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F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30C9E2-136E-4ED9-A5F4-8F8278048A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E1B068-A6C4-4A6A-AB2A-EE7A5DAC73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774975-FD09-4BEC-B217-0777FCEE7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7B4F-EF43-4A5C-9182-6925F0CFA4F1}" type="datetimeFigureOut">
              <a:rPr lang="es-CL" smtClean="0"/>
              <a:t>23-05-2021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05A3A1-695A-4BF3-A784-924C61FA4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B86363-EC57-4642-BD64-FC89B85C5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394F-07B6-4918-A09B-AA9E22F70C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127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17513F-4D59-4887-B501-5DC2B8398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0C062C1-C399-406F-BF52-B0474DB93B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BFE004-50CA-4169-9573-6062C50CE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7B4F-EF43-4A5C-9182-6925F0CFA4F1}" type="datetimeFigureOut">
              <a:rPr lang="es-CL" smtClean="0"/>
              <a:t>23-05-2021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1EF7A9-68F5-4F80-BE33-7028F91E6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1610AC-0D24-405F-BB82-8F465EA8E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394F-07B6-4918-A09B-AA9E22F70C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11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4333F6F-CB5B-42A0-8BB0-6D3FF3FE0F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07B6613-CD9D-454D-864E-EE9B24C4F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EA1BFC-3F06-44F2-8373-2A77F6BC4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7B4F-EF43-4A5C-9182-6925F0CFA4F1}" type="datetimeFigureOut">
              <a:rPr lang="es-CL" smtClean="0"/>
              <a:t>23-05-2021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CFBAB0-BEA5-42F0-8CC4-D7D4D9FF8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EDC7A1-028A-40A3-9E75-1BF5CD48D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394F-07B6-4918-A09B-AA9E22F70C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94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3266F1-0F86-4061-AEA2-5A3E25BF0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C29951-5DF4-452E-81DC-62EE68EE4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5EC315-0EEB-4250-A9AB-F0EBF6096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7B4F-EF43-4A5C-9182-6925F0CFA4F1}" type="datetimeFigureOut">
              <a:rPr lang="es-CL" smtClean="0"/>
              <a:t>23-05-2021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9F0D62-F4D2-4A81-BD68-6CADE41E5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D17A26-D91F-4726-80D2-8B7289232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394F-07B6-4918-A09B-AA9E22F70C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433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B16EA8-0235-418D-A071-CDC54886D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7CFC80-63FA-4A63-A107-B72181CFB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DA0604-E0CA-491D-99FD-49ECD8A93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7B4F-EF43-4A5C-9182-6925F0CFA4F1}" type="datetimeFigureOut">
              <a:rPr lang="es-CL" smtClean="0"/>
              <a:t>23-05-2021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D13A6B-84DE-4C91-9B54-483756F3D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BEB43C-45B7-4054-80C2-1027E979B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394F-07B6-4918-A09B-AA9E22F70C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079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B989C9-3763-4C62-B950-106CF99B7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6BCFE1-5253-4AA3-B9FC-79417108D5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D893CE-7CB9-4FFC-8375-0927C126A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9E7055-B9E6-4504-9A70-D37BBB5B8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7B4F-EF43-4A5C-9182-6925F0CFA4F1}" type="datetimeFigureOut">
              <a:rPr lang="es-CL" smtClean="0"/>
              <a:t>23-05-2021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8F6609-8E9A-4CD8-A117-57B2FB64C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618C0B-BA95-41F4-A881-5EF2E6C62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394F-07B6-4918-A09B-AA9E22F70C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839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B29652-6D31-4F51-BA13-204551264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40C16F-762F-405C-8D26-A8C656AEC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5D30675-6F18-44A9-BB49-DE3C22447F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D51BF0E-89C1-4690-BD98-F88D68984C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6A222E9-5E98-4D1B-A00E-32D40E2811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4D668A7-83BF-4EEB-9626-28235C966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7B4F-EF43-4A5C-9182-6925F0CFA4F1}" type="datetimeFigureOut">
              <a:rPr lang="es-CL" smtClean="0"/>
              <a:t>23-05-2021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F3B9615-C0FE-4501-AD98-AABB7A34F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D78BA95-17A7-47DE-8ED4-24E8AB7D4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394F-07B6-4918-A09B-AA9E22F70C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0362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F83EF1-4D22-480E-A317-A3B4B0B0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006F7BB-98C5-4F8C-89E8-6368DF75E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7B4F-EF43-4A5C-9182-6925F0CFA4F1}" type="datetimeFigureOut">
              <a:rPr lang="es-CL" smtClean="0"/>
              <a:t>23-05-2021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B52E5F8-8FC8-46C3-BE3D-85FE8CA91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C2EDA6E-C073-4D1E-9F3C-753F7C519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394F-07B6-4918-A09B-AA9E22F70C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1373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F5F1B02-F9AB-443D-80D1-4DBEF6CF9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7B4F-EF43-4A5C-9182-6925F0CFA4F1}" type="datetimeFigureOut">
              <a:rPr lang="es-CL" smtClean="0"/>
              <a:t>23-05-2021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BBBB912-4CD6-4E0E-A541-4722A2FF2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A76DF81-1ECB-45F0-B47A-F0DCF38C5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394F-07B6-4918-A09B-AA9E22F70C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482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B5BBF8-0C77-4A9E-AE3A-4F9EED90F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4FE1AA-8502-45B4-99D0-792CECA64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CE2F58D-262A-4CEC-8DB0-A3CD21471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FE9FB3-9F7B-4BDD-94B9-746237F87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7B4F-EF43-4A5C-9182-6925F0CFA4F1}" type="datetimeFigureOut">
              <a:rPr lang="es-CL" smtClean="0"/>
              <a:t>23-05-2021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157871-865A-47AA-8B43-0014CD866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2A32E9-2FAC-4C24-95D5-D09C7A706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394F-07B6-4918-A09B-AA9E22F70C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055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8242B3-224C-4396-8627-B813F4ACB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815B7AF-776D-4E82-89FA-2192900C4C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4993DBC-87BA-4B02-B7C0-6CEDB87DB2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76FD3B-D629-455B-B8C1-9ED1524A3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7B4F-EF43-4A5C-9182-6925F0CFA4F1}" type="datetimeFigureOut">
              <a:rPr lang="es-CL" smtClean="0"/>
              <a:t>23-05-2021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435BF7-1B37-4C16-9FD9-742B02B88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A79BDB3-7B9E-4E66-8D23-8469738DC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394F-07B6-4918-A09B-AA9E22F70C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2116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8CD820C-2797-4903-A440-2793CB775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1523A7C-A836-45DA-84D3-3D50A507E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0151AC-B8C9-4E9F-8EFC-F68A7E6019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07B4F-EF43-4A5C-9182-6925F0CFA4F1}" type="datetimeFigureOut">
              <a:rPr lang="es-CL" smtClean="0"/>
              <a:t>23-05-2021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007250-B43C-4670-9AFE-893EC9F045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640DB1-10E4-4C55-9F62-F620A3EC3A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C394F-07B6-4918-A09B-AA9E22F70C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718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audio" Target="../media/audio1.wav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audio" Target="../media/audio2.wav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audio" Target="../media/audio2.wav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audio" Target="../media/audio2.wav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audio" Target="../media/audio2.wav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6" Type="http://schemas.openxmlformats.org/officeDocument/2006/relationships/audio" Target="../media/audio1.wav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ersonas en un escenario&#10;&#10;Descripción generada automáticamente con confianza baja">
            <a:extLst>
              <a:ext uri="{FF2B5EF4-FFF2-40B4-BE49-F238E27FC236}">
                <a16:creationId xmlns:a16="http://schemas.microsoft.com/office/drawing/2014/main" id="{C12CE1F0-833B-4DA1-974E-99CF556DAD9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35000"/>
          </a:blip>
          <a:srcRect t="7719" b="7719"/>
          <a:stretch/>
        </p:blipFill>
        <p:spPr>
          <a:xfrm>
            <a:off x="-5" y="-30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5984D7F-508C-4DF2-859C-C2332FCFF2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2445" y="3640254"/>
            <a:ext cx="5319433" cy="2076333"/>
          </a:xfrm>
        </p:spPr>
        <p:txBody>
          <a:bodyPr anchor="t">
            <a:normAutofit/>
          </a:bodyPr>
          <a:lstStyle/>
          <a:p>
            <a:pPr algn="l"/>
            <a:r>
              <a:rPr lang="es-MX" sz="4800" dirty="0"/>
              <a:t>Matemagia</a:t>
            </a:r>
            <a:br>
              <a:rPr lang="es-MX" sz="4800" dirty="0"/>
            </a:br>
            <a:br>
              <a:rPr lang="es-MX" sz="4800" dirty="0"/>
            </a:br>
            <a:endParaRPr lang="es-CL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7A2EE03-3588-4BB2-910C-688A85DBE4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2446" y="2668075"/>
            <a:ext cx="5319431" cy="972180"/>
          </a:xfrm>
        </p:spPr>
        <p:txBody>
          <a:bodyPr anchor="b">
            <a:normAutofit/>
          </a:bodyPr>
          <a:lstStyle/>
          <a:p>
            <a:pPr algn="l"/>
            <a:endParaRPr lang="es-MX" sz="2000" dirty="0"/>
          </a:p>
          <a:p>
            <a:pPr algn="l"/>
            <a:r>
              <a:rPr lang="es-MX" sz="2000" dirty="0"/>
              <a:t>¡Para aprender matemática!</a:t>
            </a:r>
            <a:endParaRPr lang="es-CL" sz="2000" dirty="0"/>
          </a:p>
        </p:txBody>
      </p:sp>
      <p:sp>
        <p:nvSpPr>
          <p:cNvPr id="1028" name="Freeform: Shape 70">
            <a:extLst>
              <a:ext uri="{FF2B5EF4-FFF2-40B4-BE49-F238E27FC236}">
                <a16:creationId xmlns:a16="http://schemas.microsoft.com/office/drawing/2014/main" id="{F72D119F-8562-42DA-AE9A-70D44FDCF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Magia, soy s, niño, personaje de ficción, dibujos animados png | PNGWing">
            <a:extLst>
              <a:ext uri="{FF2B5EF4-FFF2-40B4-BE49-F238E27FC236}">
                <a16:creationId xmlns:a16="http://schemas.microsoft.com/office/drawing/2014/main" id="{9DF4A1B2-A0A1-455E-B183-B8094DC584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5" r="5" b="5"/>
          <a:stretch/>
        </p:blipFill>
        <p:spPr bwMode="auto">
          <a:xfrm>
            <a:off x="4" y="4"/>
            <a:ext cx="5234519" cy="6210629"/>
          </a:xfrm>
          <a:custGeom>
            <a:avLst/>
            <a:gdLst/>
            <a:ahLst/>
            <a:cxnLst/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34281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10576">
        <p:sndAc>
          <p:stSnd>
            <p:snd r:embed="rId3" name="drumroll.wav"/>
          </p:stSnd>
        </p:sndAc>
      </p:transition>
    </mc:Choice>
    <mc:Fallback xmlns="">
      <p:transition spd="slow" advTm="10576">
        <p:sndAc>
          <p:stSnd>
            <p:snd r:embed="rId6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BD52080C-DBA4-401D-9787-DA572DAEE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598" y="2685659"/>
            <a:ext cx="1377881" cy="1481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A46F26D7-7896-4789-9A5C-C9EF388C5430}"/>
              </a:ext>
            </a:extLst>
          </p:cNvPr>
          <p:cNvSpPr txBox="1"/>
          <p:nvPr/>
        </p:nvSpPr>
        <p:spPr>
          <a:xfrm>
            <a:off x="3633747" y="2217418"/>
            <a:ext cx="43732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313CF06-3422-4BD4-80F8-1C6F394058D3}"/>
              </a:ext>
            </a:extLst>
          </p:cNvPr>
          <p:cNvSpPr txBox="1"/>
          <p:nvPr/>
        </p:nvSpPr>
        <p:spPr>
          <a:xfrm>
            <a:off x="3633747" y="2838945"/>
            <a:ext cx="43732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7DC3AE0-C685-4AC5-A685-E07CC64F059B}"/>
              </a:ext>
            </a:extLst>
          </p:cNvPr>
          <p:cNvSpPr txBox="1"/>
          <p:nvPr/>
        </p:nvSpPr>
        <p:spPr>
          <a:xfrm>
            <a:off x="3229556" y="2838945"/>
            <a:ext cx="3326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MX" dirty="0"/>
              <a:t> </a:t>
            </a:r>
            <a:endParaRPr lang="es-CL" dirty="0"/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9EB2104F-395C-431F-9BF5-AD3154B4E70C}"/>
              </a:ext>
            </a:extLst>
          </p:cNvPr>
          <p:cNvCxnSpPr>
            <a:cxnSpLocks/>
          </p:cNvCxnSpPr>
          <p:nvPr/>
        </p:nvCxnSpPr>
        <p:spPr>
          <a:xfrm>
            <a:off x="3582727" y="3459366"/>
            <a:ext cx="65531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8CB2758-0BB7-44FB-BC6F-8FBEE55ED615}"/>
              </a:ext>
            </a:extLst>
          </p:cNvPr>
          <p:cNvSpPr txBox="1"/>
          <p:nvPr/>
        </p:nvSpPr>
        <p:spPr>
          <a:xfrm>
            <a:off x="3633750" y="3459366"/>
            <a:ext cx="43732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A0C4004-4727-4A37-BD95-84292EF5193A}"/>
              </a:ext>
            </a:extLst>
          </p:cNvPr>
          <p:cNvSpPr txBox="1"/>
          <p:nvPr/>
        </p:nvSpPr>
        <p:spPr>
          <a:xfrm>
            <a:off x="5686509" y="2217418"/>
            <a:ext cx="43732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4BFD62B9-35DE-4185-8857-6C40132F728D}"/>
              </a:ext>
            </a:extLst>
          </p:cNvPr>
          <p:cNvSpPr txBox="1"/>
          <p:nvPr/>
        </p:nvSpPr>
        <p:spPr>
          <a:xfrm>
            <a:off x="5686509" y="2838945"/>
            <a:ext cx="43732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EA729733-3FE8-4A81-AC38-C02368C1FCF0}"/>
              </a:ext>
            </a:extLst>
          </p:cNvPr>
          <p:cNvSpPr txBox="1"/>
          <p:nvPr/>
        </p:nvSpPr>
        <p:spPr>
          <a:xfrm>
            <a:off x="5282318" y="2838945"/>
            <a:ext cx="3326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MX" dirty="0"/>
              <a:t> </a:t>
            </a:r>
            <a:endParaRPr lang="es-CL" dirty="0"/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411D2BED-D3F2-4080-BF1B-C03E3EFA0248}"/>
              </a:ext>
            </a:extLst>
          </p:cNvPr>
          <p:cNvCxnSpPr>
            <a:cxnSpLocks/>
          </p:cNvCxnSpPr>
          <p:nvPr/>
        </p:nvCxnSpPr>
        <p:spPr>
          <a:xfrm>
            <a:off x="5635489" y="3459366"/>
            <a:ext cx="65531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F74E40A5-C3C1-437C-88D9-14F26C0E5D1E}"/>
              </a:ext>
            </a:extLst>
          </p:cNvPr>
          <p:cNvSpPr txBox="1"/>
          <p:nvPr/>
        </p:nvSpPr>
        <p:spPr>
          <a:xfrm>
            <a:off x="5686512" y="3459366"/>
            <a:ext cx="43732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E18BECEB-AB0F-40F2-9F2F-E9EB55551C24}"/>
              </a:ext>
            </a:extLst>
          </p:cNvPr>
          <p:cNvSpPr txBox="1"/>
          <p:nvPr/>
        </p:nvSpPr>
        <p:spPr>
          <a:xfrm>
            <a:off x="7855885" y="2217418"/>
            <a:ext cx="43732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5CAAEBEA-E19A-48BA-9875-25CDDE19A6B7}"/>
              </a:ext>
            </a:extLst>
          </p:cNvPr>
          <p:cNvSpPr txBox="1"/>
          <p:nvPr/>
        </p:nvSpPr>
        <p:spPr>
          <a:xfrm>
            <a:off x="7855885" y="2838945"/>
            <a:ext cx="43732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B21D55DF-E691-4323-9C9E-BC8F1FD9005B}"/>
              </a:ext>
            </a:extLst>
          </p:cNvPr>
          <p:cNvSpPr txBox="1"/>
          <p:nvPr/>
        </p:nvSpPr>
        <p:spPr>
          <a:xfrm>
            <a:off x="7451694" y="2838945"/>
            <a:ext cx="3326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MX" dirty="0"/>
              <a:t> </a:t>
            </a:r>
            <a:endParaRPr lang="es-CL" dirty="0"/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9955347F-7120-49BB-B856-ADC6623C59AD}"/>
              </a:ext>
            </a:extLst>
          </p:cNvPr>
          <p:cNvCxnSpPr>
            <a:cxnSpLocks/>
          </p:cNvCxnSpPr>
          <p:nvPr/>
        </p:nvCxnSpPr>
        <p:spPr>
          <a:xfrm>
            <a:off x="7804865" y="3459366"/>
            <a:ext cx="65531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:a16="http://schemas.microsoft.com/office/drawing/2014/main" id="{651D2289-1A48-41FA-8374-D0C373ECDFA7}"/>
              </a:ext>
            </a:extLst>
          </p:cNvPr>
          <p:cNvSpPr txBox="1"/>
          <p:nvPr/>
        </p:nvSpPr>
        <p:spPr>
          <a:xfrm>
            <a:off x="7855888" y="3459366"/>
            <a:ext cx="43732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7419CE3C-A379-4A57-BEAF-02B84288DD4C}"/>
              </a:ext>
            </a:extLst>
          </p:cNvPr>
          <p:cNvSpPr txBox="1"/>
          <p:nvPr/>
        </p:nvSpPr>
        <p:spPr>
          <a:xfrm>
            <a:off x="10127309" y="2217418"/>
            <a:ext cx="85344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3888EC27-6F1B-49E7-B0FC-28962DFE65C3}"/>
              </a:ext>
            </a:extLst>
          </p:cNvPr>
          <p:cNvSpPr txBox="1"/>
          <p:nvPr/>
        </p:nvSpPr>
        <p:spPr>
          <a:xfrm>
            <a:off x="10396996" y="2838392"/>
            <a:ext cx="43732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3810615C-01A5-47E6-B67C-1D0D660BEC82}"/>
              </a:ext>
            </a:extLst>
          </p:cNvPr>
          <p:cNvSpPr txBox="1"/>
          <p:nvPr/>
        </p:nvSpPr>
        <p:spPr>
          <a:xfrm>
            <a:off x="9723118" y="2838945"/>
            <a:ext cx="3326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MX" dirty="0"/>
              <a:t> </a:t>
            </a:r>
            <a:endParaRPr lang="es-CL" dirty="0"/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889B3AFF-26F7-4A47-A5A5-98756B3A0287}"/>
              </a:ext>
            </a:extLst>
          </p:cNvPr>
          <p:cNvCxnSpPr>
            <a:cxnSpLocks/>
          </p:cNvCxnSpPr>
          <p:nvPr/>
        </p:nvCxnSpPr>
        <p:spPr>
          <a:xfrm>
            <a:off x="10287998" y="3459366"/>
            <a:ext cx="65531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uadroTexto 33">
            <a:extLst>
              <a:ext uri="{FF2B5EF4-FFF2-40B4-BE49-F238E27FC236}">
                <a16:creationId xmlns:a16="http://schemas.microsoft.com/office/drawing/2014/main" id="{B9B0DC5F-E622-4DB2-BD42-48A0AC089BB3}"/>
              </a:ext>
            </a:extLst>
          </p:cNvPr>
          <p:cNvSpPr txBox="1"/>
          <p:nvPr/>
        </p:nvSpPr>
        <p:spPr>
          <a:xfrm>
            <a:off x="10396996" y="3419052"/>
            <a:ext cx="43732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12" name="Flecha: curvada hacia arriba 11">
            <a:extLst>
              <a:ext uri="{FF2B5EF4-FFF2-40B4-BE49-F238E27FC236}">
                <a16:creationId xmlns:a16="http://schemas.microsoft.com/office/drawing/2014/main" id="{02F9AA3D-2BF5-4FF4-8B99-2202085946A1}"/>
              </a:ext>
            </a:extLst>
          </p:cNvPr>
          <p:cNvSpPr/>
          <p:nvPr/>
        </p:nvSpPr>
        <p:spPr>
          <a:xfrm flipV="1">
            <a:off x="2418359" y="1802852"/>
            <a:ext cx="1494845" cy="52477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6" name="Flecha: curvada hacia arriba 35">
            <a:extLst>
              <a:ext uri="{FF2B5EF4-FFF2-40B4-BE49-F238E27FC236}">
                <a16:creationId xmlns:a16="http://schemas.microsoft.com/office/drawing/2014/main" id="{2B0D7490-6F9A-46CB-A403-DADD1D3ED18A}"/>
              </a:ext>
            </a:extLst>
          </p:cNvPr>
          <p:cNvSpPr/>
          <p:nvPr/>
        </p:nvSpPr>
        <p:spPr>
          <a:xfrm flipV="1">
            <a:off x="4468303" y="1747981"/>
            <a:ext cx="1494845" cy="524771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rgbClr val="FF0000"/>
              </a:solidFill>
            </a:endParaRPr>
          </a:p>
        </p:txBody>
      </p:sp>
      <p:sp>
        <p:nvSpPr>
          <p:cNvPr id="37" name="Flecha: curvada hacia arriba 36">
            <a:extLst>
              <a:ext uri="{FF2B5EF4-FFF2-40B4-BE49-F238E27FC236}">
                <a16:creationId xmlns:a16="http://schemas.microsoft.com/office/drawing/2014/main" id="{AC83CC16-BC2B-49E4-988A-59E3B4020F2C}"/>
              </a:ext>
            </a:extLst>
          </p:cNvPr>
          <p:cNvSpPr/>
          <p:nvPr/>
        </p:nvSpPr>
        <p:spPr>
          <a:xfrm flipV="1">
            <a:off x="6697315" y="1747980"/>
            <a:ext cx="1494845" cy="52477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8" name="Flecha: curvada hacia arriba 37">
            <a:extLst>
              <a:ext uri="{FF2B5EF4-FFF2-40B4-BE49-F238E27FC236}">
                <a16:creationId xmlns:a16="http://schemas.microsoft.com/office/drawing/2014/main" id="{F1BC35B0-4AE9-4DAE-9ABF-370B681E12FA}"/>
              </a:ext>
            </a:extLst>
          </p:cNvPr>
          <p:cNvSpPr/>
          <p:nvPr/>
        </p:nvSpPr>
        <p:spPr>
          <a:xfrm flipV="1">
            <a:off x="9059185" y="1721968"/>
            <a:ext cx="1494845" cy="52477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3" name="Explosión: 14 puntos 12">
            <a:extLst>
              <a:ext uri="{FF2B5EF4-FFF2-40B4-BE49-F238E27FC236}">
                <a16:creationId xmlns:a16="http://schemas.microsoft.com/office/drawing/2014/main" id="{B1573959-70E3-455D-B13A-1B6E1D22E2C4}"/>
              </a:ext>
            </a:extLst>
          </p:cNvPr>
          <p:cNvSpPr/>
          <p:nvPr/>
        </p:nvSpPr>
        <p:spPr>
          <a:xfrm>
            <a:off x="4933779" y="3935677"/>
            <a:ext cx="3487970" cy="2122996"/>
          </a:xfrm>
          <a:prstGeom prst="irregularSeal2">
            <a:avLst/>
          </a:prstGeom>
          <a:solidFill>
            <a:srgbClr val="FBFF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7200" dirty="0">
              <a:solidFill>
                <a:srgbClr val="FF0000"/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E7987E9-2AF6-4DBC-A475-A8ED5DBC0440}"/>
              </a:ext>
            </a:extLst>
          </p:cNvPr>
          <p:cNvSpPr txBox="1"/>
          <p:nvPr/>
        </p:nvSpPr>
        <p:spPr>
          <a:xfrm>
            <a:off x="6331882" y="4404469"/>
            <a:ext cx="6917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200" dirty="0">
                <a:solidFill>
                  <a:srgbClr val="FF0000"/>
                </a:solidFill>
              </a:rPr>
              <a:t>4</a:t>
            </a:r>
            <a:endParaRPr lang="es-CL" sz="7200" dirty="0">
              <a:solidFill>
                <a:srgbClr val="FF0000"/>
              </a:solidFill>
            </a:endParaRPr>
          </a:p>
          <a:p>
            <a:endParaRPr lang="es-CL" dirty="0"/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D74C6BB1-DCED-4DA4-B8C1-490C8032C265}"/>
              </a:ext>
            </a:extLst>
          </p:cNvPr>
          <p:cNvSpPr txBox="1"/>
          <p:nvPr/>
        </p:nvSpPr>
        <p:spPr>
          <a:xfrm>
            <a:off x="2639172" y="486443"/>
            <a:ext cx="15988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dirty="0"/>
              <a:t>Matemagia</a:t>
            </a:r>
            <a:endParaRPr lang="es-CL" sz="2400" dirty="0"/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73752742-51E8-42C7-8C58-F33D785D124B}"/>
              </a:ext>
            </a:extLst>
          </p:cNvPr>
          <p:cNvSpPr txBox="1"/>
          <p:nvPr/>
        </p:nvSpPr>
        <p:spPr>
          <a:xfrm>
            <a:off x="4397400" y="920245"/>
            <a:ext cx="37947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2400" dirty="0"/>
              <a:t>¡Para aprender matemática!</a:t>
            </a:r>
            <a:endParaRPr lang="es-CL" sz="2400" dirty="0"/>
          </a:p>
        </p:txBody>
      </p:sp>
      <p:pic>
        <p:nvPicPr>
          <p:cNvPr id="2054" name="Picture 6" descr="Conejo feliz de dibujos animados aislado sobre fondo blanco | Vector Premium">
            <a:extLst>
              <a:ext uri="{FF2B5EF4-FFF2-40B4-BE49-F238E27FC236}">
                <a16:creationId xmlns:a16="http://schemas.microsoft.com/office/drawing/2014/main" id="{16A0722E-BD1C-4AD3-AB52-1886C5F512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4460" y="3772995"/>
            <a:ext cx="1838325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6" descr="Conejo feliz de dibujos animados aislado sobre fondo blanco | Vector Premium">
            <a:extLst>
              <a:ext uri="{FF2B5EF4-FFF2-40B4-BE49-F238E27FC236}">
                <a16:creationId xmlns:a16="http://schemas.microsoft.com/office/drawing/2014/main" id="{D0B34A0A-49B3-41B4-AB29-A538B9EB0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522" y="4525288"/>
            <a:ext cx="1019086" cy="1378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6842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750" advTm="90707">
        <p:sndAc>
          <p:stSnd>
            <p:snd r:embed="rId3" name="chimes.wav"/>
          </p:stSnd>
        </p:sndAc>
      </p:transition>
    </mc:Choice>
    <mc:Fallback xmlns="">
      <p:transition spd="slow" advTm="90707"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1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4" grpId="0"/>
      <p:bldP spid="12" grpId="0" animBg="1"/>
      <p:bldP spid="36" grpId="0" animBg="1"/>
      <p:bldP spid="37" grpId="0" animBg="1"/>
      <p:bldP spid="38" grpId="0" animBg="1"/>
      <p:bldP spid="13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Imagen 33">
            <a:extLst>
              <a:ext uri="{FF2B5EF4-FFF2-40B4-BE49-F238E27FC236}">
                <a16:creationId xmlns:a16="http://schemas.microsoft.com/office/drawing/2014/main" id="{3BF96628-5738-4C60-AFE3-AE51BF5D7A6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5806" t="15627" r="10000" b="17562"/>
          <a:stretch/>
        </p:blipFill>
        <p:spPr>
          <a:xfrm>
            <a:off x="2105813" y="2498766"/>
            <a:ext cx="3678109" cy="2153265"/>
          </a:xfrm>
          <a:prstGeom prst="rect">
            <a:avLst/>
          </a:prstGeom>
        </p:spPr>
      </p:pic>
      <p:pic>
        <p:nvPicPr>
          <p:cNvPr id="35" name="Picture 2">
            <a:extLst>
              <a:ext uri="{FF2B5EF4-FFF2-40B4-BE49-F238E27FC236}">
                <a16:creationId xmlns:a16="http://schemas.microsoft.com/office/drawing/2014/main" id="{FD7D34B8-AA5A-422F-B549-93E67864C3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12" y="2536762"/>
            <a:ext cx="1659562" cy="178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CuadroTexto 35">
            <a:extLst>
              <a:ext uri="{FF2B5EF4-FFF2-40B4-BE49-F238E27FC236}">
                <a16:creationId xmlns:a16="http://schemas.microsoft.com/office/drawing/2014/main" id="{1FDBAF73-416C-481D-B160-034C8C93970D}"/>
              </a:ext>
            </a:extLst>
          </p:cNvPr>
          <p:cNvSpPr txBox="1"/>
          <p:nvPr/>
        </p:nvSpPr>
        <p:spPr>
          <a:xfrm>
            <a:off x="2639172" y="486443"/>
            <a:ext cx="15988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dirty="0"/>
              <a:t>Matemagia</a:t>
            </a:r>
            <a:endParaRPr lang="es-CL" sz="2400" dirty="0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DEC2214B-0E2F-4ADC-83B0-9BBFAE6BFDC3}"/>
              </a:ext>
            </a:extLst>
          </p:cNvPr>
          <p:cNvSpPr txBox="1"/>
          <p:nvPr/>
        </p:nvSpPr>
        <p:spPr>
          <a:xfrm>
            <a:off x="4397400" y="920245"/>
            <a:ext cx="37947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2400" dirty="0"/>
              <a:t>¡Para aprender matemática!</a:t>
            </a:r>
            <a:endParaRPr lang="es-CL" sz="2400" dirty="0"/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7DFECD9B-6920-4917-8763-01E240BE486A}"/>
              </a:ext>
            </a:extLst>
          </p:cNvPr>
          <p:cNvSpPr txBox="1"/>
          <p:nvPr/>
        </p:nvSpPr>
        <p:spPr>
          <a:xfrm>
            <a:off x="5430741" y="2075097"/>
            <a:ext cx="6861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¿Qué hizo el Mago para obtener como diferencia 4?</a:t>
            </a:r>
            <a:endParaRPr lang="es-CL" sz="2400" dirty="0"/>
          </a:p>
        </p:txBody>
      </p:sp>
      <p:pic>
        <p:nvPicPr>
          <p:cNvPr id="40" name="Picture 6" descr="Un dibujo de un personaje animado&#10;&#10;Descripción generada automáticamente con confianza baja">
            <a:extLst>
              <a:ext uri="{FF2B5EF4-FFF2-40B4-BE49-F238E27FC236}">
                <a16:creationId xmlns:a16="http://schemas.microsoft.com/office/drawing/2014/main" id="{AF2EBB83-48B2-4B27-8883-D146CD488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173" y="2743250"/>
            <a:ext cx="1014174" cy="1371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CuadroTexto 41">
            <a:extLst>
              <a:ext uri="{FF2B5EF4-FFF2-40B4-BE49-F238E27FC236}">
                <a16:creationId xmlns:a16="http://schemas.microsoft.com/office/drawing/2014/main" id="{70B105D8-0B75-4AB7-B197-C2F134DC3EE3}"/>
              </a:ext>
            </a:extLst>
          </p:cNvPr>
          <p:cNvSpPr txBox="1"/>
          <p:nvPr/>
        </p:nvSpPr>
        <p:spPr>
          <a:xfrm>
            <a:off x="3532375" y="4844867"/>
            <a:ext cx="8659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¿Puedes demostrar con otros ejemplos lo que hizo el mago?</a:t>
            </a:r>
            <a:endParaRPr lang="es-CL" sz="2400" dirty="0"/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C51F193F-FF5C-4F78-ACE5-149354C030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96262" y="4844867"/>
            <a:ext cx="1012024" cy="137171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6373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426">
        <p:sndAc>
          <p:stSnd>
            <p:snd r:embed="rId3" name="chimes.wav"/>
          </p:stSnd>
        </p:sndAc>
      </p:transition>
    </mc:Choice>
    <mc:Fallback xmlns="">
      <p:transition spd="slow" advTm="76426">
        <p:sndAc>
          <p:stSnd>
            <p:snd r:embed="rId8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4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96510A31-1F95-4267-8AC6-CDC249B22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46" y="1711138"/>
            <a:ext cx="1659562" cy="178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2A1F15A-46D2-489C-B3CD-BDC6D1773C5A}"/>
              </a:ext>
            </a:extLst>
          </p:cNvPr>
          <p:cNvSpPr txBox="1"/>
          <p:nvPr/>
        </p:nvSpPr>
        <p:spPr>
          <a:xfrm>
            <a:off x="2639172" y="486443"/>
            <a:ext cx="15988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dirty="0"/>
              <a:t>Matemagia</a:t>
            </a:r>
            <a:endParaRPr lang="es-CL" sz="24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82F85B7-A701-43FB-A549-58FAFB96C985}"/>
              </a:ext>
            </a:extLst>
          </p:cNvPr>
          <p:cNvSpPr txBox="1"/>
          <p:nvPr/>
        </p:nvSpPr>
        <p:spPr>
          <a:xfrm>
            <a:off x="4397400" y="920245"/>
            <a:ext cx="37947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2400" dirty="0"/>
              <a:t>¡Para aprender matemática!</a:t>
            </a:r>
            <a:endParaRPr lang="es-CL" sz="2400" dirty="0"/>
          </a:p>
        </p:txBody>
      </p:sp>
      <p:sp>
        <p:nvSpPr>
          <p:cNvPr id="7" name="Bocadillo: rectángulo con esquinas redondeadas 6">
            <a:extLst>
              <a:ext uri="{FF2B5EF4-FFF2-40B4-BE49-F238E27FC236}">
                <a16:creationId xmlns:a16="http://schemas.microsoft.com/office/drawing/2014/main" id="{D9509A8A-A4BE-4522-85E5-22DB13E39315}"/>
              </a:ext>
            </a:extLst>
          </p:cNvPr>
          <p:cNvSpPr/>
          <p:nvPr/>
        </p:nvSpPr>
        <p:spPr>
          <a:xfrm>
            <a:off x="3728621" y="1562470"/>
            <a:ext cx="4463540" cy="2494625"/>
          </a:xfrm>
          <a:prstGeom prst="wedgeRoundRectCallout">
            <a:avLst>
              <a:gd name="adj1" fmla="val -81321"/>
              <a:gd name="adj2" fmla="val -17101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MX" dirty="0">
              <a:solidFill>
                <a:srgbClr val="FF0000"/>
              </a:solidFill>
            </a:endParaRPr>
          </a:p>
          <a:p>
            <a:pPr algn="just"/>
            <a:endParaRPr lang="es-MX" dirty="0">
              <a:solidFill>
                <a:srgbClr val="FF0000"/>
              </a:solidFill>
            </a:endParaRPr>
          </a:p>
          <a:p>
            <a:pPr algn="just"/>
            <a:endParaRPr lang="es-MX" dirty="0">
              <a:solidFill>
                <a:srgbClr val="FF0000"/>
              </a:solidFill>
            </a:endParaRPr>
          </a:p>
          <a:p>
            <a:pPr algn="just"/>
            <a:endParaRPr lang="es-MX" dirty="0">
              <a:solidFill>
                <a:srgbClr val="FF0000"/>
              </a:solidFill>
            </a:endParaRPr>
          </a:p>
          <a:p>
            <a:pPr algn="just"/>
            <a:endParaRPr lang="es-MX" dirty="0">
              <a:solidFill>
                <a:srgbClr val="FF0000"/>
              </a:solidFill>
            </a:endParaRPr>
          </a:p>
          <a:p>
            <a:pPr algn="just"/>
            <a:endParaRPr lang="es-MX" dirty="0">
              <a:solidFill>
                <a:srgbClr val="FF0000"/>
              </a:solidFill>
            </a:endParaRPr>
          </a:p>
          <a:p>
            <a:pPr algn="just"/>
            <a:r>
              <a:rPr lang="es-MX" dirty="0">
                <a:solidFill>
                  <a:srgbClr val="FF0000"/>
                </a:solidFill>
              </a:rPr>
              <a:t>Lo que hice fue aplicar una propiedad de la sustracción </a:t>
            </a:r>
            <a:r>
              <a:rPr lang="es-CL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que se apoya en la propiedad fundamental de la conservación de la cantidad en una resta: “si lo que le restamos al minuendo  también se lo restamos al sustraendo , si lo que le sumamos al minuendo también se lo sumamos al sustraendo, la resta o diferencia no se altera”</a:t>
            </a:r>
            <a:endParaRPr lang="es-MX" dirty="0">
              <a:solidFill>
                <a:srgbClr val="FF0000"/>
              </a:solidFill>
            </a:endParaRPr>
          </a:p>
          <a:p>
            <a:pPr algn="ctr"/>
            <a:endParaRPr lang="es-MX" dirty="0">
              <a:solidFill>
                <a:srgbClr val="FF0000"/>
              </a:solidFill>
            </a:endParaRPr>
          </a:p>
          <a:p>
            <a:pPr algn="ctr"/>
            <a:endParaRPr lang="es-MX" dirty="0">
              <a:solidFill>
                <a:srgbClr val="FF0000"/>
              </a:solidFill>
            </a:endParaRPr>
          </a:p>
          <a:p>
            <a:pPr algn="ctr"/>
            <a:endParaRPr lang="es-MX" dirty="0">
              <a:solidFill>
                <a:srgbClr val="FF0000"/>
              </a:solidFill>
            </a:endParaRPr>
          </a:p>
          <a:p>
            <a:pPr algn="ctr"/>
            <a:endParaRPr lang="es-MX" dirty="0">
              <a:solidFill>
                <a:srgbClr val="FF0000"/>
              </a:solidFill>
            </a:endParaRPr>
          </a:p>
          <a:p>
            <a:pPr algn="ctr"/>
            <a:endParaRPr lang="es-MX" dirty="0">
              <a:solidFill>
                <a:srgbClr val="FF0000"/>
              </a:solidFill>
            </a:endParaRPr>
          </a:p>
          <a:p>
            <a:pPr algn="ctr"/>
            <a:endParaRPr lang="es-CL" dirty="0">
              <a:solidFill>
                <a:srgbClr val="FF0000"/>
              </a:solidFill>
            </a:endParaRPr>
          </a:p>
        </p:txBody>
      </p:sp>
      <p:pic>
        <p:nvPicPr>
          <p:cNvPr id="8" name="Picture 6" descr="yy">
            <a:extLst>
              <a:ext uri="{FF2B5EF4-FFF2-40B4-BE49-F238E27FC236}">
                <a16:creationId xmlns:a16="http://schemas.microsoft.com/office/drawing/2014/main" id="{899F3BB8-7597-47B1-BAFD-77B928FE6CD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109" y="1798178"/>
            <a:ext cx="1019086" cy="1378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CBB7C41C-CF32-4A29-B96C-C42C0E75EF62}"/>
              </a:ext>
            </a:extLst>
          </p:cNvPr>
          <p:cNvSpPr txBox="1"/>
          <p:nvPr/>
        </p:nvSpPr>
        <p:spPr>
          <a:xfrm>
            <a:off x="3291296" y="4258644"/>
            <a:ext cx="43732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9BF8FB08-A71D-4D7B-A442-5DE7C6CFCD03}"/>
              </a:ext>
            </a:extLst>
          </p:cNvPr>
          <p:cNvSpPr txBox="1"/>
          <p:nvPr/>
        </p:nvSpPr>
        <p:spPr>
          <a:xfrm>
            <a:off x="3291296" y="4880171"/>
            <a:ext cx="43732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s-MX" dirty="0"/>
              <a:t> </a:t>
            </a:r>
            <a:endParaRPr lang="es-CL" dirty="0"/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EC8DA06D-125F-4CEB-85CF-6836FCA1650F}"/>
              </a:ext>
            </a:extLst>
          </p:cNvPr>
          <p:cNvCxnSpPr>
            <a:cxnSpLocks/>
          </p:cNvCxnSpPr>
          <p:nvPr/>
        </p:nvCxnSpPr>
        <p:spPr>
          <a:xfrm>
            <a:off x="3142618" y="5484917"/>
            <a:ext cx="65531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E8CF0AE8-428B-4159-859E-F1B133D39E44}"/>
              </a:ext>
            </a:extLst>
          </p:cNvPr>
          <p:cNvSpPr txBox="1"/>
          <p:nvPr/>
        </p:nvSpPr>
        <p:spPr>
          <a:xfrm>
            <a:off x="3291299" y="5500592"/>
            <a:ext cx="43732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57DCA4EB-5189-4A11-8344-27A744BD4F40}"/>
              </a:ext>
            </a:extLst>
          </p:cNvPr>
          <p:cNvSpPr txBox="1"/>
          <p:nvPr/>
        </p:nvSpPr>
        <p:spPr>
          <a:xfrm>
            <a:off x="7405221" y="4249539"/>
            <a:ext cx="58803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4EEF29E8-3681-47B5-8B2F-577260630077}"/>
              </a:ext>
            </a:extLst>
          </p:cNvPr>
          <p:cNvSpPr txBox="1"/>
          <p:nvPr/>
        </p:nvSpPr>
        <p:spPr>
          <a:xfrm>
            <a:off x="7405221" y="4858629"/>
            <a:ext cx="43732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1C0A6622-7408-4CAD-B46A-998F05B7F030}"/>
              </a:ext>
            </a:extLst>
          </p:cNvPr>
          <p:cNvSpPr txBox="1"/>
          <p:nvPr/>
        </p:nvSpPr>
        <p:spPr>
          <a:xfrm>
            <a:off x="6731343" y="4859182"/>
            <a:ext cx="3326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MX" dirty="0"/>
              <a:t> </a:t>
            </a:r>
            <a:endParaRPr lang="es-CL" dirty="0"/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E64219E2-621D-4AAD-BC54-47F4163D5097}"/>
              </a:ext>
            </a:extLst>
          </p:cNvPr>
          <p:cNvCxnSpPr>
            <a:cxnSpLocks/>
          </p:cNvCxnSpPr>
          <p:nvPr/>
        </p:nvCxnSpPr>
        <p:spPr>
          <a:xfrm>
            <a:off x="7296223" y="5479603"/>
            <a:ext cx="65531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>
            <a:extLst>
              <a:ext uri="{FF2B5EF4-FFF2-40B4-BE49-F238E27FC236}">
                <a16:creationId xmlns:a16="http://schemas.microsoft.com/office/drawing/2014/main" id="{B3796B1A-A653-4FDD-96A9-872D3849AC7C}"/>
              </a:ext>
            </a:extLst>
          </p:cNvPr>
          <p:cNvSpPr txBox="1"/>
          <p:nvPr/>
        </p:nvSpPr>
        <p:spPr>
          <a:xfrm>
            <a:off x="7405221" y="5439289"/>
            <a:ext cx="43732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2984DDD-4EF0-4FFD-8C45-04244C68DA71}"/>
              </a:ext>
            </a:extLst>
          </p:cNvPr>
          <p:cNvSpPr txBox="1"/>
          <p:nvPr/>
        </p:nvSpPr>
        <p:spPr>
          <a:xfrm>
            <a:off x="2913666" y="4880171"/>
            <a:ext cx="3326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60A70E2C-5637-4C57-98B5-20C0360400ED}"/>
              </a:ext>
            </a:extLst>
          </p:cNvPr>
          <p:cNvSpPr txBox="1"/>
          <p:nvPr/>
        </p:nvSpPr>
        <p:spPr>
          <a:xfrm>
            <a:off x="5135603" y="4237655"/>
            <a:ext cx="43732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5B9C2F05-97CC-4B05-8B40-EF73AC772C2D}"/>
              </a:ext>
            </a:extLst>
          </p:cNvPr>
          <p:cNvSpPr txBox="1"/>
          <p:nvPr/>
        </p:nvSpPr>
        <p:spPr>
          <a:xfrm>
            <a:off x="5135603" y="4859182"/>
            <a:ext cx="43732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MX" dirty="0"/>
              <a:t> </a:t>
            </a:r>
            <a:endParaRPr lang="es-CL" dirty="0"/>
          </a:p>
        </p:txBody>
      </p: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EE220349-7816-469C-B45B-CB28F7601948}"/>
              </a:ext>
            </a:extLst>
          </p:cNvPr>
          <p:cNvCxnSpPr>
            <a:cxnSpLocks/>
          </p:cNvCxnSpPr>
          <p:nvPr/>
        </p:nvCxnSpPr>
        <p:spPr>
          <a:xfrm>
            <a:off x="4986925" y="5463928"/>
            <a:ext cx="65531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uadroTexto 35">
            <a:extLst>
              <a:ext uri="{FF2B5EF4-FFF2-40B4-BE49-F238E27FC236}">
                <a16:creationId xmlns:a16="http://schemas.microsoft.com/office/drawing/2014/main" id="{FDD1AF65-C688-4364-92DC-EF458082A292}"/>
              </a:ext>
            </a:extLst>
          </p:cNvPr>
          <p:cNvSpPr txBox="1"/>
          <p:nvPr/>
        </p:nvSpPr>
        <p:spPr>
          <a:xfrm>
            <a:off x="5135606" y="5479603"/>
            <a:ext cx="43732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04DAD2EC-F7B0-4CFB-A776-3D38C88736C8}"/>
              </a:ext>
            </a:extLst>
          </p:cNvPr>
          <p:cNvSpPr txBox="1"/>
          <p:nvPr/>
        </p:nvSpPr>
        <p:spPr>
          <a:xfrm>
            <a:off x="4696019" y="4832977"/>
            <a:ext cx="3326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008E1F91-85D7-46AD-8904-A0CB4838ABF6}"/>
              </a:ext>
            </a:extLst>
          </p:cNvPr>
          <p:cNvSpPr txBox="1"/>
          <p:nvPr/>
        </p:nvSpPr>
        <p:spPr>
          <a:xfrm>
            <a:off x="3579275" y="4195892"/>
            <a:ext cx="437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- 2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6DACBF04-B9CE-4FE0-9AAB-A6D4BF59931D}"/>
              </a:ext>
            </a:extLst>
          </p:cNvPr>
          <p:cNvSpPr txBox="1"/>
          <p:nvPr/>
        </p:nvSpPr>
        <p:spPr>
          <a:xfrm>
            <a:off x="3571698" y="4864782"/>
            <a:ext cx="437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- 2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DE44B621-91C1-40A3-8DAF-FBB1F4FF1776}"/>
              </a:ext>
            </a:extLst>
          </p:cNvPr>
          <p:cNvSpPr txBox="1"/>
          <p:nvPr/>
        </p:nvSpPr>
        <p:spPr>
          <a:xfrm>
            <a:off x="7754839" y="4249539"/>
            <a:ext cx="588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+ 2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DEB4BEB1-1D83-4AB7-AD56-9328D568F052}"/>
              </a:ext>
            </a:extLst>
          </p:cNvPr>
          <p:cNvSpPr txBox="1"/>
          <p:nvPr/>
        </p:nvSpPr>
        <p:spPr>
          <a:xfrm>
            <a:off x="7746471" y="4832977"/>
            <a:ext cx="588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+ 2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74B26E1F-E08D-4A10-A656-400E8880D966}"/>
              </a:ext>
            </a:extLst>
          </p:cNvPr>
          <p:cNvSpPr txBox="1"/>
          <p:nvPr/>
        </p:nvSpPr>
        <p:spPr>
          <a:xfrm>
            <a:off x="9253161" y="4237655"/>
            <a:ext cx="77003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CFC7173B-BBC9-4A45-AEB4-A19BC28F95DC}"/>
              </a:ext>
            </a:extLst>
          </p:cNvPr>
          <p:cNvSpPr txBox="1"/>
          <p:nvPr/>
        </p:nvSpPr>
        <p:spPr>
          <a:xfrm>
            <a:off x="9540870" y="4821552"/>
            <a:ext cx="43732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s-MX" dirty="0"/>
              <a:t> </a:t>
            </a:r>
            <a:endParaRPr lang="es-CL" dirty="0"/>
          </a:p>
        </p:txBody>
      </p: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74AEF68E-0445-410E-9F88-86C8C391DFA6}"/>
              </a:ext>
            </a:extLst>
          </p:cNvPr>
          <p:cNvCxnSpPr>
            <a:cxnSpLocks/>
          </p:cNvCxnSpPr>
          <p:nvPr/>
        </p:nvCxnSpPr>
        <p:spPr>
          <a:xfrm>
            <a:off x="9421108" y="5429607"/>
            <a:ext cx="65531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uadroTexto 44">
            <a:extLst>
              <a:ext uri="{FF2B5EF4-FFF2-40B4-BE49-F238E27FC236}">
                <a16:creationId xmlns:a16="http://schemas.microsoft.com/office/drawing/2014/main" id="{A62CC505-6A6C-4537-8780-8109D48E6BEC}"/>
              </a:ext>
            </a:extLst>
          </p:cNvPr>
          <p:cNvSpPr txBox="1"/>
          <p:nvPr/>
        </p:nvSpPr>
        <p:spPr>
          <a:xfrm>
            <a:off x="9541370" y="5404457"/>
            <a:ext cx="43732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824BE9C0-5B9D-4FBC-B16D-0335F079E9AC}"/>
              </a:ext>
            </a:extLst>
          </p:cNvPr>
          <p:cNvSpPr txBox="1"/>
          <p:nvPr/>
        </p:nvSpPr>
        <p:spPr>
          <a:xfrm>
            <a:off x="8982047" y="4848366"/>
            <a:ext cx="3326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49" name="Flecha: a la derecha 48">
            <a:extLst>
              <a:ext uri="{FF2B5EF4-FFF2-40B4-BE49-F238E27FC236}">
                <a16:creationId xmlns:a16="http://schemas.microsoft.com/office/drawing/2014/main" id="{5EAE2F58-AC8C-4A33-9A0C-7593F42D7715}"/>
              </a:ext>
            </a:extLst>
          </p:cNvPr>
          <p:cNvSpPr/>
          <p:nvPr/>
        </p:nvSpPr>
        <p:spPr>
          <a:xfrm>
            <a:off x="4136994" y="4434205"/>
            <a:ext cx="849931" cy="237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0" name="Flecha: a la derecha 49">
            <a:extLst>
              <a:ext uri="{FF2B5EF4-FFF2-40B4-BE49-F238E27FC236}">
                <a16:creationId xmlns:a16="http://schemas.microsoft.com/office/drawing/2014/main" id="{5C0FCAC9-13FA-4E2B-8613-F637131B08EA}"/>
              </a:ext>
            </a:extLst>
          </p:cNvPr>
          <p:cNvSpPr/>
          <p:nvPr/>
        </p:nvSpPr>
        <p:spPr>
          <a:xfrm>
            <a:off x="4137411" y="4968059"/>
            <a:ext cx="849931" cy="237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1" name="Flecha: a la derecha 50">
            <a:extLst>
              <a:ext uri="{FF2B5EF4-FFF2-40B4-BE49-F238E27FC236}">
                <a16:creationId xmlns:a16="http://schemas.microsoft.com/office/drawing/2014/main" id="{105D084F-1FBD-4992-A888-379B1231A1E9}"/>
              </a:ext>
            </a:extLst>
          </p:cNvPr>
          <p:cNvSpPr/>
          <p:nvPr/>
        </p:nvSpPr>
        <p:spPr>
          <a:xfrm>
            <a:off x="8192160" y="4471079"/>
            <a:ext cx="849931" cy="237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2" name="Flecha: a la derecha 51">
            <a:extLst>
              <a:ext uri="{FF2B5EF4-FFF2-40B4-BE49-F238E27FC236}">
                <a16:creationId xmlns:a16="http://schemas.microsoft.com/office/drawing/2014/main" id="{91C5D0A3-80C3-4806-834A-60BBB00E918B}"/>
              </a:ext>
            </a:extLst>
          </p:cNvPr>
          <p:cNvSpPr/>
          <p:nvPr/>
        </p:nvSpPr>
        <p:spPr>
          <a:xfrm>
            <a:off x="8204456" y="5103704"/>
            <a:ext cx="849931" cy="237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731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857">
        <p:sndAc>
          <p:stSnd>
            <p:snd r:embed="rId3" name="chimes.wav"/>
          </p:stSnd>
        </p:sndAc>
      </p:transition>
    </mc:Choice>
    <mc:Fallback xmlns="">
      <p:transition spd="slow" advTm="128857"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3" grpId="0"/>
      <p:bldP spid="24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5" grpId="0"/>
      <p:bldP spid="46" grpId="0"/>
      <p:bldP spid="49" grpId="0" animBg="1"/>
      <p:bldP spid="50" grpId="0" animBg="1"/>
      <p:bldP spid="51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67A0849-1435-442C-B4A4-A6AFCED8A24E}"/>
              </a:ext>
            </a:extLst>
          </p:cNvPr>
          <p:cNvSpPr txBox="1"/>
          <p:nvPr/>
        </p:nvSpPr>
        <p:spPr>
          <a:xfrm>
            <a:off x="2639172" y="486443"/>
            <a:ext cx="15988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dirty="0"/>
              <a:t>Matemagia</a:t>
            </a:r>
            <a:endParaRPr lang="es-CL" sz="24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F379081-06E0-4A7F-BDD6-22FFBB53BAF7}"/>
              </a:ext>
            </a:extLst>
          </p:cNvPr>
          <p:cNvSpPr txBox="1"/>
          <p:nvPr/>
        </p:nvSpPr>
        <p:spPr>
          <a:xfrm>
            <a:off x="4397400" y="920245"/>
            <a:ext cx="37947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2400" dirty="0"/>
              <a:t>¡Para aprender matemática!</a:t>
            </a:r>
            <a:endParaRPr lang="es-CL" sz="24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D39F70F-F055-41FE-9F5B-17B41F3A4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46" y="1711138"/>
            <a:ext cx="1659562" cy="178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ocadillo: rectángulo con esquinas redondeadas 5">
            <a:extLst>
              <a:ext uri="{FF2B5EF4-FFF2-40B4-BE49-F238E27FC236}">
                <a16:creationId xmlns:a16="http://schemas.microsoft.com/office/drawing/2014/main" id="{75E4E862-F9CD-498A-9961-C64AE6202B69}"/>
              </a:ext>
            </a:extLst>
          </p:cNvPr>
          <p:cNvSpPr/>
          <p:nvPr/>
        </p:nvSpPr>
        <p:spPr>
          <a:xfrm>
            <a:off x="3248663" y="1864311"/>
            <a:ext cx="2743764" cy="1003177"/>
          </a:xfrm>
          <a:prstGeom prst="wedgeRoundRectCallout">
            <a:avLst>
              <a:gd name="adj1" fmla="val -79332"/>
              <a:gd name="adj2" fmla="val -165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MX" dirty="0">
              <a:solidFill>
                <a:srgbClr val="FF0000"/>
              </a:solidFill>
            </a:endParaRPr>
          </a:p>
          <a:p>
            <a:pPr algn="just"/>
            <a:endParaRPr lang="es-MX" dirty="0">
              <a:solidFill>
                <a:srgbClr val="FF0000"/>
              </a:solidFill>
            </a:endParaRPr>
          </a:p>
          <a:p>
            <a:pPr algn="just"/>
            <a:endParaRPr lang="es-MX" dirty="0">
              <a:solidFill>
                <a:srgbClr val="FF0000"/>
              </a:solidFill>
            </a:endParaRPr>
          </a:p>
          <a:p>
            <a:pPr algn="just"/>
            <a:endParaRPr lang="es-MX" dirty="0">
              <a:solidFill>
                <a:srgbClr val="FF0000"/>
              </a:solidFill>
            </a:endParaRPr>
          </a:p>
          <a:p>
            <a:pPr algn="just"/>
            <a:endParaRPr lang="es-MX" dirty="0">
              <a:solidFill>
                <a:srgbClr val="FF0000"/>
              </a:solidFill>
            </a:endParaRPr>
          </a:p>
          <a:p>
            <a:pPr algn="just"/>
            <a:endParaRPr lang="es-MX" dirty="0">
              <a:solidFill>
                <a:srgbClr val="FF0000"/>
              </a:solidFill>
            </a:endParaRPr>
          </a:p>
          <a:p>
            <a:pPr algn="ctr"/>
            <a:endParaRPr lang="es-MX" dirty="0">
              <a:solidFill>
                <a:srgbClr val="FF0000"/>
              </a:solidFill>
            </a:endParaRPr>
          </a:p>
          <a:p>
            <a:pPr algn="ctr"/>
            <a:endParaRPr lang="es-MX" dirty="0">
              <a:solidFill>
                <a:srgbClr val="FF0000"/>
              </a:solidFill>
            </a:endParaRPr>
          </a:p>
          <a:p>
            <a:pPr algn="ctr"/>
            <a:endParaRPr lang="es-MX" dirty="0">
              <a:solidFill>
                <a:srgbClr val="FF0000"/>
              </a:solidFill>
            </a:endParaRPr>
          </a:p>
          <a:p>
            <a:pPr algn="ctr"/>
            <a:endParaRPr lang="es-MX" dirty="0">
              <a:solidFill>
                <a:srgbClr val="FF0000"/>
              </a:solidFill>
            </a:endParaRPr>
          </a:p>
          <a:p>
            <a:pPr algn="ctr"/>
            <a:endParaRPr lang="es-MX" dirty="0">
              <a:solidFill>
                <a:srgbClr val="FF0000"/>
              </a:solidFill>
            </a:endParaRPr>
          </a:p>
          <a:p>
            <a:pPr algn="ctr"/>
            <a:endParaRPr lang="es-MX" dirty="0">
              <a:solidFill>
                <a:srgbClr val="FF0000"/>
              </a:solidFill>
            </a:endParaRPr>
          </a:p>
          <a:p>
            <a:pPr algn="ctr"/>
            <a:r>
              <a:rPr lang="es-MX" dirty="0">
                <a:solidFill>
                  <a:srgbClr val="FF0000"/>
                </a:solidFill>
              </a:rPr>
              <a:t>¿Cómo podemos aplicar esta propiedad?</a:t>
            </a:r>
          </a:p>
          <a:p>
            <a:pPr algn="ctr"/>
            <a:endParaRPr lang="es-MX" dirty="0">
              <a:solidFill>
                <a:srgbClr val="FF0000"/>
              </a:solidFill>
            </a:endParaRPr>
          </a:p>
          <a:p>
            <a:pPr algn="ctr"/>
            <a:endParaRPr lang="es-MX" dirty="0">
              <a:solidFill>
                <a:srgbClr val="FF0000"/>
              </a:solidFill>
            </a:endParaRPr>
          </a:p>
          <a:p>
            <a:pPr algn="ctr"/>
            <a:endParaRPr lang="es-MX" dirty="0">
              <a:solidFill>
                <a:srgbClr val="FF0000"/>
              </a:solidFill>
            </a:endParaRPr>
          </a:p>
          <a:p>
            <a:pPr algn="ctr"/>
            <a:endParaRPr lang="es-MX" dirty="0">
              <a:solidFill>
                <a:srgbClr val="FF0000"/>
              </a:solidFill>
            </a:endParaRPr>
          </a:p>
          <a:p>
            <a:pPr algn="ctr"/>
            <a:endParaRPr lang="es-MX" dirty="0">
              <a:solidFill>
                <a:srgbClr val="FF0000"/>
              </a:solidFill>
            </a:endParaRPr>
          </a:p>
          <a:p>
            <a:pPr algn="ctr"/>
            <a:endParaRPr lang="es-MX" dirty="0">
              <a:solidFill>
                <a:srgbClr val="FF0000"/>
              </a:solidFill>
            </a:endParaRPr>
          </a:p>
          <a:p>
            <a:pPr algn="ctr"/>
            <a:endParaRPr lang="es-MX" dirty="0">
              <a:solidFill>
                <a:srgbClr val="FF0000"/>
              </a:solidFill>
            </a:endParaRPr>
          </a:p>
          <a:p>
            <a:pPr algn="ctr"/>
            <a:endParaRPr lang="es-MX" dirty="0">
              <a:solidFill>
                <a:srgbClr val="FF0000"/>
              </a:solidFill>
            </a:endParaRPr>
          </a:p>
          <a:p>
            <a:pPr algn="ctr"/>
            <a:endParaRPr lang="es-MX" dirty="0">
              <a:solidFill>
                <a:srgbClr val="FF0000"/>
              </a:solidFill>
            </a:endParaRPr>
          </a:p>
          <a:p>
            <a:pPr algn="ctr"/>
            <a:endParaRPr lang="es-MX" dirty="0">
              <a:solidFill>
                <a:srgbClr val="FF0000"/>
              </a:solidFill>
            </a:endParaRPr>
          </a:p>
          <a:p>
            <a:pPr algn="ctr"/>
            <a:endParaRPr lang="es-MX" dirty="0">
              <a:solidFill>
                <a:srgbClr val="FF0000"/>
              </a:solidFill>
            </a:endParaRPr>
          </a:p>
          <a:p>
            <a:pPr algn="ctr"/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F790733-0533-40C4-9A23-3D7AC90C22A8}"/>
              </a:ext>
            </a:extLst>
          </p:cNvPr>
          <p:cNvSpPr txBox="1"/>
          <p:nvPr/>
        </p:nvSpPr>
        <p:spPr>
          <a:xfrm>
            <a:off x="1897394" y="3742698"/>
            <a:ext cx="151574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BEF4D73-727B-4A1A-AFD1-90467E4EC567}"/>
              </a:ext>
            </a:extLst>
          </p:cNvPr>
          <p:cNvSpPr txBox="1"/>
          <p:nvPr/>
        </p:nvSpPr>
        <p:spPr>
          <a:xfrm>
            <a:off x="2158273" y="4259958"/>
            <a:ext cx="87654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  <a:r>
              <a:rPr lang="es-MX" dirty="0"/>
              <a:t> </a:t>
            </a:r>
            <a:endParaRPr lang="es-CL" dirty="0"/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AB70E1A6-986E-43FD-8E02-9CFDB86BBF43}"/>
              </a:ext>
            </a:extLst>
          </p:cNvPr>
          <p:cNvCxnSpPr>
            <a:cxnSpLocks/>
          </p:cNvCxnSpPr>
          <p:nvPr/>
        </p:nvCxnSpPr>
        <p:spPr>
          <a:xfrm>
            <a:off x="2103980" y="4857036"/>
            <a:ext cx="74575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C74FCE3-8837-4F88-90B1-63ABAA8FD32C}"/>
              </a:ext>
            </a:extLst>
          </p:cNvPr>
          <p:cNvSpPr txBox="1"/>
          <p:nvPr/>
        </p:nvSpPr>
        <p:spPr>
          <a:xfrm>
            <a:off x="1564766" y="4259958"/>
            <a:ext cx="3326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71BD248-C4CE-416F-94A1-9A9F2F30E2E0}"/>
              </a:ext>
            </a:extLst>
          </p:cNvPr>
          <p:cNvSpPr txBox="1"/>
          <p:nvPr/>
        </p:nvSpPr>
        <p:spPr>
          <a:xfrm>
            <a:off x="2781664" y="3687400"/>
            <a:ext cx="437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- 1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EAF70FC-D71F-4D6E-988F-78FB8A2CDAF5}"/>
              </a:ext>
            </a:extLst>
          </p:cNvPr>
          <p:cNvSpPr txBox="1"/>
          <p:nvPr/>
        </p:nvSpPr>
        <p:spPr>
          <a:xfrm>
            <a:off x="2781663" y="4229074"/>
            <a:ext cx="437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- 1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16" name="Flecha: a la derecha 15">
            <a:extLst>
              <a:ext uri="{FF2B5EF4-FFF2-40B4-BE49-F238E27FC236}">
                <a16:creationId xmlns:a16="http://schemas.microsoft.com/office/drawing/2014/main" id="{6A34FB47-F6E1-48AE-88B2-5C9C1E71638C}"/>
              </a:ext>
            </a:extLst>
          </p:cNvPr>
          <p:cNvSpPr/>
          <p:nvPr/>
        </p:nvSpPr>
        <p:spPr>
          <a:xfrm>
            <a:off x="3320797" y="3978015"/>
            <a:ext cx="849931" cy="237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B242D37-342A-4908-91EB-A1632523D727}"/>
              </a:ext>
            </a:extLst>
          </p:cNvPr>
          <p:cNvSpPr txBox="1"/>
          <p:nvPr/>
        </p:nvSpPr>
        <p:spPr>
          <a:xfrm>
            <a:off x="4555147" y="3685774"/>
            <a:ext cx="87654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99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FD08AD2B-F225-4969-B9A6-9466E54B5A38}"/>
              </a:ext>
            </a:extLst>
          </p:cNvPr>
          <p:cNvSpPr txBox="1"/>
          <p:nvPr/>
        </p:nvSpPr>
        <p:spPr>
          <a:xfrm>
            <a:off x="4587846" y="4215267"/>
            <a:ext cx="87654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86</a:t>
            </a:r>
            <a:r>
              <a:rPr lang="es-MX" dirty="0"/>
              <a:t> </a:t>
            </a:r>
            <a:endParaRPr lang="es-CL" dirty="0"/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883256C6-2375-49BC-967E-652572D45F42}"/>
              </a:ext>
            </a:extLst>
          </p:cNvPr>
          <p:cNvCxnSpPr>
            <a:cxnSpLocks/>
          </p:cNvCxnSpPr>
          <p:nvPr/>
        </p:nvCxnSpPr>
        <p:spPr>
          <a:xfrm>
            <a:off x="4620545" y="4857036"/>
            <a:ext cx="74575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3981CEB-C7E6-4F20-B47E-07061CA78700}"/>
              </a:ext>
            </a:extLst>
          </p:cNvPr>
          <p:cNvSpPr txBox="1"/>
          <p:nvPr/>
        </p:nvSpPr>
        <p:spPr>
          <a:xfrm>
            <a:off x="4603831" y="4758567"/>
            <a:ext cx="87654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157B96B7-BC5A-4C4E-A372-38076E5940A9}"/>
              </a:ext>
            </a:extLst>
          </p:cNvPr>
          <p:cNvSpPr txBox="1"/>
          <p:nvPr/>
        </p:nvSpPr>
        <p:spPr>
          <a:xfrm>
            <a:off x="4287917" y="4229074"/>
            <a:ext cx="3326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24" name="Flecha: a la derecha 23">
            <a:extLst>
              <a:ext uri="{FF2B5EF4-FFF2-40B4-BE49-F238E27FC236}">
                <a16:creationId xmlns:a16="http://schemas.microsoft.com/office/drawing/2014/main" id="{47D6E870-87C8-4D74-AAC1-CDCBAD9711C6}"/>
              </a:ext>
            </a:extLst>
          </p:cNvPr>
          <p:cNvSpPr/>
          <p:nvPr/>
        </p:nvSpPr>
        <p:spPr>
          <a:xfrm>
            <a:off x="3347713" y="4504558"/>
            <a:ext cx="849931" cy="237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92094897-3B2E-422E-B7F0-68C054F0D86E}"/>
              </a:ext>
            </a:extLst>
          </p:cNvPr>
          <p:cNvSpPr txBox="1"/>
          <p:nvPr/>
        </p:nvSpPr>
        <p:spPr>
          <a:xfrm>
            <a:off x="7021289" y="1711138"/>
            <a:ext cx="151574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500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68A74894-6E48-4D88-B4C3-B82D1BD9D955}"/>
              </a:ext>
            </a:extLst>
          </p:cNvPr>
          <p:cNvSpPr txBox="1"/>
          <p:nvPr/>
        </p:nvSpPr>
        <p:spPr>
          <a:xfrm>
            <a:off x="7029010" y="2228398"/>
            <a:ext cx="112970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347</a:t>
            </a:r>
            <a:r>
              <a:rPr lang="es-MX" dirty="0"/>
              <a:t> </a:t>
            </a:r>
            <a:endParaRPr lang="es-CL" dirty="0"/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972F7B87-6AB0-4D58-BF3A-079C2BB0C089}"/>
              </a:ext>
            </a:extLst>
          </p:cNvPr>
          <p:cNvCxnSpPr>
            <a:cxnSpLocks/>
          </p:cNvCxnSpPr>
          <p:nvPr/>
        </p:nvCxnSpPr>
        <p:spPr>
          <a:xfrm>
            <a:off x="7092974" y="2852110"/>
            <a:ext cx="88065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id="{32B444AD-8D72-4691-9E8C-81C65838A464}"/>
              </a:ext>
            </a:extLst>
          </p:cNvPr>
          <p:cNvSpPr txBox="1"/>
          <p:nvPr/>
        </p:nvSpPr>
        <p:spPr>
          <a:xfrm>
            <a:off x="6688661" y="2228398"/>
            <a:ext cx="3326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C1D5CE61-9824-47A5-841D-EA7119168027}"/>
              </a:ext>
            </a:extLst>
          </p:cNvPr>
          <p:cNvSpPr txBox="1"/>
          <p:nvPr/>
        </p:nvSpPr>
        <p:spPr>
          <a:xfrm>
            <a:off x="7905559" y="1655840"/>
            <a:ext cx="437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- 1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5E9AB474-AACA-4040-BA8D-325A54C4C5AC}"/>
              </a:ext>
            </a:extLst>
          </p:cNvPr>
          <p:cNvSpPr txBox="1"/>
          <p:nvPr/>
        </p:nvSpPr>
        <p:spPr>
          <a:xfrm>
            <a:off x="7905558" y="2197514"/>
            <a:ext cx="437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- 1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31" name="Flecha: a la derecha 30">
            <a:extLst>
              <a:ext uri="{FF2B5EF4-FFF2-40B4-BE49-F238E27FC236}">
                <a16:creationId xmlns:a16="http://schemas.microsoft.com/office/drawing/2014/main" id="{8E275D07-4FBA-4366-A13E-DAB6D6683D81}"/>
              </a:ext>
            </a:extLst>
          </p:cNvPr>
          <p:cNvSpPr/>
          <p:nvPr/>
        </p:nvSpPr>
        <p:spPr>
          <a:xfrm>
            <a:off x="8444692" y="1946455"/>
            <a:ext cx="849931" cy="237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74A62B7B-500D-4C21-AA52-FDC63CD709B3}"/>
              </a:ext>
            </a:extLst>
          </p:cNvPr>
          <p:cNvSpPr txBox="1"/>
          <p:nvPr/>
        </p:nvSpPr>
        <p:spPr>
          <a:xfrm>
            <a:off x="9679042" y="1654214"/>
            <a:ext cx="112970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499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8E71A547-F476-4D88-AF7B-6735771E5001}"/>
              </a:ext>
            </a:extLst>
          </p:cNvPr>
          <p:cNvSpPr txBox="1"/>
          <p:nvPr/>
        </p:nvSpPr>
        <p:spPr>
          <a:xfrm>
            <a:off x="9711741" y="2183707"/>
            <a:ext cx="109700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346</a:t>
            </a:r>
            <a:r>
              <a:rPr lang="es-MX" dirty="0"/>
              <a:t> </a:t>
            </a:r>
            <a:endParaRPr lang="es-CL" dirty="0"/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1C038E84-E785-4EDF-A50D-576EC4B09C23}"/>
              </a:ext>
            </a:extLst>
          </p:cNvPr>
          <p:cNvCxnSpPr>
            <a:cxnSpLocks/>
          </p:cNvCxnSpPr>
          <p:nvPr/>
        </p:nvCxnSpPr>
        <p:spPr>
          <a:xfrm>
            <a:off x="9744440" y="2825476"/>
            <a:ext cx="106431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uadroTexto 34">
            <a:extLst>
              <a:ext uri="{FF2B5EF4-FFF2-40B4-BE49-F238E27FC236}">
                <a16:creationId xmlns:a16="http://schemas.microsoft.com/office/drawing/2014/main" id="{EE280DEE-80A4-4C98-81EB-ED3C93BA8033}"/>
              </a:ext>
            </a:extLst>
          </p:cNvPr>
          <p:cNvSpPr txBox="1"/>
          <p:nvPr/>
        </p:nvSpPr>
        <p:spPr>
          <a:xfrm>
            <a:off x="9719157" y="2759614"/>
            <a:ext cx="11820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153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59184202-99B9-4416-8816-6DEDD030352B}"/>
              </a:ext>
            </a:extLst>
          </p:cNvPr>
          <p:cNvSpPr txBox="1"/>
          <p:nvPr/>
        </p:nvSpPr>
        <p:spPr>
          <a:xfrm>
            <a:off x="9411812" y="2197514"/>
            <a:ext cx="3326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37" name="Flecha: a la derecha 36">
            <a:extLst>
              <a:ext uri="{FF2B5EF4-FFF2-40B4-BE49-F238E27FC236}">
                <a16:creationId xmlns:a16="http://schemas.microsoft.com/office/drawing/2014/main" id="{271049DD-DD0C-4814-86AC-35B98ACE9C91}"/>
              </a:ext>
            </a:extLst>
          </p:cNvPr>
          <p:cNvSpPr/>
          <p:nvPr/>
        </p:nvSpPr>
        <p:spPr>
          <a:xfrm>
            <a:off x="8471608" y="2472998"/>
            <a:ext cx="849931" cy="237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0F2F9935-64CC-499E-8A83-2885B457DBFC}"/>
              </a:ext>
            </a:extLst>
          </p:cNvPr>
          <p:cNvSpPr txBox="1"/>
          <p:nvPr/>
        </p:nvSpPr>
        <p:spPr>
          <a:xfrm>
            <a:off x="6760306" y="3764493"/>
            <a:ext cx="151574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376CAEB0-9BD4-4A03-ABB1-80046C1257BD}"/>
              </a:ext>
            </a:extLst>
          </p:cNvPr>
          <p:cNvSpPr txBox="1"/>
          <p:nvPr/>
        </p:nvSpPr>
        <p:spPr>
          <a:xfrm>
            <a:off x="7051223" y="4343992"/>
            <a:ext cx="108528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583</a:t>
            </a:r>
            <a:r>
              <a:rPr lang="es-MX" dirty="0"/>
              <a:t> </a:t>
            </a:r>
            <a:endParaRPr lang="es-CL" dirty="0"/>
          </a:p>
        </p:txBody>
      </p: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2CAFBD05-C7AE-40E7-8414-613B567B8C7F}"/>
              </a:ext>
            </a:extLst>
          </p:cNvPr>
          <p:cNvCxnSpPr>
            <a:cxnSpLocks/>
          </p:cNvCxnSpPr>
          <p:nvPr/>
        </p:nvCxnSpPr>
        <p:spPr>
          <a:xfrm>
            <a:off x="7021289" y="4946321"/>
            <a:ext cx="95233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uadroTexto 41">
            <a:extLst>
              <a:ext uri="{FF2B5EF4-FFF2-40B4-BE49-F238E27FC236}">
                <a16:creationId xmlns:a16="http://schemas.microsoft.com/office/drawing/2014/main" id="{40E1F1B9-ABE5-4789-AC74-7A401915E086}"/>
              </a:ext>
            </a:extLst>
          </p:cNvPr>
          <p:cNvSpPr txBox="1"/>
          <p:nvPr/>
        </p:nvSpPr>
        <p:spPr>
          <a:xfrm>
            <a:off x="6504557" y="4342614"/>
            <a:ext cx="3326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091C067D-A4F6-4467-ABB1-62284A350222}"/>
              </a:ext>
            </a:extLst>
          </p:cNvPr>
          <p:cNvSpPr txBox="1"/>
          <p:nvPr/>
        </p:nvSpPr>
        <p:spPr>
          <a:xfrm>
            <a:off x="7838726" y="3617048"/>
            <a:ext cx="437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- 1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1515B969-ECDA-4D6C-8289-EB62C2913098}"/>
              </a:ext>
            </a:extLst>
          </p:cNvPr>
          <p:cNvSpPr txBox="1"/>
          <p:nvPr/>
        </p:nvSpPr>
        <p:spPr>
          <a:xfrm>
            <a:off x="7898759" y="4287240"/>
            <a:ext cx="437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- 1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45" name="Flecha: a la derecha 44">
            <a:extLst>
              <a:ext uri="{FF2B5EF4-FFF2-40B4-BE49-F238E27FC236}">
                <a16:creationId xmlns:a16="http://schemas.microsoft.com/office/drawing/2014/main" id="{FB2898F2-C8A6-405B-BD8C-AF5CD9170267}"/>
              </a:ext>
            </a:extLst>
          </p:cNvPr>
          <p:cNvSpPr/>
          <p:nvPr/>
        </p:nvSpPr>
        <p:spPr>
          <a:xfrm>
            <a:off x="8463406" y="3938106"/>
            <a:ext cx="849931" cy="237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54382FE2-E658-4867-AB85-C374A31A9E9C}"/>
              </a:ext>
            </a:extLst>
          </p:cNvPr>
          <p:cNvSpPr txBox="1"/>
          <p:nvPr/>
        </p:nvSpPr>
        <p:spPr>
          <a:xfrm>
            <a:off x="9704524" y="3765652"/>
            <a:ext cx="103564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999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7209D938-36E9-4CEF-B394-FEA7329BEB81}"/>
              </a:ext>
            </a:extLst>
          </p:cNvPr>
          <p:cNvSpPr txBox="1"/>
          <p:nvPr/>
        </p:nvSpPr>
        <p:spPr>
          <a:xfrm>
            <a:off x="9749256" y="4288052"/>
            <a:ext cx="111903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582</a:t>
            </a:r>
            <a:r>
              <a:rPr lang="es-MX" dirty="0"/>
              <a:t> </a:t>
            </a:r>
            <a:endParaRPr lang="es-CL" dirty="0"/>
          </a:p>
        </p:txBody>
      </p: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CCCE77F1-5DCE-4645-AC84-04467B8545E8}"/>
              </a:ext>
            </a:extLst>
          </p:cNvPr>
          <p:cNvCxnSpPr>
            <a:cxnSpLocks/>
          </p:cNvCxnSpPr>
          <p:nvPr/>
        </p:nvCxnSpPr>
        <p:spPr>
          <a:xfrm>
            <a:off x="9821970" y="4899049"/>
            <a:ext cx="876549" cy="262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uadroTexto 48">
            <a:extLst>
              <a:ext uri="{FF2B5EF4-FFF2-40B4-BE49-F238E27FC236}">
                <a16:creationId xmlns:a16="http://schemas.microsoft.com/office/drawing/2014/main" id="{AB7E694F-DFD0-469C-8AD7-1CD2BB291BD6}"/>
              </a:ext>
            </a:extLst>
          </p:cNvPr>
          <p:cNvSpPr txBox="1"/>
          <p:nvPr/>
        </p:nvSpPr>
        <p:spPr>
          <a:xfrm>
            <a:off x="9759273" y="4868567"/>
            <a:ext cx="104947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417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1E472548-344B-48B0-A2BD-B6039002C8B0}"/>
              </a:ext>
            </a:extLst>
          </p:cNvPr>
          <p:cNvSpPr txBox="1"/>
          <p:nvPr/>
        </p:nvSpPr>
        <p:spPr>
          <a:xfrm>
            <a:off x="9457371" y="4287240"/>
            <a:ext cx="3326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MX" dirty="0"/>
              <a:t> </a:t>
            </a:r>
            <a:endParaRPr lang="es-CL" dirty="0"/>
          </a:p>
        </p:txBody>
      </p:sp>
      <p:sp>
        <p:nvSpPr>
          <p:cNvPr id="51" name="Flecha: a la derecha 50">
            <a:extLst>
              <a:ext uri="{FF2B5EF4-FFF2-40B4-BE49-F238E27FC236}">
                <a16:creationId xmlns:a16="http://schemas.microsoft.com/office/drawing/2014/main" id="{F38E9136-FC7B-4478-BC97-6A00C66D869F}"/>
              </a:ext>
            </a:extLst>
          </p:cNvPr>
          <p:cNvSpPr/>
          <p:nvPr/>
        </p:nvSpPr>
        <p:spPr>
          <a:xfrm>
            <a:off x="8451994" y="4464391"/>
            <a:ext cx="849931" cy="237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55" name="Picture 6" descr="yy">
            <a:extLst>
              <a:ext uri="{FF2B5EF4-FFF2-40B4-BE49-F238E27FC236}">
                <a16:creationId xmlns:a16="http://schemas.microsoft.com/office/drawing/2014/main" id="{066C78FC-89BE-49DA-8118-7E290CFEE87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696" y="5091054"/>
            <a:ext cx="1019086" cy="1378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2611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5243">
        <p:sndAc>
          <p:stSnd>
            <p:snd r:embed="rId3" name="chimes.wav"/>
          </p:stSnd>
        </p:sndAc>
      </p:transition>
    </mc:Choice>
    <mc:Fallback xmlns="">
      <p:transition spd="slow" advTm="225243"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1" grpId="0"/>
      <p:bldP spid="12" grpId="0"/>
      <p:bldP spid="15" grpId="0"/>
      <p:bldP spid="16" grpId="0" animBg="1"/>
      <p:bldP spid="17" grpId="0"/>
      <p:bldP spid="18" grpId="0"/>
      <p:bldP spid="20" grpId="0"/>
      <p:bldP spid="21" grpId="0"/>
      <p:bldP spid="24" grpId="0" animBg="1"/>
      <p:bldP spid="25" grpId="0"/>
      <p:bldP spid="26" grpId="0"/>
      <p:bldP spid="28" grpId="0"/>
      <p:bldP spid="29" grpId="0"/>
      <p:bldP spid="30" grpId="0"/>
      <p:bldP spid="31" grpId="0" animBg="1"/>
      <p:bldP spid="32" grpId="0"/>
      <p:bldP spid="33" grpId="0"/>
      <p:bldP spid="35" grpId="0"/>
      <p:bldP spid="36" grpId="0"/>
      <p:bldP spid="37" grpId="0" animBg="1"/>
      <p:bldP spid="39" grpId="0"/>
      <p:bldP spid="40" grpId="0"/>
      <p:bldP spid="42" grpId="0"/>
      <p:bldP spid="43" grpId="0"/>
      <p:bldP spid="44" grpId="0"/>
      <p:bldP spid="45" grpId="0" animBg="1"/>
      <p:bldP spid="46" grpId="0"/>
      <p:bldP spid="47" grpId="0"/>
      <p:bldP spid="49" grpId="0"/>
      <p:bldP spid="50" grpId="0"/>
      <p:bldP spid="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ersonas en un escenario&#10;&#10;Descripción generada automáticamente con confianza baja">
            <a:extLst>
              <a:ext uri="{FF2B5EF4-FFF2-40B4-BE49-F238E27FC236}">
                <a16:creationId xmlns:a16="http://schemas.microsoft.com/office/drawing/2014/main" id="{C12CE1F0-833B-4DA1-974E-99CF556DAD9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35000"/>
          </a:blip>
          <a:srcRect t="7719" b="7719"/>
          <a:stretch/>
        </p:blipFill>
        <p:spPr>
          <a:xfrm>
            <a:off x="-5" y="-30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5984D7F-508C-4DF2-859C-C2332FCFF2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2445" y="3640254"/>
            <a:ext cx="5319433" cy="2076333"/>
          </a:xfrm>
        </p:spPr>
        <p:txBody>
          <a:bodyPr anchor="t">
            <a:normAutofit/>
          </a:bodyPr>
          <a:lstStyle/>
          <a:p>
            <a:pPr algn="l"/>
            <a:r>
              <a:rPr lang="es-MX" sz="4800" dirty="0"/>
              <a:t>Matemagia</a:t>
            </a:r>
            <a:br>
              <a:rPr lang="es-MX" sz="4800" dirty="0"/>
            </a:br>
            <a:br>
              <a:rPr lang="es-MX" sz="4800" dirty="0"/>
            </a:br>
            <a:endParaRPr lang="es-CL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7A2EE03-3588-4BB2-910C-688A85DBE4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2446" y="2668075"/>
            <a:ext cx="5319431" cy="972180"/>
          </a:xfrm>
        </p:spPr>
        <p:txBody>
          <a:bodyPr anchor="b">
            <a:normAutofit/>
          </a:bodyPr>
          <a:lstStyle/>
          <a:p>
            <a:pPr algn="l"/>
            <a:endParaRPr lang="es-MX" sz="2000" dirty="0"/>
          </a:p>
          <a:p>
            <a:pPr algn="l"/>
            <a:r>
              <a:rPr lang="es-MX" sz="2000" dirty="0"/>
              <a:t>¡Para aprender matemática!</a:t>
            </a:r>
            <a:endParaRPr lang="es-CL" sz="2000" dirty="0"/>
          </a:p>
        </p:txBody>
      </p:sp>
      <p:sp>
        <p:nvSpPr>
          <p:cNvPr id="1028" name="Freeform: Shape 70">
            <a:extLst>
              <a:ext uri="{FF2B5EF4-FFF2-40B4-BE49-F238E27FC236}">
                <a16:creationId xmlns:a16="http://schemas.microsoft.com/office/drawing/2014/main" id="{F72D119F-8562-42DA-AE9A-70D44FDCF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Magia, soy s, niño, personaje de ficción, dibujos animados png | PNGWing">
            <a:extLst>
              <a:ext uri="{FF2B5EF4-FFF2-40B4-BE49-F238E27FC236}">
                <a16:creationId xmlns:a16="http://schemas.microsoft.com/office/drawing/2014/main" id="{9DF4A1B2-A0A1-455E-B183-B8094DC584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5" r="5" b="5"/>
          <a:stretch/>
        </p:blipFill>
        <p:spPr bwMode="auto">
          <a:xfrm>
            <a:off x="4" y="4"/>
            <a:ext cx="5234519" cy="6210629"/>
          </a:xfrm>
          <a:custGeom>
            <a:avLst/>
            <a:gdLst/>
            <a:ahLst/>
            <a:cxnLst/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60325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10576">
        <p:sndAc>
          <p:stSnd>
            <p:snd r:embed="rId3" name="drumroll.wav"/>
          </p:stSnd>
        </p:sndAc>
      </p:transition>
    </mc:Choice>
    <mc:Fallback xmlns="">
      <p:transition spd="slow" advTm="10576">
        <p:sndAc>
          <p:stSnd>
            <p:snd r:embed="rId6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6.2|4.9|2.4|0.9|0.7|4.1|2|3.4|2.7|0.8|0.8|1.5|6.5|2.3|2.9|0.8|1|2.3|6.4|4.1|1.1|0.7|0.7|3.9|6.6|1.8|3.3|1.9|2|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5|14.3|10.9|4.7|28.7|0.9|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.3|32.1|1.9|1.1|0.9|2.1|1.8|2.4|4.9|4.8|1.8|2.3|2.3|1.1|0.4|1|9.2|0.9|0.7|0.5|3.3|5.4|3.7|2.8|0.9|1|1.6|0.6|3.6|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8|13.5|0.9|2.6|0.7|22.3|4.6|9.7|0.8|0.7|3.3|1.5|0.8|4.5|7.6|3.2|2|0.6|6.9|5.2|6.6|2.9|4.3|0.5|2|0.8|7.8|11.1|1.5|1.3|0.1|15.1|3.3|2.1|0.9|6.3|0.6|2.1|0.5|9.2|41|2.3|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208</Words>
  <Application>Microsoft Office PowerPoint</Application>
  <PresentationFormat>Panorámica</PresentationFormat>
  <Paragraphs>114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Matemagia  </vt:lpstr>
      <vt:lpstr>Presentación de PowerPoint</vt:lpstr>
      <vt:lpstr>Presentación de PowerPoint</vt:lpstr>
      <vt:lpstr>Presentación de PowerPoint</vt:lpstr>
      <vt:lpstr>Presentación de PowerPoint</vt:lpstr>
      <vt:lpstr>Matemagia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Matemagia</dc:title>
  <dc:creator>Carlos Elias Castro Díaz</dc:creator>
  <cp:lastModifiedBy>Carlos Elias Castro Díaz</cp:lastModifiedBy>
  <cp:revision>27</cp:revision>
  <dcterms:created xsi:type="dcterms:W3CDTF">2021-04-09T00:15:26Z</dcterms:created>
  <dcterms:modified xsi:type="dcterms:W3CDTF">2021-05-23T22:24:55Z</dcterms:modified>
</cp:coreProperties>
</file>