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81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66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196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936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008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16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85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01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768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61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3C830-FFB4-4772-9BF7-DFCC48170B99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D10E-4516-4D0F-9CF8-82A840A8F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87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26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2020-10-29T15:29:21Z</dcterms:created>
  <dcterms:modified xsi:type="dcterms:W3CDTF">2020-10-29T15:30:01Z</dcterms:modified>
</cp:coreProperties>
</file>