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AA10-872E-487C-ACE1-C166A2B5A51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2AC7-D6B6-4E06-A51A-9F4161F7F7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198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AA10-872E-487C-ACE1-C166A2B5A51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2AC7-D6B6-4E06-A51A-9F4161F7F7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494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AA10-872E-487C-ACE1-C166A2B5A51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2AC7-D6B6-4E06-A51A-9F4161F7F7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69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AA10-872E-487C-ACE1-C166A2B5A51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2AC7-D6B6-4E06-A51A-9F4161F7F7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387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AA10-872E-487C-ACE1-C166A2B5A51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2AC7-D6B6-4E06-A51A-9F4161F7F7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714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AA10-872E-487C-ACE1-C166A2B5A51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2AC7-D6B6-4E06-A51A-9F4161F7F7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776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AA10-872E-487C-ACE1-C166A2B5A51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2AC7-D6B6-4E06-A51A-9F4161F7F7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890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AA10-872E-487C-ACE1-C166A2B5A51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2AC7-D6B6-4E06-A51A-9F4161F7F7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25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AA10-872E-487C-ACE1-C166A2B5A51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2AC7-D6B6-4E06-A51A-9F4161F7F7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211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AA10-872E-487C-ACE1-C166A2B5A51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2AC7-D6B6-4E06-A51A-9F4161F7F7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37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AA10-872E-487C-ACE1-C166A2B5A51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2AC7-D6B6-4E06-A51A-9F4161F7F7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102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DAA10-872E-487C-ACE1-C166A2B5A515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92AC7-D6B6-4E06-A51A-9F4161F7F7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83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399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 soto</dc:creator>
  <cp:lastModifiedBy>berta soto</cp:lastModifiedBy>
  <cp:revision>1</cp:revision>
  <dcterms:created xsi:type="dcterms:W3CDTF">2020-10-29T14:27:53Z</dcterms:created>
  <dcterms:modified xsi:type="dcterms:W3CDTF">2020-10-29T14:28:21Z</dcterms:modified>
</cp:coreProperties>
</file>