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4A60-1F6A-4A06-A731-14F3FB465F8B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69CE-843D-403E-99B7-B797383A40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8392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4A60-1F6A-4A06-A731-14F3FB465F8B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69CE-843D-403E-99B7-B797383A40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5026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4A60-1F6A-4A06-A731-14F3FB465F8B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69CE-843D-403E-99B7-B797383A40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041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4A60-1F6A-4A06-A731-14F3FB465F8B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69CE-843D-403E-99B7-B797383A40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522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4A60-1F6A-4A06-A731-14F3FB465F8B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69CE-843D-403E-99B7-B797383A40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5935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4A60-1F6A-4A06-A731-14F3FB465F8B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69CE-843D-403E-99B7-B797383A40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3896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4A60-1F6A-4A06-A731-14F3FB465F8B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69CE-843D-403E-99B7-B797383A40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9907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4A60-1F6A-4A06-A731-14F3FB465F8B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69CE-843D-403E-99B7-B797383A40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7342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4A60-1F6A-4A06-A731-14F3FB465F8B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69CE-843D-403E-99B7-B797383A40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7910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4A60-1F6A-4A06-A731-14F3FB465F8B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69CE-843D-403E-99B7-B797383A40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5490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4A60-1F6A-4A06-A731-14F3FB465F8B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69CE-843D-403E-99B7-B797383A40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2306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34A60-1F6A-4A06-A731-14F3FB465F8B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069CE-843D-403E-99B7-B797383A40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1232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7773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berta soto</dc:creator>
  <cp:lastModifiedBy>berta soto</cp:lastModifiedBy>
  <cp:revision>1</cp:revision>
  <dcterms:created xsi:type="dcterms:W3CDTF">2020-10-29T15:17:03Z</dcterms:created>
  <dcterms:modified xsi:type="dcterms:W3CDTF">2020-10-29T15:17:20Z</dcterms:modified>
</cp:coreProperties>
</file>