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3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62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89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13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50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72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35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77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12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21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40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3FB8-5975-4ABD-8B3E-210F53C50D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7835-0CD2-4736-8BA6-99DCFF58A9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61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090" y="6858000"/>
            <a:ext cx="3361848" cy="34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88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2020-10-29T14:15:45Z</dcterms:created>
  <dcterms:modified xsi:type="dcterms:W3CDTF">2020-10-29T14:16:51Z</dcterms:modified>
</cp:coreProperties>
</file>