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7FCD-CB87-4A29-802C-55FBAAFFF7CC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C68A-E807-4718-B7EE-96148D46AD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7348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7FCD-CB87-4A29-802C-55FBAAFFF7CC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C68A-E807-4718-B7EE-96148D46AD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390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7FCD-CB87-4A29-802C-55FBAAFFF7CC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C68A-E807-4718-B7EE-96148D46AD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484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7FCD-CB87-4A29-802C-55FBAAFFF7CC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C68A-E807-4718-B7EE-96148D46AD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0482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7FCD-CB87-4A29-802C-55FBAAFFF7CC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C68A-E807-4718-B7EE-96148D46AD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564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7FCD-CB87-4A29-802C-55FBAAFFF7CC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C68A-E807-4718-B7EE-96148D46AD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314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7FCD-CB87-4A29-802C-55FBAAFFF7CC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C68A-E807-4718-B7EE-96148D46AD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25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7FCD-CB87-4A29-802C-55FBAAFFF7CC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C68A-E807-4718-B7EE-96148D46AD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352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7FCD-CB87-4A29-802C-55FBAAFFF7CC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C68A-E807-4718-B7EE-96148D46AD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1329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7FCD-CB87-4A29-802C-55FBAAFFF7CC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C68A-E807-4718-B7EE-96148D46AD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2757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7FCD-CB87-4A29-802C-55FBAAFFF7CC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C68A-E807-4718-B7EE-96148D46AD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521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B7FCD-CB87-4A29-802C-55FBAAFFF7CC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BC68A-E807-4718-B7EE-96148D46AD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71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223493" y="634928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L" dirty="0"/>
          </a:p>
        </p:txBody>
      </p:sp>
      <p:sp>
        <p:nvSpPr>
          <p:cNvPr id="6" name="CuadroTexto 5"/>
          <p:cNvSpPr txBox="1"/>
          <p:nvPr/>
        </p:nvSpPr>
        <p:spPr>
          <a:xfrm>
            <a:off x="759854" y="5764510"/>
            <a:ext cx="55755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3200" b="1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Red Maestro de Maestros.</a:t>
            </a:r>
            <a:endParaRPr lang="es-CL" sz="3200" b="1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8926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berta soto</dc:creator>
  <cp:lastModifiedBy>berta soto</cp:lastModifiedBy>
  <cp:revision>1</cp:revision>
  <dcterms:created xsi:type="dcterms:W3CDTF">2020-10-29T20:37:16Z</dcterms:created>
  <dcterms:modified xsi:type="dcterms:W3CDTF">2020-10-29T20:37:46Z</dcterms:modified>
</cp:coreProperties>
</file>