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5B1-F0E7-4185-B408-E2E409679387}" type="datetimeFigureOut">
              <a:rPr lang="es-CL" smtClean="0"/>
              <a:t>13-06-2022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881-4425-4540-A9EA-5CE02CBF13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34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5B1-F0E7-4185-B408-E2E409679387}" type="datetimeFigureOut">
              <a:rPr lang="es-CL" smtClean="0"/>
              <a:t>13-06-2022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881-4425-4540-A9EA-5CE02CBF13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57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5B1-F0E7-4185-B408-E2E409679387}" type="datetimeFigureOut">
              <a:rPr lang="es-CL" smtClean="0"/>
              <a:t>13-06-2022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881-4425-4540-A9EA-5CE02CBF13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9287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5B1-F0E7-4185-B408-E2E409679387}" type="datetimeFigureOut">
              <a:rPr lang="es-CL" smtClean="0"/>
              <a:t>13-06-2022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881-4425-4540-A9EA-5CE02CBF13CE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8465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5B1-F0E7-4185-B408-E2E409679387}" type="datetimeFigureOut">
              <a:rPr lang="es-CL" smtClean="0"/>
              <a:t>13-06-2022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881-4425-4540-A9EA-5CE02CBF13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4417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5B1-F0E7-4185-B408-E2E409679387}" type="datetimeFigureOut">
              <a:rPr lang="es-CL" smtClean="0"/>
              <a:t>13-06-2022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881-4425-4540-A9EA-5CE02CBF13CE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7695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5B1-F0E7-4185-B408-E2E409679387}" type="datetimeFigureOut">
              <a:rPr lang="es-CL" smtClean="0"/>
              <a:t>13-06-2022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881-4425-4540-A9EA-5CE02CBF13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9254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5B1-F0E7-4185-B408-E2E409679387}" type="datetimeFigureOut">
              <a:rPr lang="es-CL" smtClean="0"/>
              <a:t>13-06-2022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881-4425-4540-A9EA-5CE02CBF13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6287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5B1-F0E7-4185-B408-E2E409679387}" type="datetimeFigureOut">
              <a:rPr lang="es-CL" smtClean="0"/>
              <a:t>13-06-2022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881-4425-4540-A9EA-5CE02CBF13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5B1-F0E7-4185-B408-E2E409679387}" type="datetimeFigureOut">
              <a:rPr lang="es-CL" smtClean="0"/>
              <a:t>13-06-2022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881-4425-4540-A9EA-5CE02CBF13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507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5B1-F0E7-4185-B408-E2E409679387}" type="datetimeFigureOut">
              <a:rPr lang="es-CL" smtClean="0"/>
              <a:t>13-06-2022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881-4425-4540-A9EA-5CE02CBF13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299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5B1-F0E7-4185-B408-E2E409679387}" type="datetimeFigureOut">
              <a:rPr lang="es-CL" smtClean="0"/>
              <a:t>13-06-2022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881-4425-4540-A9EA-5CE02CBF13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900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5B1-F0E7-4185-B408-E2E409679387}" type="datetimeFigureOut">
              <a:rPr lang="es-CL" smtClean="0"/>
              <a:t>13-06-2022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881-4425-4540-A9EA-5CE02CBF13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124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5B1-F0E7-4185-B408-E2E409679387}" type="datetimeFigureOut">
              <a:rPr lang="es-CL" smtClean="0"/>
              <a:t>13-06-2022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881-4425-4540-A9EA-5CE02CBF13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629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5B1-F0E7-4185-B408-E2E409679387}" type="datetimeFigureOut">
              <a:rPr lang="es-CL" smtClean="0"/>
              <a:t>13-06-2022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881-4425-4540-A9EA-5CE02CBF13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664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5B1-F0E7-4185-B408-E2E409679387}" type="datetimeFigureOut">
              <a:rPr lang="es-CL" smtClean="0"/>
              <a:t>13-06-2022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881-4425-4540-A9EA-5CE02CBF13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059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5B1-F0E7-4185-B408-E2E409679387}" type="datetimeFigureOut">
              <a:rPr lang="es-CL" smtClean="0"/>
              <a:t>13-06-2022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881-4425-4540-A9EA-5CE02CBF13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450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88455B1-F0E7-4185-B408-E2E409679387}" type="datetimeFigureOut">
              <a:rPr lang="es-CL" smtClean="0"/>
              <a:t>13-06-2022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5C39881-4425-4540-A9EA-5CE02CBF13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49915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n para dibujo de niÃ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74" y="0"/>
            <a:ext cx="91611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F6348B40-72CF-2C5D-A4C8-2157DBABB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996911"/>
              </p:ext>
            </p:extLst>
          </p:nvPr>
        </p:nvGraphicFramePr>
        <p:xfrm>
          <a:off x="1524000" y="1397000"/>
          <a:ext cx="60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130924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                              </a:t>
                      </a:r>
                      <a:r>
                        <a:rPr lang="es-CL" sz="2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LAS EMOCIONES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276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424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Manuel Alvarado\Desktop\BORDES\9990faad188b7806137c3265198fa4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88"/>
            <a:ext cx="9143999" cy="6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4" r="15640"/>
          <a:stretch/>
        </p:blipFill>
        <p:spPr bwMode="auto">
          <a:xfrm>
            <a:off x="2843808" y="1772816"/>
            <a:ext cx="407216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029159" y="980728"/>
            <a:ext cx="70182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¿ Qué emoción tiene el niño?</a:t>
            </a:r>
          </a:p>
        </p:txBody>
      </p:sp>
    </p:spTree>
    <p:extLst>
      <p:ext uri="{BB962C8B-B14F-4D97-AF65-F5344CB8AC3E}">
        <p14:creationId xmlns:p14="http://schemas.microsoft.com/office/powerpoint/2010/main" val="2820772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Manuel Alvarado\Desktop\BORDES\9990faad188b7806137c3265198fa4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88"/>
            <a:ext cx="9143999" cy="6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n para dibujo niÃ±o enoj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35663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029159" y="980728"/>
            <a:ext cx="70182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¿ Qué emoción tiene el niño?</a:t>
            </a:r>
          </a:p>
        </p:txBody>
      </p:sp>
    </p:spTree>
    <p:extLst>
      <p:ext uri="{BB962C8B-B14F-4D97-AF65-F5344CB8AC3E}">
        <p14:creationId xmlns:p14="http://schemas.microsoft.com/office/powerpoint/2010/main" val="826852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nuel Alvarado\Desktop\BORDES\9990faad188b7806137c3265198fa4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88"/>
            <a:ext cx="9143999" cy="6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36004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29159" y="980728"/>
            <a:ext cx="70182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¿ Qué emoción tiene el niño?</a:t>
            </a:r>
          </a:p>
        </p:txBody>
      </p:sp>
    </p:spTree>
    <p:extLst>
      <p:ext uri="{BB962C8B-B14F-4D97-AF65-F5344CB8AC3E}">
        <p14:creationId xmlns:p14="http://schemas.microsoft.com/office/powerpoint/2010/main" val="137056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Manuel Alvarado\Desktop\BORDES\9990faad188b7806137c3265198fa4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88"/>
            <a:ext cx="9143999" cy="6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Resultado de imagen para patito feo llorand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3" r="19366"/>
          <a:stretch/>
        </p:blipFill>
        <p:spPr bwMode="auto">
          <a:xfrm>
            <a:off x="1655675" y="2328095"/>
            <a:ext cx="5832648" cy="3826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71600" y="879107"/>
            <a:ext cx="77768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¿ Qué emoción tiene patito feo?</a:t>
            </a:r>
          </a:p>
        </p:txBody>
      </p:sp>
    </p:spTree>
    <p:extLst>
      <p:ext uri="{BB962C8B-B14F-4D97-AF65-F5344CB8AC3E}">
        <p14:creationId xmlns:p14="http://schemas.microsoft.com/office/powerpoint/2010/main" val="59059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Manuel Alvarado\Desktop\BORDES\9990faad188b7806137c3265198fa4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Resultado de imagen para los tres chanchitos asustad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t="2509" r="11631" b="21599"/>
          <a:stretch/>
        </p:blipFill>
        <p:spPr bwMode="auto">
          <a:xfrm>
            <a:off x="1403647" y="1633628"/>
            <a:ext cx="6264697" cy="3883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11560" y="892819"/>
            <a:ext cx="83529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¿ Qué emoción tienen los cerditos?</a:t>
            </a:r>
          </a:p>
        </p:txBody>
      </p:sp>
    </p:spTree>
    <p:extLst>
      <p:ext uri="{BB962C8B-B14F-4D97-AF65-F5344CB8AC3E}">
        <p14:creationId xmlns:p14="http://schemas.microsoft.com/office/powerpoint/2010/main" val="345373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Manuel Alvarado\Desktop\BORDES\9990faad188b7806137c3265198fa4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83" y="0"/>
            <a:ext cx="9168083" cy="6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Resultado de imagen para hansel y gre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340" y="1750140"/>
            <a:ext cx="6407020" cy="3767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67544" y="986825"/>
            <a:ext cx="84639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¿ Qué emoción sienten los niños?</a:t>
            </a:r>
          </a:p>
        </p:txBody>
      </p:sp>
    </p:spTree>
    <p:extLst>
      <p:ext uri="{BB962C8B-B14F-4D97-AF65-F5344CB8AC3E}">
        <p14:creationId xmlns:p14="http://schemas.microsoft.com/office/powerpoint/2010/main" val="101250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Manuel Alvarado\Desktop\BORDES\9990faad188b7806137c3265198fa4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6307"/>
            <a:ext cx="9143999" cy="6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Resultado de imagen para emociones para niÃ±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3" r="49091" b="11780"/>
          <a:stretch/>
        </p:blipFill>
        <p:spPr bwMode="auto">
          <a:xfrm>
            <a:off x="2540002" y="1930055"/>
            <a:ext cx="4552278" cy="401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47802" y="859584"/>
            <a:ext cx="82313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¿ Qué emoción tiene el niño?</a:t>
            </a:r>
          </a:p>
        </p:txBody>
      </p:sp>
    </p:spTree>
    <p:extLst>
      <p:ext uri="{BB962C8B-B14F-4D97-AF65-F5344CB8AC3E}">
        <p14:creationId xmlns:p14="http://schemas.microsoft.com/office/powerpoint/2010/main" val="339190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Manuel Alvarado\Desktop\BORDES\9990faad188b7806137c3265198fa4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88"/>
            <a:ext cx="9143999" cy="6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Resultado de imagen para emociones para niÃ±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7" t="15992" b="12530"/>
          <a:stretch/>
        </p:blipFill>
        <p:spPr bwMode="auto">
          <a:xfrm>
            <a:off x="1907704" y="1628800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29159" y="980728"/>
            <a:ext cx="70182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¿ Qué emoción tiene el niño?</a:t>
            </a:r>
          </a:p>
        </p:txBody>
      </p:sp>
    </p:spTree>
    <p:extLst>
      <p:ext uri="{BB962C8B-B14F-4D97-AF65-F5344CB8AC3E}">
        <p14:creationId xmlns:p14="http://schemas.microsoft.com/office/powerpoint/2010/main" val="1793507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Manuel Alvarado\Desktop\BORDES\9990faad188b7806137c3265198fa4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88"/>
            <a:ext cx="9143999" cy="6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niÃ±o feliz dibuj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5472608" cy="382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029159" y="980728"/>
            <a:ext cx="70182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¿ Qué emoción tiene el niño?</a:t>
            </a:r>
          </a:p>
        </p:txBody>
      </p:sp>
    </p:spTree>
    <p:extLst>
      <p:ext uri="{BB962C8B-B14F-4D97-AF65-F5344CB8AC3E}">
        <p14:creationId xmlns:p14="http://schemas.microsoft.com/office/powerpoint/2010/main" val="820925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Manuel Alvarado\Desktop\BORDES\9990faad188b7806137c3265198fa4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88"/>
            <a:ext cx="9143999" cy="6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3744416" cy="43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029159" y="980728"/>
            <a:ext cx="70182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¿ Qué emoción tiene el niño?</a:t>
            </a:r>
          </a:p>
        </p:txBody>
      </p:sp>
    </p:spTree>
    <p:extLst>
      <p:ext uri="{BB962C8B-B14F-4D97-AF65-F5344CB8AC3E}">
        <p14:creationId xmlns:p14="http://schemas.microsoft.com/office/powerpoint/2010/main" val="290335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Manuel Alvarado\Desktop\BORDES\9990faad188b7806137c3265198fa4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88"/>
            <a:ext cx="9143999" cy="6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4248472" cy="385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029159" y="980728"/>
            <a:ext cx="70182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¿ Qué emoción tiene el niño?</a:t>
            </a:r>
          </a:p>
        </p:txBody>
      </p:sp>
    </p:spTree>
    <p:extLst>
      <p:ext uri="{BB962C8B-B14F-4D97-AF65-F5344CB8AC3E}">
        <p14:creationId xmlns:p14="http://schemas.microsoft.com/office/powerpoint/2010/main" val="474213007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2917</TotalTime>
  <Words>80</Words>
  <Application>Microsoft Office PowerPoint</Application>
  <PresentationFormat>Presentación en pantalla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Century Gothic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Verónica del Carmen Alvarez Sepúlveda</cp:lastModifiedBy>
  <cp:revision>13</cp:revision>
  <dcterms:created xsi:type="dcterms:W3CDTF">2019-04-03T01:37:47Z</dcterms:created>
  <dcterms:modified xsi:type="dcterms:W3CDTF">2022-06-13T04:04:02Z</dcterms:modified>
</cp:coreProperties>
</file>