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322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663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388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64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110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24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011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934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490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955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862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247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cabaña en el árbol </a:t>
            </a:r>
            <a:br>
              <a:rPr lang="es-CL" dirty="0" smtClean="0"/>
            </a:br>
            <a:r>
              <a:rPr lang="es-CL" dirty="0" err="1" smtClean="0"/>
              <a:t>Gillian</a:t>
            </a:r>
            <a:r>
              <a:rPr lang="es-CL" dirty="0" smtClean="0"/>
              <a:t> Cross 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31850" y="200026"/>
            <a:ext cx="10515600" cy="1500187"/>
          </a:xfrm>
        </p:spPr>
        <p:txBody>
          <a:bodyPr/>
          <a:lstStyle/>
          <a:p>
            <a:r>
              <a:rPr lang="es-CL" dirty="0" smtClean="0"/>
              <a:t>Lectura del mes</a:t>
            </a:r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8" r="19653"/>
          <a:stretch/>
        </p:blipFill>
        <p:spPr>
          <a:xfrm>
            <a:off x="7714445" y="558621"/>
            <a:ext cx="3464417" cy="571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521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3" r="20180"/>
          <a:stretch/>
        </p:blipFill>
        <p:spPr>
          <a:xfrm>
            <a:off x="605305" y="589255"/>
            <a:ext cx="3528811" cy="59023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211" y="2076502"/>
            <a:ext cx="4053268" cy="4234758"/>
          </a:xfrm>
        </p:spPr>
      </p:pic>
      <p:sp>
        <p:nvSpPr>
          <p:cNvPr id="7" name="CuadroTexto 6"/>
          <p:cNvSpPr txBox="1"/>
          <p:nvPr/>
        </p:nvSpPr>
        <p:spPr>
          <a:xfrm>
            <a:off x="8551573" y="1262130"/>
            <a:ext cx="364042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CL" sz="3200" dirty="0" smtClean="0">
                <a:solidFill>
                  <a:srgbClr val="00B050"/>
                </a:solidFill>
              </a:rPr>
              <a:t>¿Qué tipo información nos entrega la portada del libro?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CL" sz="3200" dirty="0" smtClean="0">
                <a:solidFill>
                  <a:srgbClr val="0070C0"/>
                </a:solidFill>
              </a:rPr>
              <a:t>¿Lo conocen?</a:t>
            </a:r>
          </a:p>
          <a:p>
            <a:endParaRPr lang="es-CL" dirty="0"/>
          </a:p>
        </p:txBody>
      </p:sp>
      <p:sp>
        <p:nvSpPr>
          <p:cNvPr id="8" name="CuadroTexto 7"/>
          <p:cNvSpPr txBox="1"/>
          <p:nvPr/>
        </p:nvSpPr>
        <p:spPr>
          <a:xfrm>
            <a:off x="4598382" y="-134020"/>
            <a:ext cx="37710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800" dirty="0" smtClean="0"/>
              <a:t>Portada</a:t>
            </a:r>
            <a:endParaRPr lang="es-CL" sz="8800" dirty="0"/>
          </a:p>
        </p:txBody>
      </p:sp>
    </p:spTree>
    <p:extLst>
      <p:ext uri="{BB962C8B-B14F-4D97-AF65-F5344CB8AC3E}">
        <p14:creationId xmlns:p14="http://schemas.microsoft.com/office/powerpoint/2010/main" val="58592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70875" y="479459"/>
            <a:ext cx="3932237" cy="655324"/>
          </a:xfrm>
        </p:spPr>
        <p:txBody>
          <a:bodyPr/>
          <a:lstStyle/>
          <a:p>
            <a:r>
              <a:rPr lang="es-CL" dirty="0" smtClean="0"/>
              <a:t>Ficha técnica del libro</a:t>
            </a:r>
            <a:endParaRPr lang="es-CL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0" r="19896"/>
          <a:stretch/>
        </p:blipFill>
        <p:spPr>
          <a:xfrm>
            <a:off x="965915" y="807121"/>
            <a:ext cx="2975020" cy="48736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4870874" y="1338139"/>
            <a:ext cx="7209509" cy="3811588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L" sz="4400" dirty="0" smtClean="0">
                <a:latin typeface="MeMima" pitchFamily="2" charset="0"/>
              </a:rPr>
              <a:t>Título de la novela: </a:t>
            </a:r>
          </a:p>
          <a:p>
            <a:r>
              <a:rPr lang="es-CL" sz="4400" dirty="0" smtClean="0">
                <a:latin typeface="MeMima" pitchFamily="2" charset="0"/>
              </a:rPr>
              <a:t>La cabaña en el árbol.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L" sz="4400" dirty="0" smtClean="0">
                <a:latin typeface="MeMima" pitchFamily="2" charset="0"/>
              </a:rPr>
              <a:t>Autora: </a:t>
            </a:r>
            <a:r>
              <a:rPr lang="es-CL" sz="4400" dirty="0" err="1" smtClean="0">
                <a:latin typeface="MeMima" pitchFamily="2" charset="0"/>
              </a:rPr>
              <a:t>Gillian</a:t>
            </a:r>
            <a:r>
              <a:rPr lang="es-CL" sz="4400" dirty="0" smtClean="0">
                <a:latin typeface="MeMima" pitchFamily="2" charset="0"/>
              </a:rPr>
              <a:t> Cross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L" sz="4400" dirty="0" smtClean="0">
                <a:latin typeface="MeMima" pitchFamily="2" charset="0"/>
              </a:rPr>
              <a:t>Ilustrador: Paul Howard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L" sz="4400" dirty="0" smtClean="0">
                <a:latin typeface="MeMima" pitchFamily="2" charset="0"/>
              </a:rPr>
              <a:t>Editorial: Alfaguara infantil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L" sz="4400" dirty="0" smtClean="0">
                <a:latin typeface="MeMima" pitchFamily="2" charset="0"/>
              </a:rPr>
              <a:t>Cantidad de páginas: 107 </a:t>
            </a:r>
            <a:endParaRPr lang="es-CL" sz="4400" dirty="0">
              <a:latin typeface="MeM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Autora: </a:t>
            </a:r>
            <a:r>
              <a:rPr lang="es-CL" dirty="0" err="1" smtClean="0"/>
              <a:t>Gillian</a:t>
            </a:r>
            <a:r>
              <a:rPr lang="es-CL" dirty="0" smtClean="0"/>
              <a:t> Cross</a:t>
            </a:r>
            <a:endParaRPr lang="es-CL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06" y="2237749"/>
            <a:ext cx="4381500" cy="2667000"/>
          </a:xfrm>
        </p:spPr>
      </p:pic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28055" y="2055008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L" dirty="0" err="1" smtClean="0"/>
              <a:t>Gillian</a:t>
            </a:r>
            <a:r>
              <a:rPr lang="es-CL" dirty="0" smtClean="0"/>
              <a:t> Cross nació el 1 de enero de 1945 en Londres, Inglaterra. Estudió y vivió ahí hasta que se casó.</a:t>
            </a:r>
          </a:p>
          <a:p>
            <a:pPr algn="just"/>
            <a:r>
              <a:rPr lang="es-CL" dirty="0" smtClean="0"/>
              <a:t>Le gusta mucho leer y va siempre a las bibliotecas porque dice que los libros deben estar disponibles para todos.</a:t>
            </a:r>
          </a:p>
          <a:p>
            <a:pPr algn="just"/>
            <a:r>
              <a:rPr lang="es-CL" dirty="0" smtClean="0"/>
              <a:t> A través de sus libros les gusta contar historias sencillas.</a:t>
            </a:r>
          </a:p>
          <a:p>
            <a:pPr algn="just"/>
            <a:r>
              <a:rPr lang="es-CL" dirty="0" smtClean="0"/>
              <a:t>Ha ganado importantes premios por sus libros infantiles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71" y="274335"/>
            <a:ext cx="1915201" cy="1689883"/>
          </a:xfrm>
          <a:prstGeom prst="rect">
            <a:avLst/>
          </a:prstGeom>
        </p:spPr>
      </p:pic>
      <p:sp>
        <p:nvSpPr>
          <p:cNvPr id="7" name="Flecha curvada hacia arriba 6"/>
          <p:cNvSpPr/>
          <p:nvPr/>
        </p:nvSpPr>
        <p:spPr>
          <a:xfrm rot="17933935">
            <a:off x="10568729" y="2033783"/>
            <a:ext cx="1570139" cy="734096"/>
          </a:xfrm>
          <a:prstGeom prst="curvedUpArrow">
            <a:avLst>
              <a:gd name="adj1" fmla="val 28290"/>
              <a:gd name="adj2" fmla="val 50000"/>
              <a:gd name="adj3" fmla="val 67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59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54109" y="2786353"/>
            <a:ext cx="10515600" cy="1325563"/>
          </a:xfrm>
        </p:spPr>
        <p:txBody>
          <a:bodyPr>
            <a:noAutofit/>
          </a:bodyPr>
          <a:lstStyle/>
          <a:p>
            <a:r>
              <a:rPr lang="es-CL" sz="5400" b="1" dirty="0" smtClean="0">
                <a:solidFill>
                  <a:srgbClr val="00B0F0"/>
                </a:solidFill>
                <a:latin typeface="MeMima" pitchFamily="2" charset="0"/>
              </a:rPr>
              <a:t>Comencemos juntos el primer capítulo….</a:t>
            </a:r>
            <a:endParaRPr lang="es-CL" sz="5400" b="1" dirty="0">
              <a:solidFill>
                <a:srgbClr val="00B0F0"/>
              </a:solidFill>
              <a:latin typeface="MeM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858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130</Words>
  <Application>Microsoft Office PowerPoint</Application>
  <PresentationFormat>Personalizado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La cabaña en el árbol  Gillian Cross </vt:lpstr>
      <vt:lpstr>Presentación de PowerPoint</vt:lpstr>
      <vt:lpstr>Ficha técnica del libro</vt:lpstr>
      <vt:lpstr>Autora: Gillian Cross</vt:lpstr>
      <vt:lpstr>Comencemos juntos el primer capítulo….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cabaña en el árbol  Gillian Cross</dc:title>
  <dc:creator>Belén Villaseca</dc:creator>
  <cp:lastModifiedBy>Belén</cp:lastModifiedBy>
  <cp:revision>5</cp:revision>
  <dcterms:created xsi:type="dcterms:W3CDTF">2016-03-17T00:52:38Z</dcterms:created>
  <dcterms:modified xsi:type="dcterms:W3CDTF">2018-03-23T11:14:02Z</dcterms:modified>
</cp:coreProperties>
</file>