
<file path=[Content_Types].xml><?xml version="1.0" encoding="utf-8"?>
<Types xmlns="http://schemas.openxmlformats.org/package/2006/content-types">
  <Default ContentType="application/x-fontdata" Extension="fntdata"/>
  <Default ContentType="image/jpeg" Extension="jpeg"/>
  <Default ContentType="image/png" Extension="png"/>
  <Default ContentType="application/vnd.openxmlformats-package.relationships+xml" Extension="rels"/>
  <Default ContentType="image/svg+xml" Extension="svg"/>
  <Default ContentType="application/xml" Extension="xml"/>
  <Override ContentType="application/vnd.openxmlformats-officedocument.extended-properties+xml" PartName="/docProps/app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slide+xml" PartName="/ppt/slides/slide6.xml"/>
  <Override ContentType="application/vnd.openxmlformats-officedocument.presentationml.slide+xml" PartName="/ppt/slides/slide7.xml"/>
  <Override ContentType="application/vnd.openxmlformats-officedocument.presentationml.slide+xml" PartName="/ppt/slides/slide8.xml"/>
  <Override ContentType="application/vnd.openxmlformats-officedocument.presentationml.slide+xml" PartName="/ppt/slides/slide9.xml"/>
  <Override ContentType="application/vnd.openxmlformats-officedocument.presentationml.slide+xml" PartName="/ppt/slides/slide10.xml"/>
  <Override ContentType="application/vnd.openxmlformats-officedocument.presentationml.slide+xml" PartName="/ppt/slides/slide11.xml"/>
  <Override ContentType="application/vnd.openxmlformats-officedocument.presentationml.slide+xml" PartName="/ppt/slides/slide12.xml"/>
  <Override ContentType="application/vnd.openxmlformats-officedocument.presentationml.slide+xml" PartName="/ppt/slides/slide13.xml"/>
  <Override ContentType="application/vnd.openxmlformats-officedocument.presentationml.slide+xml" PartName="/ppt/slides/slide14.xml"/>
  <Override ContentType="application/vnd.openxmlformats-officedocument.presentationml.slide+xml" PartName="/ppt/slides/slide15.xml"/>
  <Override ContentType="application/vnd.openxmlformats-officedocument.presentationml.slide+xml" PartName="/ppt/slides/slide16.xml"/>
  <Override ContentType="application/vnd.openxmlformats-officedocument.presentationml.tableStyles+xml" PartName="/ppt/tableStyles.xml"/>
  <Override ContentType="application/vnd.openxmlformats-officedocument.theme+xml" PartName="/ppt/theme/theme1.xml"/>
  <Override ContentType="application/vnd.openxmlformats-officedocument.presentationml.viewProps+xml" PartName="/ppt/viewProps.xml"/>
</Types>
</file>

<file path=_rels/.rels><?xml version="1.0" encoding="UTF-8" standalone="yes"?><Relationships xmlns="http://schemas.openxmlformats.org/package/2006/relationships"><Relationship Id="rId1" Target="ppt/presentation.xml" Type="http://schemas.openxmlformats.org/officeDocument/2006/relationships/officeDocument"/><Relationship Id="rId2" Target="docProps/thumbnail.jpeg" Type="http://schemas.openxmlformats.org/package/2006/relationships/metadata/thumbnail"/><Relationship Id="rId3" Target="docProps/core.xml" Type="http://schemas.openxmlformats.org/package/2006/relationships/metadata/core-properties"/><Relationship Id="rId4" Target="docProps/app.xml" Type="http://schemas.openxmlformats.org/officeDocument/2006/relationships/extended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embedTrueTypeFonts="true">
  <p:sldMasterIdLst>
    <p:sldMasterId id="2147483648" r:id="rId1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</p:sldIdLst>
  <p:sldSz cx="18288000" cy="10287000"/>
  <p:notesSz cx="6858000" cy="9144000"/>
  <p:embeddedFontLst>
    <p:embeddedFont>
      <p:font typeface="Amaranth Bold" charset="1" panose="02000500000000020004"/>
      <p:regular r:id="rId22"/>
    </p:embeddedFont>
    <p:embeddedFont>
      <p:font typeface="Amaranth" charset="1" panose="02000503050000020004"/>
      <p:regular r:id="rId23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74" d="100"/>
          <a:sy n="74" d="100"/>
        </p:scale>
        <p:origin x="-109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<Relationships xmlns="http://schemas.openxmlformats.org/package/2006/relationships"><Relationship Id="rId1" Target="slideMasters/slideMaster1.xml" Type="http://schemas.openxmlformats.org/officeDocument/2006/relationships/slideMaster"/><Relationship Id="rId10" Target="slides/slide5.xml" Type="http://schemas.openxmlformats.org/officeDocument/2006/relationships/slide"/><Relationship Id="rId11" Target="slides/slide6.xml" Type="http://schemas.openxmlformats.org/officeDocument/2006/relationships/slide"/><Relationship Id="rId12" Target="slides/slide7.xml" Type="http://schemas.openxmlformats.org/officeDocument/2006/relationships/slide"/><Relationship Id="rId13" Target="slides/slide8.xml" Type="http://schemas.openxmlformats.org/officeDocument/2006/relationships/slide"/><Relationship Id="rId14" Target="slides/slide9.xml" Type="http://schemas.openxmlformats.org/officeDocument/2006/relationships/slide"/><Relationship Id="rId15" Target="slides/slide10.xml" Type="http://schemas.openxmlformats.org/officeDocument/2006/relationships/slide"/><Relationship Id="rId16" Target="slides/slide11.xml" Type="http://schemas.openxmlformats.org/officeDocument/2006/relationships/slide"/><Relationship Id="rId17" Target="slides/slide12.xml" Type="http://schemas.openxmlformats.org/officeDocument/2006/relationships/slide"/><Relationship Id="rId18" Target="slides/slide13.xml" Type="http://schemas.openxmlformats.org/officeDocument/2006/relationships/slide"/><Relationship Id="rId19" Target="slides/slide14.xml" Type="http://schemas.openxmlformats.org/officeDocument/2006/relationships/slide"/><Relationship Id="rId2" Target="presProps.xml" Type="http://schemas.openxmlformats.org/officeDocument/2006/relationships/presProps"/><Relationship Id="rId20" Target="slides/slide15.xml" Type="http://schemas.openxmlformats.org/officeDocument/2006/relationships/slide"/><Relationship Id="rId21" Target="slides/slide16.xml" Type="http://schemas.openxmlformats.org/officeDocument/2006/relationships/slide"/><Relationship Id="rId22" Target="fonts/font22.fntdata" Type="http://schemas.openxmlformats.org/officeDocument/2006/relationships/font"/><Relationship Id="rId23" Target="fonts/font23.fntdata" Type="http://schemas.openxmlformats.org/officeDocument/2006/relationships/font"/><Relationship Id="rId3" Target="viewProps.xml" Type="http://schemas.openxmlformats.org/officeDocument/2006/relationships/viewProps"/><Relationship Id="rId4" Target="theme/theme1.xml" Type="http://schemas.openxmlformats.org/officeDocument/2006/relationships/theme"/><Relationship Id="rId5" Target="tableStyles.xml" Type="http://schemas.openxmlformats.org/officeDocument/2006/relationships/tableStyles"/><Relationship Id="rId6" Target="slides/slide1.xml" Type="http://schemas.openxmlformats.org/officeDocument/2006/relationships/slide"/><Relationship Id="rId7" Target="slides/slide2.xml" Type="http://schemas.openxmlformats.org/officeDocument/2006/relationships/slide"/><Relationship Id="rId8" Target="slides/slide3.xml" Type="http://schemas.openxmlformats.org/officeDocument/2006/relationships/slide"/><Relationship Id="rId9" Target="slides/slide4.xml" Type="http://schemas.openxmlformats.org/officeDocument/2006/relationships/slide"/></Relationships>
</file>

<file path=ppt/slideLayouts/_rels/slideLayout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0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2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3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4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5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6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7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8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9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10" Target="../slideLayouts/slideLayout10.xml" Type="http://schemas.openxmlformats.org/officeDocument/2006/relationships/slideLayout"/><Relationship Id="rId11" Target="../slideLayouts/slideLayout11.xml" Type="http://schemas.openxmlformats.org/officeDocument/2006/relationships/slideLayout"/><Relationship Id="rId12" Target="../theme/theme1.xml" Type="http://schemas.openxmlformats.org/officeDocument/2006/relationships/theme"/><Relationship Id="rId2" Target="../slideLayouts/slideLayout2.xml" Type="http://schemas.openxmlformats.org/officeDocument/2006/relationships/slideLayout"/><Relationship Id="rId3" Target="../slideLayouts/slideLayout3.xml" Type="http://schemas.openxmlformats.org/officeDocument/2006/relationships/slideLayout"/><Relationship Id="rId4" Target="../slideLayouts/slideLayout4.xml" Type="http://schemas.openxmlformats.org/officeDocument/2006/relationships/slideLayout"/><Relationship Id="rId5" Target="../slideLayouts/slideLayout5.xml" Type="http://schemas.openxmlformats.org/officeDocument/2006/relationships/slideLayout"/><Relationship Id="rId6" Target="../slideLayouts/slideLayout6.xml" Type="http://schemas.openxmlformats.org/officeDocument/2006/relationships/slideLayout"/><Relationship Id="rId7" Target="../slideLayouts/slideLayout7.xml" Type="http://schemas.openxmlformats.org/officeDocument/2006/relationships/slideLayout"/><Relationship Id="rId8" Target="../slideLayouts/slideLayout8.xml" Type="http://schemas.openxmlformats.org/officeDocument/2006/relationships/slideLayout"/><Relationship Id="rId9" Target="../slideLayouts/slideLayout9.xml" Type="http://schemas.openxmlformats.org/officeDocument/2006/relationships/slideLayout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jpeg" Type="http://schemas.openxmlformats.org/officeDocument/2006/relationships/image"/></Relationships>
</file>

<file path=ppt/slides/_rels/slide10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12.svg" Type="http://schemas.openxmlformats.org/officeDocument/2006/relationships/image"/><Relationship Id="rId11" Target="../media/image13.png" Type="http://schemas.openxmlformats.org/officeDocument/2006/relationships/image"/><Relationship Id="rId12" Target="../media/image14.svg" Type="http://schemas.openxmlformats.org/officeDocument/2006/relationships/image"/><Relationship Id="rId2" Target="../media/image1.jpeg" Type="http://schemas.openxmlformats.org/officeDocument/2006/relationships/image"/><Relationship Id="rId3" Target="../media/image9.png" Type="http://schemas.openxmlformats.org/officeDocument/2006/relationships/image"/><Relationship Id="rId4" Target="../media/image2.png" Type="http://schemas.openxmlformats.org/officeDocument/2006/relationships/image"/><Relationship Id="rId5" Target="../media/image3.svg" Type="http://schemas.openxmlformats.org/officeDocument/2006/relationships/image"/><Relationship Id="rId6" Target="../media/image4.png" Type="http://schemas.openxmlformats.org/officeDocument/2006/relationships/image"/><Relationship Id="rId7" Target="../media/image5.svg" Type="http://schemas.openxmlformats.org/officeDocument/2006/relationships/image"/><Relationship Id="rId8" Target="../media/image10.png" Type="http://schemas.openxmlformats.org/officeDocument/2006/relationships/image"/><Relationship Id="rId9" Target="../media/image11.png" Type="http://schemas.openxmlformats.org/officeDocument/2006/relationships/image"/></Relationships>
</file>

<file path=ppt/slides/_rels/slide1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10.png" Type="http://schemas.openxmlformats.org/officeDocument/2006/relationships/image"/><Relationship Id="rId11" Target="../media/image11.png" Type="http://schemas.openxmlformats.org/officeDocument/2006/relationships/image"/><Relationship Id="rId12" Target="../media/image12.svg" Type="http://schemas.openxmlformats.org/officeDocument/2006/relationships/image"/><Relationship Id="rId13" Target="../media/image13.png" Type="http://schemas.openxmlformats.org/officeDocument/2006/relationships/image"/><Relationship Id="rId14" Target="../media/image14.svg" Type="http://schemas.openxmlformats.org/officeDocument/2006/relationships/image"/><Relationship Id="rId15" Target="../media/image17.png" Type="http://schemas.openxmlformats.org/officeDocument/2006/relationships/image"/><Relationship Id="rId16" Target="../media/image18.svg" Type="http://schemas.openxmlformats.org/officeDocument/2006/relationships/image"/><Relationship Id="rId2" Target="../media/image1.jpeg" Type="http://schemas.openxmlformats.org/officeDocument/2006/relationships/image"/><Relationship Id="rId3" Target="../media/image27.png" Type="http://schemas.openxmlformats.org/officeDocument/2006/relationships/image"/><Relationship Id="rId4" Target="../media/image28.svg" Type="http://schemas.openxmlformats.org/officeDocument/2006/relationships/image"/><Relationship Id="rId5" Target="../media/image9.png" Type="http://schemas.openxmlformats.org/officeDocument/2006/relationships/image"/><Relationship Id="rId6" Target="../media/image2.png" Type="http://schemas.openxmlformats.org/officeDocument/2006/relationships/image"/><Relationship Id="rId7" Target="../media/image3.svg" Type="http://schemas.openxmlformats.org/officeDocument/2006/relationships/image"/><Relationship Id="rId8" Target="../media/image4.png" Type="http://schemas.openxmlformats.org/officeDocument/2006/relationships/image"/><Relationship Id="rId9" Target="../media/image5.svg" Type="http://schemas.openxmlformats.org/officeDocument/2006/relationships/image"/></Relationships>
</file>

<file path=ppt/slides/_rels/slide12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12.svg" Type="http://schemas.openxmlformats.org/officeDocument/2006/relationships/image"/><Relationship Id="rId11" Target="../media/image13.png" Type="http://schemas.openxmlformats.org/officeDocument/2006/relationships/image"/><Relationship Id="rId12" Target="../media/image14.svg" Type="http://schemas.openxmlformats.org/officeDocument/2006/relationships/image"/><Relationship Id="rId13" Target="../media/image17.png" Type="http://schemas.openxmlformats.org/officeDocument/2006/relationships/image"/><Relationship Id="rId14" Target="../media/image18.svg" Type="http://schemas.openxmlformats.org/officeDocument/2006/relationships/image"/><Relationship Id="rId15" Target="../media/image19.png" Type="http://schemas.openxmlformats.org/officeDocument/2006/relationships/image"/><Relationship Id="rId2" Target="../media/image1.jpeg" Type="http://schemas.openxmlformats.org/officeDocument/2006/relationships/image"/><Relationship Id="rId3" Target="../media/image9.png" Type="http://schemas.openxmlformats.org/officeDocument/2006/relationships/image"/><Relationship Id="rId4" Target="../media/image2.png" Type="http://schemas.openxmlformats.org/officeDocument/2006/relationships/image"/><Relationship Id="rId5" Target="../media/image3.svg" Type="http://schemas.openxmlformats.org/officeDocument/2006/relationships/image"/><Relationship Id="rId6" Target="../media/image4.png" Type="http://schemas.openxmlformats.org/officeDocument/2006/relationships/image"/><Relationship Id="rId7" Target="../media/image5.svg" Type="http://schemas.openxmlformats.org/officeDocument/2006/relationships/image"/><Relationship Id="rId8" Target="../media/image10.png" Type="http://schemas.openxmlformats.org/officeDocument/2006/relationships/image"/><Relationship Id="rId9" Target="../media/image11.png" Type="http://schemas.openxmlformats.org/officeDocument/2006/relationships/image"/></Relationships>
</file>

<file path=ppt/slides/_rels/slide13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12.svg" Type="http://schemas.openxmlformats.org/officeDocument/2006/relationships/image"/><Relationship Id="rId11" Target="../media/image13.png" Type="http://schemas.openxmlformats.org/officeDocument/2006/relationships/image"/><Relationship Id="rId12" Target="../media/image14.svg" Type="http://schemas.openxmlformats.org/officeDocument/2006/relationships/image"/><Relationship Id="rId13" Target="../media/image19.png" Type="http://schemas.openxmlformats.org/officeDocument/2006/relationships/image"/><Relationship Id="rId2" Target="../media/image1.jpeg" Type="http://schemas.openxmlformats.org/officeDocument/2006/relationships/image"/><Relationship Id="rId3" Target="../media/image9.png" Type="http://schemas.openxmlformats.org/officeDocument/2006/relationships/image"/><Relationship Id="rId4" Target="../media/image2.png" Type="http://schemas.openxmlformats.org/officeDocument/2006/relationships/image"/><Relationship Id="rId5" Target="../media/image3.svg" Type="http://schemas.openxmlformats.org/officeDocument/2006/relationships/image"/><Relationship Id="rId6" Target="../media/image4.png" Type="http://schemas.openxmlformats.org/officeDocument/2006/relationships/image"/><Relationship Id="rId7" Target="../media/image5.svg" Type="http://schemas.openxmlformats.org/officeDocument/2006/relationships/image"/><Relationship Id="rId8" Target="../media/image10.png" Type="http://schemas.openxmlformats.org/officeDocument/2006/relationships/image"/><Relationship Id="rId9" Target="../media/image11.png" Type="http://schemas.openxmlformats.org/officeDocument/2006/relationships/image"/></Relationships>
</file>

<file path=ppt/slides/_rels/slide14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jpeg" Type="http://schemas.openxmlformats.org/officeDocument/2006/relationships/image"/></Relationships>
</file>

<file path=ppt/slides/_rels/slide15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jpeg" Type="http://schemas.openxmlformats.org/officeDocument/2006/relationships/image"/></Relationships>
</file>

<file path=ppt/slides/_rels/slide16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36.svg" Type="http://schemas.openxmlformats.org/officeDocument/2006/relationships/image"/><Relationship Id="rId11" Target="../media/image37.png" Type="http://schemas.openxmlformats.org/officeDocument/2006/relationships/image"/><Relationship Id="rId12" Target="../media/image38.svg" Type="http://schemas.openxmlformats.org/officeDocument/2006/relationships/image"/><Relationship Id="rId2" Target="../media/image1.jpeg" Type="http://schemas.openxmlformats.org/officeDocument/2006/relationships/image"/><Relationship Id="rId3" Target="../media/image29.png" Type="http://schemas.openxmlformats.org/officeDocument/2006/relationships/image"/><Relationship Id="rId4" Target="../media/image30.png" Type="http://schemas.openxmlformats.org/officeDocument/2006/relationships/image"/><Relationship Id="rId5" Target="../media/image31.png" Type="http://schemas.openxmlformats.org/officeDocument/2006/relationships/image"/><Relationship Id="rId6" Target="../media/image32.png" Type="http://schemas.openxmlformats.org/officeDocument/2006/relationships/image"/><Relationship Id="rId7" Target="../media/image33.png" Type="http://schemas.openxmlformats.org/officeDocument/2006/relationships/image"/><Relationship Id="rId8" Target="../media/image34.png" Type="http://schemas.openxmlformats.org/officeDocument/2006/relationships/image"/><Relationship Id="rId9" Target="../media/image35.png" Type="http://schemas.openxmlformats.org/officeDocument/2006/relationships/image"/></Relationships>
</file>

<file path=ppt/slides/_rels/slide2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jpeg" Type="http://schemas.openxmlformats.org/officeDocument/2006/relationships/image"/></Relationships>
</file>

<file path=ppt/slides/_rels/slide3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jpeg" Type="http://schemas.openxmlformats.org/officeDocument/2006/relationships/image"/><Relationship Id="rId3" Target="../media/image2.png" Type="http://schemas.openxmlformats.org/officeDocument/2006/relationships/image"/><Relationship Id="rId4" Target="../media/image3.svg" Type="http://schemas.openxmlformats.org/officeDocument/2006/relationships/image"/><Relationship Id="rId5" Target="../media/image4.png" Type="http://schemas.openxmlformats.org/officeDocument/2006/relationships/image"/><Relationship Id="rId6" Target="../media/image5.svg" Type="http://schemas.openxmlformats.org/officeDocument/2006/relationships/image"/><Relationship Id="rId7" Target="../media/image6.png" Type="http://schemas.openxmlformats.org/officeDocument/2006/relationships/image"/><Relationship Id="rId8" Target="../media/image7.svg" Type="http://schemas.openxmlformats.org/officeDocument/2006/relationships/image"/><Relationship Id="rId9" Target="../media/image8.png" Type="http://schemas.openxmlformats.org/officeDocument/2006/relationships/image"/></Relationships>
</file>

<file path=ppt/slides/_rels/slide4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jpeg" Type="http://schemas.openxmlformats.org/officeDocument/2006/relationships/image"/><Relationship Id="rId3" Target="../media/image9.png" Type="http://schemas.openxmlformats.org/officeDocument/2006/relationships/image"/></Relationships>
</file>

<file path=ppt/slides/_rels/slide5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jpeg" Type="http://schemas.openxmlformats.org/officeDocument/2006/relationships/image"/><Relationship Id="rId3" Target="../media/image10.png" Type="http://schemas.openxmlformats.org/officeDocument/2006/relationships/image"/><Relationship Id="rId4" Target="../media/image11.png" Type="http://schemas.openxmlformats.org/officeDocument/2006/relationships/image"/><Relationship Id="rId5" Target="../media/image12.svg" Type="http://schemas.openxmlformats.org/officeDocument/2006/relationships/image"/><Relationship Id="rId6" Target="../media/image13.png" Type="http://schemas.openxmlformats.org/officeDocument/2006/relationships/image"/><Relationship Id="rId7" Target="../media/image14.svg" Type="http://schemas.openxmlformats.org/officeDocument/2006/relationships/image"/></Relationships>
</file>

<file path=ppt/slides/_rels/slide6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jpeg" Type="http://schemas.openxmlformats.org/officeDocument/2006/relationships/image"/><Relationship Id="rId3" Target="../media/image15.png" Type="http://schemas.openxmlformats.org/officeDocument/2006/relationships/image"/><Relationship Id="rId4" Target="../media/image16.svg" Type="http://schemas.openxmlformats.org/officeDocument/2006/relationships/image"/><Relationship Id="rId5" Target="../media/image17.png" Type="http://schemas.openxmlformats.org/officeDocument/2006/relationships/image"/><Relationship Id="rId6" Target="../media/image18.svg" Type="http://schemas.openxmlformats.org/officeDocument/2006/relationships/image"/><Relationship Id="rId7" Target="../media/image19.png" Type="http://schemas.openxmlformats.org/officeDocument/2006/relationships/image"/></Relationships>
</file>

<file path=ppt/slides/_rels/slide7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12.svg" Type="http://schemas.openxmlformats.org/officeDocument/2006/relationships/image"/><Relationship Id="rId11" Target="../media/image13.png" Type="http://schemas.openxmlformats.org/officeDocument/2006/relationships/image"/><Relationship Id="rId12" Target="../media/image14.svg" Type="http://schemas.openxmlformats.org/officeDocument/2006/relationships/image"/><Relationship Id="rId2" Target="../media/image1.jpeg" Type="http://schemas.openxmlformats.org/officeDocument/2006/relationships/image"/><Relationship Id="rId3" Target="../media/image2.png" Type="http://schemas.openxmlformats.org/officeDocument/2006/relationships/image"/><Relationship Id="rId4" Target="../media/image3.svg" Type="http://schemas.openxmlformats.org/officeDocument/2006/relationships/image"/><Relationship Id="rId5" Target="../media/image4.png" Type="http://schemas.openxmlformats.org/officeDocument/2006/relationships/image"/><Relationship Id="rId6" Target="../media/image5.svg" Type="http://schemas.openxmlformats.org/officeDocument/2006/relationships/image"/><Relationship Id="rId7" Target="../media/image9.png" Type="http://schemas.openxmlformats.org/officeDocument/2006/relationships/image"/><Relationship Id="rId8" Target="../media/image10.png" Type="http://schemas.openxmlformats.org/officeDocument/2006/relationships/image"/><Relationship Id="rId9" Target="../media/image11.png" Type="http://schemas.openxmlformats.org/officeDocument/2006/relationships/image"/></Relationships>
</file>

<file path=ppt/slides/_rels/slide8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22.png" Type="http://schemas.openxmlformats.org/officeDocument/2006/relationships/image"/><Relationship Id="rId11" Target="../media/image10.png" Type="http://schemas.openxmlformats.org/officeDocument/2006/relationships/image"/><Relationship Id="rId12" Target="../media/image13.png" Type="http://schemas.openxmlformats.org/officeDocument/2006/relationships/image"/><Relationship Id="rId13" Target="../media/image14.svg" Type="http://schemas.openxmlformats.org/officeDocument/2006/relationships/image"/><Relationship Id="rId2" Target="../media/image1.jpeg" Type="http://schemas.openxmlformats.org/officeDocument/2006/relationships/image"/><Relationship Id="rId3" Target="../media/image2.png" Type="http://schemas.openxmlformats.org/officeDocument/2006/relationships/image"/><Relationship Id="rId4" Target="../media/image3.svg" Type="http://schemas.openxmlformats.org/officeDocument/2006/relationships/image"/><Relationship Id="rId5" Target="../media/image4.png" Type="http://schemas.openxmlformats.org/officeDocument/2006/relationships/image"/><Relationship Id="rId6" Target="../media/image5.svg" Type="http://schemas.openxmlformats.org/officeDocument/2006/relationships/image"/><Relationship Id="rId7" Target="../media/image9.png" Type="http://schemas.openxmlformats.org/officeDocument/2006/relationships/image"/><Relationship Id="rId8" Target="../media/image20.png" Type="http://schemas.openxmlformats.org/officeDocument/2006/relationships/image"/><Relationship Id="rId9" Target="../media/image21.svg" Type="http://schemas.openxmlformats.org/officeDocument/2006/relationships/image"/></Relationships>
</file>

<file path=ppt/slides/_rels/slide9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jpeg" Type="http://schemas.openxmlformats.org/officeDocument/2006/relationships/image"/><Relationship Id="rId3" Target="../media/image9.png" Type="http://schemas.openxmlformats.org/officeDocument/2006/relationships/image"/><Relationship Id="rId4" Target="../media/image23.png" Type="http://schemas.openxmlformats.org/officeDocument/2006/relationships/image"/><Relationship Id="rId5" Target="../media/image24.svg" Type="http://schemas.openxmlformats.org/officeDocument/2006/relationships/image"/><Relationship Id="rId6" Target="../media/image25.png" Type="http://schemas.openxmlformats.org/officeDocument/2006/relationships/image"/><Relationship Id="rId7" Target="../media/image26.svg" Type="http://schemas.openxmlformats.org/officeDocument/2006/relationships/image"/></Relationships>
</file>

<file path=ppt/slides/slide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18288000" cy="10287000"/>
          </a:xfrm>
          <a:custGeom>
            <a:avLst/>
            <a:gdLst/>
            <a:ahLst/>
            <a:cxnLst/>
            <a:rect r="r" b="b" t="t" l="l"/>
            <a:pathLst>
              <a:path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122237" t="-30191" r="0" b="-270404"/>
            </a:stretch>
          </a:blipFill>
        </p:spPr>
      </p:sp>
      <p:sp>
        <p:nvSpPr>
          <p:cNvPr name="TextBox 3" id="3"/>
          <p:cNvSpPr txBox="true"/>
          <p:nvPr/>
        </p:nvSpPr>
        <p:spPr>
          <a:xfrm rot="0">
            <a:off x="1270558" y="3017820"/>
            <a:ext cx="8647628" cy="299303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4567"/>
              </a:lnSpc>
              <a:spcBef>
                <a:spcPct val="0"/>
              </a:spcBef>
            </a:pPr>
            <a:r>
              <a:rPr lang="en-US" b="true" sz="17547">
                <a:solidFill>
                  <a:srgbClr val="000000"/>
                </a:solidFill>
                <a:latin typeface="Amaranth Bold"/>
                <a:ea typeface="Amaranth Bold"/>
                <a:cs typeface="Amaranth Bold"/>
                <a:sym typeface="Amaranth Bold"/>
              </a:rPr>
              <a:t>BOSQUE</a:t>
            </a:r>
          </a:p>
        </p:txBody>
      </p:sp>
      <p:sp>
        <p:nvSpPr>
          <p:cNvPr name="TextBox 4" id="4"/>
          <p:cNvSpPr txBox="true"/>
          <p:nvPr/>
        </p:nvSpPr>
        <p:spPr>
          <a:xfrm rot="0">
            <a:off x="1270558" y="1790644"/>
            <a:ext cx="7515873" cy="155011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12609"/>
              </a:lnSpc>
              <a:spcBef>
                <a:spcPct val="0"/>
              </a:spcBef>
            </a:pPr>
            <a:r>
              <a:rPr lang="en-US" b="true" sz="9006">
                <a:solidFill>
                  <a:srgbClr val="000000"/>
                </a:solidFill>
                <a:latin typeface="Amaranth Bold"/>
                <a:ea typeface="Amaranth Bold"/>
                <a:cs typeface="Amaranth Bold"/>
                <a:sym typeface="Amaranth Bold"/>
              </a:rPr>
              <a:t>Los amigos del</a:t>
            </a:r>
          </a:p>
        </p:txBody>
      </p:sp>
    </p:spTree>
  </p:cSld>
  <p:clrMapOvr>
    <a:masterClrMapping/>
  </p:clrMapOvr>
</p:sld>
</file>

<file path=ppt/slides/slide10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18288000" cy="10287000"/>
          </a:xfrm>
          <a:custGeom>
            <a:avLst/>
            <a:gdLst/>
            <a:ahLst/>
            <a:cxnLst/>
            <a:rect r="r" b="b" t="t" l="l"/>
            <a:pathLst>
              <a:path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122237" t="-30191" r="0" b="-270404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-566517">
            <a:off x="2761760" y="7628591"/>
            <a:ext cx="2187054" cy="2495925"/>
          </a:xfrm>
          <a:custGeom>
            <a:avLst/>
            <a:gdLst/>
            <a:ahLst/>
            <a:cxnLst/>
            <a:rect r="r" b="b" t="t" l="l"/>
            <a:pathLst>
              <a:path h="2495925" w="2187054">
                <a:moveTo>
                  <a:pt x="0" y="0"/>
                </a:moveTo>
                <a:lnTo>
                  <a:pt x="2187054" y="0"/>
                </a:lnTo>
                <a:lnTo>
                  <a:pt x="2187054" y="2495925"/>
                </a:lnTo>
                <a:lnTo>
                  <a:pt x="0" y="2495925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0" r="0" b="0"/>
            </a:stretch>
          </a:blipFill>
        </p:spPr>
      </p:sp>
      <p:sp>
        <p:nvSpPr>
          <p:cNvPr name="TextBox 4" id="4"/>
          <p:cNvSpPr txBox="true"/>
          <p:nvPr/>
        </p:nvSpPr>
        <p:spPr>
          <a:xfrm rot="0">
            <a:off x="1133451" y="1855437"/>
            <a:ext cx="8010549" cy="423303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656"/>
              </a:lnSpc>
              <a:spcBef>
                <a:spcPct val="0"/>
              </a:spcBef>
            </a:pPr>
            <a:r>
              <a:rPr lang="en-US" sz="4040">
                <a:solidFill>
                  <a:srgbClr val="000000"/>
                </a:solidFill>
                <a:latin typeface="Amaranth"/>
                <a:ea typeface="Amaranth"/>
                <a:cs typeface="Amaranth"/>
                <a:sym typeface="Amaranth"/>
              </a:rPr>
              <a:t>Lila avanzó con paciencia y Coco cantó una canción que les dio fuerzas para seguir. Cuando los tres llegaron al árbol, los demás animales los recibieron con aplausos.</a:t>
            </a:r>
          </a:p>
        </p:txBody>
      </p:sp>
      <p:sp>
        <p:nvSpPr>
          <p:cNvPr name="Freeform 5" id="5"/>
          <p:cNvSpPr/>
          <p:nvPr/>
        </p:nvSpPr>
        <p:spPr>
          <a:xfrm flipH="false" flipV="false" rot="0">
            <a:off x="8718325" y="5530902"/>
            <a:ext cx="2231780" cy="3727398"/>
          </a:xfrm>
          <a:custGeom>
            <a:avLst/>
            <a:gdLst/>
            <a:ahLst/>
            <a:cxnLst/>
            <a:rect r="r" b="b" t="t" l="l"/>
            <a:pathLst>
              <a:path h="3727398" w="2231780">
                <a:moveTo>
                  <a:pt x="0" y="0"/>
                </a:moveTo>
                <a:lnTo>
                  <a:pt x="2231780" y="0"/>
                </a:lnTo>
                <a:lnTo>
                  <a:pt x="2231780" y="3727398"/>
                </a:lnTo>
                <a:lnTo>
                  <a:pt x="0" y="3727398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6" id="6"/>
          <p:cNvSpPr/>
          <p:nvPr/>
        </p:nvSpPr>
        <p:spPr>
          <a:xfrm flipH="false" flipV="false" rot="534845">
            <a:off x="9262212" y="5438650"/>
            <a:ext cx="907071" cy="408196"/>
          </a:xfrm>
          <a:custGeom>
            <a:avLst/>
            <a:gdLst/>
            <a:ahLst/>
            <a:cxnLst/>
            <a:rect r="r" b="b" t="t" l="l"/>
            <a:pathLst>
              <a:path h="408196" w="907071">
                <a:moveTo>
                  <a:pt x="0" y="0"/>
                </a:moveTo>
                <a:lnTo>
                  <a:pt x="907071" y="0"/>
                </a:lnTo>
                <a:lnTo>
                  <a:pt x="907071" y="408196"/>
                </a:lnTo>
                <a:lnTo>
                  <a:pt x="0" y="408196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7" id="7"/>
          <p:cNvSpPr/>
          <p:nvPr/>
        </p:nvSpPr>
        <p:spPr>
          <a:xfrm flipH="false" flipV="false" rot="0">
            <a:off x="12551364" y="5371018"/>
            <a:ext cx="2462311" cy="2280716"/>
          </a:xfrm>
          <a:custGeom>
            <a:avLst/>
            <a:gdLst/>
            <a:ahLst/>
            <a:cxnLst/>
            <a:rect r="r" b="b" t="t" l="l"/>
            <a:pathLst>
              <a:path h="2280716" w="2462311">
                <a:moveTo>
                  <a:pt x="0" y="0"/>
                </a:moveTo>
                <a:lnTo>
                  <a:pt x="2462312" y="0"/>
                </a:lnTo>
                <a:lnTo>
                  <a:pt x="2462312" y="2280716"/>
                </a:lnTo>
                <a:lnTo>
                  <a:pt x="0" y="2280716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 l="0" t="0" r="0" b="0"/>
            </a:stretch>
          </a:blipFill>
        </p:spPr>
      </p:sp>
      <p:sp>
        <p:nvSpPr>
          <p:cNvPr name="Freeform 8" id="8"/>
          <p:cNvSpPr/>
          <p:nvPr/>
        </p:nvSpPr>
        <p:spPr>
          <a:xfrm flipH="false" flipV="false" rot="1422441">
            <a:off x="11605205" y="5633168"/>
            <a:ext cx="1462624" cy="751423"/>
          </a:xfrm>
          <a:custGeom>
            <a:avLst/>
            <a:gdLst/>
            <a:ahLst/>
            <a:cxnLst/>
            <a:rect r="r" b="b" t="t" l="l"/>
            <a:pathLst>
              <a:path h="751423" w="1462624">
                <a:moveTo>
                  <a:pt x="0" y="0"/>
                </a:moveTo>
                <a:lnTo>
                  <a:pt x="1462624" y="0"/>
                </a:lnTo>
                <a:lnTo>
                  <a:pt x="1462624" y="751423"/>
                </a:lnTo>
                <a:lnTo>
                  <a:pt x="0" y="751423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9" id="9"/>
          <p:cNvSpPr/>
          <p:nvPr/>
        </p:nvSpPr>
        <p:spPr>
          <a:xfrm flipH="false" flipV="false" rot="0">
            <a:off x="13952329" y="5913094"/>
            <a:ext cx="1061347" cy="1691390"/>
          </a:xfrm>
          <a:custGeom>
            <a:avLst/>
            <a:gdLst/>
            <a:ahLst/>
            <a:cxnLst/>
            <a:rect r="r" b="b" t="t" l="l"/>
            <a:pathLst>
              <a:path h="1691390" w="1061347">
                <a:moveTo>
                  <a:pt x="0" y="0"/>
                </a:moveTo>
                <a:lnTo>
                  <a:pt x="1061347" y="0"/>
                </a:lnTo>
                <a:lnTo>
                  <a:pt x="1061347" y="1691389"/>
                </a:lnTo>
                <a:lnTo>
                  <a:pt x="0" y="1691389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1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18288000" cy="10287000"/>
          </a:xfrm>
          <a:custGeom>
            <a:avLst/>
            <a:gdLst/>
            <a:ahLst/>
            <a:cxnLst/>
            <a:rect r="r" b="b" t="t" l="l"/>
            <a:pathLst>
              <a:path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122237" t="-30191" r="0" b="-270404"/>
            </a:stretch>
          </a:blipFill>
        </p:spPr>
      </p:sp>
      <p:sp>
        <p:nvSpPr>
          <p:cNvPr name="TextBox 3" id="3"/>
          <p:cNvSpPr txBox="true"/>
          <p:nvPr/>
        </p:nvSpPr>
        <p:spPr>
          <a:xfrm rot="0">
            <a:off x="7414298" y="3024950"/>
            <a:ext cx="8010549" cy="139338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656"/>
              </a:lnSpc>
              <a:spcBef>
                <a:spcPct val="0"/>
              </a:spcBef>
            </a:pPr>
            <a:r>
              <a:rPr lang="en-US" sz="4040">
                <a:solidFill>
                  <a:srgbClr val="000000"/>
                </a:solidFill>
                <a:latin typeface="Amaranth"/>
                <a:ea typeface="Amaranth"/>
                <a:cs typeface="Amaranth"/>
                <a:sym typeface="Amaranth"/>
              </a:rPr>
              <a:t>—¡Ganamos juntos! —dijeron abrazándose.</a:t>
            </a:r>
          </a:p>
        </p:txBody>
      </p:sp>
      <p:sp>
        <p:nvSpPr>
          <p:cNvPr name="Freeform 4" id="4"/>
          <p:cNvSpPr/>
          <p:nvPr/>
        </p:nvSpPr>
        <p:spPr>
          <a:xfrm flipH="false" flipV="false" rot="0">
            <a:off x="6956352" y="4477203"/>
            <a:ext cx="6464130" cy="5206563"/>
          </a:xfrm>
          <a:custGeom>
            <a:avLst/>
            <a:gdLst/>
            <a:ahLst/>
            <a:cxnLst/>
            <a:rect r="r" b="b" t="t" l="l"/>
            <a:pathLst>
              <a:path h="5206563" w="6464130">
                <a:moveTo>
                  <a:pt x="0" y="0"/>
                </a:moveTo>
                <a:lnTo>
                  <a:pt x="6464130" y="0"/>
                </a:lnTo>
                <a:lnTo>
                  <a:pt x="6464130" y="5206563"/>
                </a:lnTo>
                <a:lnTo>
                  <a:pt x="0" y="5206563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5" id="5"/>
          <p:cNvSpPr/>
          <p:nvPr/>
        </p:nvSpPr>
        <p:spPr>
          <a:xfrm flipH="true" flipV="false" rot="558228">
            <a:off x="7459789" y="7027469"/>
            <a:ext cx="2187054" cy="2495925"/>
          </a:xfrm>
          <a:custGeom>
            <a:avLst/>
            <a:gdLst/>
            <a:ahLst/>
            <a:cxnLst/>
            <a:rect r="r" b="b" t="t" l="l"/>
            <a:pathLst>
              <a:path h="2495925" w="2187054">
                <a:moveTo>
                  <a:pt x="2187054" y="0"/>
                </a:moveTo>
                <a:lnTo>
                  <a:pt x="0" y="0"/>
                </a:lnTo>
                <a:lnTo>
                  <a:pt x="0" y="2495924"/>
                </a:lnTo>
                <a:lnTo>
                  <a:pt x="2187054" y="2495924"/>
                </a:lnTo>
                <a:lnTo>
                  <a:pt x="2187054" y="0"/>
                </a:lnTo>
                <a:close/>
              </a:path>
            </a:pathLst>
          </a:custGeom>
          <a:blipFill>
            <a:blip r:embed="rId5"/>
            <a:stretch>
              <a:fillRect l="0" t="0" r="0" b="0"/>
            </a:stretch>
          </a:blipFill>
        </p:spPr>
      </p:sp>
      <p:sp>
        <p:nvSpPr>
          <p:cNvPr name="Freeform 6" id="6"/>
          <p:cNvSpPr/>
          <p:nvPr/>
        </p:nvSpPr>
        <p:spPr>
          <a:xfrm flipH="false" flipV="false" rot="0">
            <a:off x="8718325" y="5530902"/>
            <a:ext cx="2231780" cy="3727398"/>
          </a:xfrm>
          <a:custGeom>
            <a:avLst/>
            <a:gdLst/>
            <a:ahLst/>
            <a:cxnLst/>
            <a:rect r="r" b="b" t="t" l="l"/>
            <a:pathLst>
              <a:path h="3727398" w="2231780">
                <a:moveTo>
                  <a:pt x="0" y="0"/>
                </a:moveTo>
                <a:lnTo>
                  <a:pt x="2231780" y="0"/>
                </a:lnTo>
                <a:lnTo>
                  <a:pt x="2231780" y="3727398"/>
                </a:lnTo>
                <a:lnTo>
                  <a:pt x="0" y="3727398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7" id="7"/>
          <p:cNvSpPr/>
          <p:nvPr/>
        </p:nvSpPr>
        <p:spPr>
          <a:xfrm flipH="false" flipV="false" rot="534845">
            <a:off x="9262212" y="5438650"/>
            <a:ext cx="907071" cy="408196"/>
          </a:xfrm>
          <a:custGeom>
            <a:avLst/>
            <a:gdLst/>
            <a:ahLst/>
            <a:cxnLst/>
            <a:rect r="r" b="b" t="t" l="l"/>
            <a:pathLst>
              <a:path h="408196" w="907071">
                <a:moveTo>
                  <a:pt x="0" y="0"/>
                </a:moveTo>
                <a:lnTo>
                  <a:pt x="907071" y="0"/>
                </a:lnTo>
                <a:lnTo>
                  <a:pt x="907071" y="408196"/>
                </a:lnTo>
                <a:lnTo>
                  <a:pt x="0" y="408196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8" id="8"/>
          <p:cNvSpPr/>
          <p:nvPr/>
        </p:nvSpPr>
        <p:spPr>
          <a:xfrm flipH="false" flipV="false" rot="0">
            <a:off x="10188417" y="6999529"/>
            <a:ext cx="2462311" cy="2280716"/>
          </a:xfrm>
          <a:custGeom>
            <a:avLst/>
            <a:gdLst/>
            <a:ahLst/>
            <a:cxnLst/>
            <a:rect r="r" b="b" t="t" l="l"/>
            <a:pathLst>
              <a:path h="2280716" w="2462311">
                <a:moveTo>
                  <a:pt x="0" y="0"/>
                </a:moveTo>
                <a:lnTo>
                  <a:pt x="2462311" y="0"/>
                </a:lnTo>
                <a:lnTo>
                  <a:pt x="2462311" y="2280716"/>
                </a:lnTo>
                <a:lnTo>
                  <a:pt x="0" y="2280716"/>
                </a:lnTo>
                <a:lnTo>
                  <a:pt x="0" y="0"/>
                </a:lnTo>
                <a:close/>
              </a:path>
            </a:pathLst>
          </a:custGeom>
          <a:blipFill>
            <a:blip r:embed="rId10"/>
            <a:stretch>
              <a:fillRect l="0" t="0" r="0" b="0"/>
            </a:stretch>
          </a:blipFill>
        </p:spPr>
      </p:sp>
      <p:sp>
        <p:nvSpPr>
          <p:cNvPr name="Freeform 9" id="9"/>
          <p:cNvSpPr/>
          <p:nvPr/>
        </p:nvSpPr>
        <p:spPr>
          <a:xfrm flipH="false" flipV="false" rot="1422441">
            <a:off x="9242257" y="7261679"/>
            <a:ext cx="1462624" cy="751423"/>
          </a:xfrm>
          <a:custGeom>
            <a:avLst/>
            <a:gdLst/>
            <a:ahLst/>
            <a:cxnLst/>
            <a:rect r="r" b="b" t="t" l="l"/>
            <a:pathLst>
              <a:path h="751423" w="1462624">
                <a:moveTo>
                  <a:pt x="0" y="0"/>
                </a:moveTo>
                <a:lnTo>
                  <a:pt x="1462624" y="0"/>
                </a:lnTo>
                <a:lnTo>
                  <a:pt x="1462624" y="751423"/>
                </a:lnTo>
                <a:lnTo>
                  <a:pt x="0" y="751423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0" id="10"/>
          <p:cNvSpPr/>
          <p:nvPr/>
        </p:nvSpPr>
        <p:spPr>
          <a:xfrm flipH="false" flipV="false" rot="0">
            <a:off x="11589381" y="7541605"/>
            <a:ext cx="1061347" cy="1691390"/>
          </a:xfrm>
          <a:custGeom>
            <a:avLst/>
            <a:gdLst/>
            <a:ahLst/>
            <a:cxnLst/>
            <a:rect r="r" b="b" t="t" l="l"/>
            <a:pathLst>
              <a:path h="1691390" w="1061347">
                <a:moveTo>
                  <a:pt x="0" y="0"/>
                </a:moveTo>
                <a:lnTo>
                  <a:pt x="1061347" y="0"/>
                </a:lnTo>
                <a:lnTo>
                  <a:pt x="1061347" y="1691390"/>
                </a:lnTo>
                <a:lnTo>
                  <a:pt x="0" y="1691390"/>
                </a:lnTo>
                <a:lnTo>
                  <a:pt x="0" y="0"/>
                </a:lnTo>
                <a:close/>
              </a:path>
            </a:pathLst>
          </a:custGeom>
          <a:blipFill>
            <a:blip r:embed="rId13">
              <a:extLs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1" id="11"/>
          <p:cNvSpPr/>
          <p:nvPr/>
        </p:nvSpPr>
        <p:spPr>
          <a:xfrm flipH="false" flipV="false" rot="0">
            <a:off x="1642038" y="664182"/>
            <a:ext cx="8331531" cy="8958635"/>
          </a:xfrm>
          <a:custGeom>
            <a:avLst/>
            <a:gdLst/>
            <a:ahLst/>
            <a:cxnLst/>
            <a:rect r="r" b="b" t="t" l="l"/>
            <a:pathLst>
              <a:path h="8958635" w="8331531">
                <a:moveTo>
                  <a:pt x="0" y="0"/>
                </a:moveTo>
                <a:lnTo>
                  <a:pt x="8331531" y="0"/>
                </a:lnTo>
                <a:lnTo>
                  <a:pt x="8331531" y="8958636"/>
                </a:lnTo>
                <a:lnTo>
                  <a:pt x="0" y="8958636"/>
                </a:lnTo>
                <a:lnTo>
                  <a:pt x="0" y="0"/>
                </a:lnTo>
                <a:close/>
              </a:path>
            </a:pathLst>
          </a:custGeom>
          <a:blipFill>
            <a:blip r:embed="rId15">
              <a:extLst>
                <a:ext uri="{96DAC541-7B7A-43D3-8B79-37D633B846F1}">
                  <asvg:svgBlip xmlns:asvg="http://schemas.microsoft.com/office/drawing/2016/SVG/main" r:embed="rId16"/>
                </a:ext>
              </a:extLst>
            </a:blip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1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18288000" cy="10287000"/>
          </a:xfrm>
          <a:custGeom>
            <a:avLst/>
            <a:gdLst/>
            <a:ahLst/>
            <a:cxnLst/>
            <a:rect r="r" b="b" t="t" l="l"/>
            <a:pathLst>
              <a:path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122237" t="-30191" r="0" b="-270404"/>
            </a:stretch>
          </a:blipFill>
        </p:spPr>
      </p:sp>
      <p:sp>
        <p:nvSpPr>
          <p:cNvPr name="TextBox 3" id="3"/>
          <p:cNvSpPr txBox="true"/>
          <p:nvPr/>
        </p:nvSpPr>
        <p:spPr>
          <a:xfrm rot="0">
            <a:off x="6788952" y="1200699"/>
            <a:ext cx="8010549" cy="352312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656"/>
              </a:lnSpc>
            </a:pPr>
            <a:r>
              <a:rPr lang="en-US" sz="4040">
                <a:solidFill>
                  <a:srgbClr val="000000"/>
                </a:solidFill>
                <a:latin typeface="Amaranth"/>
                <a:ea typeface="Amaranth"/>
                <a:cs typeface="Amaranth"/>
                <a:sym typeface="Amaranth"/>
              </a:rPr>
              <a:t>El búho sabio sonrió y les dijo:</a:t>
            </a:r>
          </a:p>
          <a:p>
            <a:pPr algn="ctr">
              <a:lnSpc>
                <a:spcPts val="5656"/>
              </a:lnSpc>
              <a:spcBef>
                <a:spcPct val="0"/>
              </a:spcBef>
            </a:pPr>
            <a:r>
              <a:rPr lang="en-US" sz="4040">
                <a:solidFill>
                  <a:srgbClr val="000000"/>
                </a:solidFill>
                <a:latin typeface="Amaranth"/>
                <a:ea typeface="Amaranth"/>
                <a:cs typeface="Amaranth"/>
                <a:sym typeface="Amaranth"/>
              </a:rPr>
              <a:t>—Hoy aprendieron algo más importante que ganar: cuando nos ayudamos y respetamos, todos llegamos lejos.</a:t>
            </a:r>
          </a:p>
        </p:txBody>
      </p:sp>
      <p:sp>
        <p:nvSpPr>
          <p:cNvPr name="Freeform 4" id="4"/>
          <p:cNvSpPr/>
          <p:nvPr/>
        </p:nvSpPr>
        <p:spPr>
          <a:xfrm flipH="true" flipV="false" rot="558228">
            <a:off x="7459789" y="7027469"/>
            <a:ext cx="2187054" cy="2495925"/>
          </a:xfrm>
          <a:custGeom>
            <a:avLst/>
            <a:gdLst/>
            <a:ahLst/>
            <a:cxnLst/>
            <a:rect r="r" b="b" t="t" l="l"/>
            <a:pathLst>
              <a:path h="2495925" w="2187054">
                <a:moveTo>
                  <a:pt x="2187054" y="0"/>
                </a:moveTo>
                <a:lnTo>
                  <a:pt x="0" y="0"/>
                </a:lnTo>
                <a:lnTo>
                  <a:pt x="0" y="2495924"/>
                </a:lnTo>
                <a:lnTo>
                  <a:pt x="2187054" y="2495924"/>
                </a:lnTo>
                <a:lnTo>
                  <a:pt x="2187054" y="0"/>
                </a:lnTo>
                <a:close/>
              </a:path>
            </a:pathLst>
          </a:custGeom>
          <a:blipFill>
            <a:blip r:embed="rId3"/>
            <a:stretch>
              <a:fillRect l="0" t="0" r="0" b="0"/>
            </a:stretch>
          </a:blipFill>
        </p:spPr>
      </p:sp>
      <p:sp>
        <p:nvSpPr>
          <p:cNvPr name="Freeform 5" id="5"/>
          <p:cNvSpPr/>
          <p:nvPr/>
        </p:nvSpPr>
        <p:spPr>
          <a:xfrm flipH="false" flipV="false" rot="0">
            <a:off x="8718325" y="5530902"/>
            <a:ext cx="2231780" cy="3727398"/>
          </a:xfrm>
          <a:custGeom>
            <a:avLst/>
            <a:gdLst/>
            <a:ahLst/>
            <a:cxnLst/>
            <a:rect r="r" b="b" t="t" l="l"/>
            <a:pathLst>
              <a:path h="3727398" w="2231780">
                <a:moveTo>
                  <a:pt x="0" y="0"/>
                </a:moveTo>
                <a:lnTo>
                  <a:pt x="2231780" y="0"/>
                </a:lnTo>
                <a:lnTo>
                  <a:pt x="2231780" y="3727398"/>
                </a:lnTo>
                <a:lnTo>
                  <a:pt x="0" y="3727398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6" id="6"/>
          <p:cNvSpPr/>
          <p:nvPr/>
        </p:nvSpPr>
        <p:spPr>
          <a:xfrm flipH="false" flipV="false" rot="534845">
            <a:off x="9262212" y="5438650"/>
            <a:ext cx="907071" cy="408196"/>
          </a:xfrm>
          <a:custGeom>
            <a:avLst/>
            <a:gdLst/>
            <a:ahLst/>
            <a:cxnLst/>
            <a:rect r="r" b="b" t="t" l="l"/>
            <a:pathLst>
              <a:path h="408196" w="907071">
                <a:moveTo>
                  <a:pt x="0" y="0"/>
                </a:moveTo>
                <a:lnTo>
                  <a:pt x="907071" y="0"/>
                </a:lnTo>
                <a:lnTo>
                  <a:pt x="907071" y="408196"/>
                </a:lnTo>
                <a:lnTo>
                  <a:pt x="0" y="408196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7" id="7"/>
          <p:cNvSpPr/>
          <p:nvPr/>
        </p:nvSpPr>
        <p:spPr>
          <a:xfrm flipH="false" flipV="false" rot="0">
            <a:off x="10188417" y="6999529"/>
            <a:ext cx="2462311" cy="2280716"/>
          </a:xfrm>
          <a:custGeom>
            <a:avLst/>
            <a:gdLst/>
            <a:ahLst/>
            <a:cxnLst/>
            <a:rect r="r" b="b" t="t" l="l"/>
            <a:pathLst>
              <a:path h="2280716" w="2462311">
                <a:moveTo>
                  <a:pt x="0" y="0"/>
                </a:moveTo>
                <a:lnTo>
                  <a:pt x="2462311" y="0"/>
                </a:lnTo>
                <a:lnTo>
                  <a:pt x="2462311" y="2280716"/>
                </a:lnTo>
                <a:lnTo>
                  <a:pt x="0" y="2280716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 l="0" t="0" r="0" b="0"/>
            </a:stretch>
          </a:blipFill>
        </p:spPr>
      </p:sp>
      <p:sp>
        <p:nvSpPr>
          <p:cNvPr name="Freeform 8" id="8"/>
          <p:cNvSpPr/>
          <p:nvPr/>
        </p:nvSpPr>
        <p:spPr>
          <a:xfrm flipH="false" flipV="false" rot="1422441">
            <a:off x="9242257" y="7261679"/>
            <a:ext cx="1462624" cy="751423"/>
          </a:xfrm>
          <a:custGeom>
            <a:avLst/>
            <a:gdLst/>
            <a:ahLst/>
            <a:cxnLst/>
            <a:rect r="r" b="b" t="t" l="l"/>
            <a:pathLst>
              <a:path h="751423" w="1462624">
                <a:moveTo>
                  <a:pt x="0" y="0"/>
                </a:moveTo>
                <a:lnTo>
                  <a:pt x="1462624" y="0"/>
                </a:lnTo>
                <a:lnTo>
                  <a:pt x="1462624" y="751423"/>
                </a:lnTo>
                <a:lnTo>
                  <a:pt x="0" y="751423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9" id="9"/>
          <p:cNvSpPr/>
          <p:nvPr/>
        </p:nvSpPr>
        <p:spPr>
          <a:xfrm flipH="false" flipV="false" rot="0">
            <a:off x="11589381" y="7541605"/>
            <a:ext cx="1061347" cy="1691390"/>
          </a:xfrm>
          <a:custGeom>
            <a:avLst/>
            <a:gdLst/>
            <a:ahLst/>
            <a:cxnLst/>
            <a:rect r="r" b="b" t="t" l="l"/>
            <a:pathLst>
              <a:path h="1691390" w="1061347">
                <a:moveTo>
                  <a:pt x="0" y="0"/>
                </a:moveTo>
                <a:lnTo>
                  <a:pt x="1061347" y="0"/>
                </a:lnTo>
                <a:lnTo>
                  <a:pt x="1061347" y="1691390"/>
                </a:lnTo>
                <a:lnTo>
                  <a:pt x="0" y="1691390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0" id="10"/>
          <p:cNvSpPr/>
          <p:nvPr/>
        </p:nvSpPr>
        <p:spPr>
          <a:xfrm flipH="false" flipV="false" rot="0">
            <a:off x="-1411539" y="725131"/>
            <a:ext cx="8331531" cy="8958635"/>
          </a:xfrm>
          <a:custGeom>
            <a:avLst/>
            <a:gdLst/>
            <a:ahLst/>
            <a:cxnLst/>
            <a:rect r="r" b="b" t="t" l="l"/>
            <a:pathLst>
              <a:path h="8958635" w="8331531">
                <a:moveTo>
                  <a:pt x="0" y="0"/>
                </a:moveTo>
                <a:lnTo>
                  <a:pt x="8331531" y="0"/>
                </a:lnTo>
                <a:lnTo>
                  <a:pt x="8331531" y="8958635"/>
                </a:lnTo>
                <a:lnTo>
                  <a:pt x="0" y="8958635"/>
                </a:lnTo>
                <a:lnTo>
                  <a:pt x="0" y="0"/>
                </a:lnTo>
                <a:close/>
              </a:path>
            </a:pathLst>
          </a:custGeom>
          <a:blipFill>
            <a:blip r:embed="rId13">
              <a:extLs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1" id="11"/>
          <p:cNvSpPr/>
          <p:nvPr/>
        </p:nvSpPr>
        <p:spPr>
          <a:xfrm flipH="true" flipV="false" rot="0">
            <a:off x="2901011" y="1089649"/>
            <a:ext cx="2598729" cy="2017263"/>
          </a:xfrm>
          <a:custGeom>
            <a:avLst/>
            <a:gdLst/>
            <a:ahLst/>
            <a:cxnLst/>
            <a:rect r="r" b="b" t="t" l="l"/>
            <a:pathLst>
              <a:path h="2017263" w="2598729">
                <a:moveTo>
                  <a:pt x="2598729" y="0"/>
                </a:moveTo>
                <a:lnTo>
                  <a:pt x="0" y="0"/>
                </a:lnTo>
                <a:lnTo>
                  <a:pt x="0" y="2017263"/>
                </a:lnTo>
                <a:lnTo>
                  <a:pt x="2598729" y="2017263"/>
                </a:lnTo>
                <a:lnTo>
                  <a:pt x="2598729" y="0"/>
                </a:lnTo>
                <a:close/>
              </a:path>
            </a:pathLst>
          </a:custGeom>
          <a:blipFill>
            <a:blip r:embed="rId15"/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1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18288000" cy="10287000"/>
          </a:xfrm>
          <a:custGeom>
            <a:avLst/>
            <a:gdLst/>
            <a:ahLst/>
            <a:cxnLst/>
            <a:rect r="r" b="b" t="t" l="l"/>
            <a:pathLst>
              <a:path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122237" t="-30191" r="0" b="-270404"/>
            </a:stretch>
          </a:blipFill>
        </p:spPr>
      </p:sp>
      <p:sp>
        <p:nvSpPr>
          <p:cNvPr name="TextBox 3" id="3"/>
          <p:cNvSpPr txBox="true"/>
          <p:nvPr/>
        </p:nvSpPr>
        <p:spPr>
          <a:xfrm rot="0">
            <a:off x="1133451" y="2023016"/>
            <a:ext cx="8010549" cy="281321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656"/>
              </a:lnSpc>
              <a:spcBef>
                <a:spcPct val="0"/>
              </a:spcBef>
            </a:pPr>
            <a:r>
              <a:rPr lang="en-US" sz="4040">
                <a:solidFill>
                  <a:srgbClr val="000000"/>
                </a:solidFill>
                <a:latin typeface="Amaranth"/>
                <a:ea typeface="Amaranth"/>
                <a:cs typeface="Amaranth"/>
                <a:sym typeface="Amaranth"/>
              </a:rPr>
              <a:t>Desde ese día, en el bosque entendieron que cada uno es especial a su manera, y que juntos podían hacer cosas maravillosas.</a:t>
            </a:r>
          </a:p>
        </p:txBody>
      </p:sp>
      <p:sp>
        <p:nvSpPr>
          <p:cNvPr name="Freeform 4" id="4"/>
          <p:cNvSpPr/>
          <p:nvPr/>
        </p:nvSpPr>
        <p:spPr>
          <a:xfrm flipH="true" flipV="false" rot="558228">
            <a:off x="6200930" y="7159902"/>
            <a:ext cx="2187054" cy="2495925"/>
          </a:xfrm>
          <a:custGeom>
            <a:avLst/>
            <a:gdLst/>
            <a:ahLst/>
            <a:cxnLst/>
            <a:rect r="r" b="b" t="t" l="l"/>
            <a:pathLst>
              <a:path h="2495925" w="2187054">
                <a:moveTo>
                  <a:pt x="2187054" y="0"/>
                </a:moveTo>
                <a:lnTo>
                  <a:pt x="0" y="0"/>
                </a:lnTo>
                <a:lnTo>
                  <a:pt x="0" y="2495925"/>
                </a:lnTo>
                <a:lnTo>
                  <a:pt x="2187054" y="2495925"/>
                </a:lnTo>
                <a:lnTo>
                  <a:pt x="2187054" y="0"/>
                </a:lnTo>
                <a:close/>
              </a:path>
            </a:pathLst>
          </a:custGeom>
          <a:blipFill>
            <a:blip r:embed="rId3"/>
            <a:stretch>
              <a:fillRect l="0" t="0" r="0" b="0"/>
            </a:stretch>
          </a:blipFill>
        </p:spPr>
      </p:sp>
      <p:sp>
        <p:nvSpPr>
          <p:cNvPr name="Freeform 5" id="5"/>
          <p:cNvSpPr/>
          <p:nvPr/>
        </p:nvSpPr>
        <p:spPr>
          <a:xfrm flipH="false" flipV="false" rot="0">
            <a:off x="8718325" y="5530902"/>
            <a:ext cx="2231780" cy="3727398"/>
          </a:xfrm>
          <a:custGeom>
            <a:avLst/>
            <a:gdLst/>
            <a:ahLst/>
            <a:cxnLst/>
            <a:rect r="r" b="b" t="t" l="l"/>
            <a:pathLst>
              <a:path h="3727398" w="2231780">
                <a:moveTo>
                  <a:pt x="0" y="0"/>
                </a:moveTo>
                <a:lnTo>
                  <a:pt x="2231780" y="0"/>
                </a:lnTo>
                <a:lnTo>
                  <a:pt x="2231780" y="3727398"/>
                </a:lnTo>
                <a:lnTo>
                  <a:pt x="0" y="3727398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6" id="6"/>
          <p:cNvSpPr/>
          <p:nvPr/>
        </p:nvSpPr>
        <p:spPr>
          <a:xfrm flipH="false" flipV="false" rot="534845">
            <a:off x="9262212" y="5438650"/>
            <a:ext cx="907071" cy="408196"/>
          </a:xfrm>
          <a:custGeom>
            <a:avLst/>
            <a:gdLst/>
            <a:ahLst/>
            <a:cxnLst/>
            <a:rect r="r" b="b" t="t" l="l"/>
            <a:pathLst>
              <a:path h="408196" w="907071">
                <a:moveTo>
                  <a:pt x="0" y="0"/>
                </a:moveTo>
                <a:lnTo>
                  <a:pt x="907071" y="0"/>
                </a:lnTo>
                <a:lnTo>
                  <a:pt x="907071" y="408196"/>
                </a:lnTo>
                <a:lnTo>
                  <a:pt x="0" y="408196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7" id="7"/>
          <p:cNvSpPr/>
          <p:nvPr/>
        </p:nvSpPr>
        <p:spPr>
          <a:xfrm flipH="false" flipV="false" rot="0">
            <a:off x="12128486" y="6999709"/>
            <a:ext cx="2462311" cy="2280716"/>
          </a:xfrm>
          <a:custGeom>
            <a:avLst/>
            <a:gdLst/>
            <a:ahLst/>
            <a:cxnLst/>
            <a:rect r="r" b="b" t="t" l="l"/>
            <a:pathLst>
              <a:path h="2280716" w="2462311">
                <a:moveTo>
                  <a:pt x="0" y="0"/>
                </a:moveTo>
                <a:lnTo>
                  <a:pt x="2462311" y="0"/>
                </a:lnTo>
                <a:lnTo>
                  <a:pt x="2462311" y="2280716"/>
                </a:lnTo>
                <a:lnTo>
                  <a:pt x="0" y="2280716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 l="0" t="0" r="0" b="0"/>
            </a:stretch>
          </a:blipFill>
        </p:spPr>
      </p:sp>
      <p:sp>
        <p:nvSpPr>
          <p:cNvPr name="Freeform 8" id="8"/>
          <p:cNvSpPr/>
          <p:nvPr/>
        </p:nvSpPr>
        <p:spPr>
          <a:xfrm flipH="false" flipV="false" rot="1422441">
            <a:off x="11182326" y="7261858"/>
            <a:ext cx="1462624" cy="751423"/>
          </a:xfrm>
          <a:custGeom>
            <a:avLst/>
            <a:gdLst/>
            <a:ahLst/>
            <a:cxnLst/>
            <a:rect r="r" b="b" t="t" l="l"/>
            <a:pathLst>
              <a:path h="751423" w="1462624">
                <a:moveTo>
                  <a:pt x="0" y="0"/>
                </a:moveTo>
                <a:lnTo>
                  <a:pt x="1462624" y="0"/>
                </a:lnTo>
                <a:lnTo>
                  <a:pt x="1462624" y="751423"/>
                </a:lnTo>
                <a:lnTo>
                  <a:pt x="0" y="751423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9" id="9"/>
          <p:cNvSpPr/>
          <p:nvPr/>
        </p:nvSpPr>
        <p:spPr>
          <a:xfrm flipH="false" flipV="false" rot="0">
            <a:off x="13529450" y="7541784"/>
            <a:ext cx="1061347" cy="1691390"/>
          </a:xfrm>
          <a:custGeom>
            <a:avLst/>
            <a:gdLst/>
            <a:ahLst/>
            <a:cxnLst/>
            <a:rect r="r" b="b" t="t" l="l"/>
            <a:pathLst>
              <a:path h="1691390" w="1061347">
                <a:moveTo>
                  <a:pt x="0" y="0"/>
                </a:moveTo>
                <a:lnTo>
                  <a:pt x="1061347" y="0"/>
                </a:lnTo>
                <a:lnTo>
                  <a:pt x="1061347" y="1691390"/>
                </a:lnTo>
                <a:lnTo>
                  <a:pt x="0" y="1691390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0" id="10"/>
          <p:cNvSpPr/>
          <p:nvPr/>
        </p:nvSpPr>
        <p:spPr>
          <a:xfrm flipH="true" flipV="false" rot="0">
            <a:off x="3271860" y="7541605"/>
            <a:ext cx="2598729" cy="2017263"/>
          </a:xfrm>
          <a:custGeom>
            <a:avLst/>
            <a:gdLst/>
            <a:ahLst/>
            <a:cxnLst/>
            <a:rect r="r" b="b" t="t" l="l"/>
            <a:pathLst>
              <a:path h="2017263" w="2598729">
                <a:moveTo>
                  <a:pt x="2598729" y="0"/>
                </a:moveTo>
                <a:lnTo>
                  <a:pt x="0" y="0"/>
                </a:lnTo>
                <a:lnTo>
                  <a:pt x="0" y="2017263"/>
                </a:lnTo>
                <a:lnTo>
                  <a:pt x="2598729" y="2017263"/>
                </a:lnTo>
                <a:lnTo>
                  <a:pt x="2598729" y="0"/>
                </a:lnTo>
                <a:close/>
              </a:path>
            </a:pathLst>
          </a:custGeom>
          <a:blipFill>
            <a:blip r:embed="rId13"/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14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18288000" cy="10287000"/>
          </a:xfrm>
          <a:custGeom>
            <a:avLst/>
            <a:gdLst/>
            <a:ahLst/>
            <a:cxnLst/>
            <a:rect r="r" b="b" t="t" l="l"/>
            <a:pathLst>
              <a:path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122237" t="-30191" r="0" b="-270404"/>
            </a:stretch>
          </a:blipFill>
        </p:spPr>
      </p:sp>
      <p:sp>
        <p:nvSpPr>
          <p:cNvPr name="TextBox 3" id="3"/>
          <p:cNvSpPr txBox="true"/>
          <p:nvPr/>
        </p:nvSpPr>
        <p:spPr>
          <a:xfrm rot="0">
            <a:off x="3818130" y="3256792"/>
            <a:ext cx="9797706" cy="106839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8786"/>
              </a:lnSpc>
              <a:spcBef>
                <a:spcPct val="0"/>
              </a:spcBef>
            </a:pPr>
            <a:r>
              <a:rPr lang="en-US" b="true" sz="6276">
                <a:solidFill>
                  <a:srgbClr val="000000"/>
                </a:solidFill>
                <a:latin typeface="Amaranth Bold"/>
                <a:ea typeface="Amaranth Bold"/>
                <a:cs typeface="Amaranth Bold"/>
                <a:sym typeface="Amaranth Bold"/>
              </a:rPr>
              <a:t>El Fin</a:t>
            </a:r>
          </a:p>
        </p:txBody>
      </p:sp>
    </p:spTree>
  </p:cSld>
  <p:clrMapOvr>
    <a:masterClrMapping/>
  </p:clrMapOvr>
</p:sld>
</file>

<file path=ppt/slides/slide15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18288000" cy="10287000"/>
          </a:xfrm>
          <a:custGeom>
            <a:avLst/>
            <a:gdLst/>
            <a:ahLst/>
            <a:cxnLst/>
            <a:rect r="r" b="b" t="t" l="l"/>
            <a:pathLst>
              <a:path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122237" t="-30191" r="0" b="-270404"/>
            </a:stretch>
          </a:blipFill>
        </p:spPr>
      </p:sp>
      <p:sp>
        <p:nvSpPr>
          <p:cNvPr name="TextBox 3" id="3"/>
          <p:cNvSpPr txBox="true"/>
          <p:nvPr/>
        </p:nvSpPr>
        <p:spPr>
          <a:xfrm rot="0">
            <a:off x="1383425" y="1369552"/>
            <a:ext cx="9304190" cy="555693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406"/>
              </a:lnSpc>
            </a:pPr>
            <a:r>
              <a:rPr lang="en-US" sz="3147" b="true">
                <a:solidFill>
                  <a:srgbClr val="000000"/>
                </a:solidFill>
                <a:latin typeface="Amaranth Bold"/>
                <a:ea typeface="Amaranth Bold"/>
                <a:cs typeface="Amaranth Bold"/>
                <a:sym typeface="Amaranth Bold"/>
              </a:rPr>
              <a:t>Preguntas</a:t>
            </a:r>
          </a:p>
          <a:p>
            <a:pPr algn="ctr">
              <a:lnSpc>
                <a:spcPts val="4406"/>
              </a:lnSpc>
            </a:pPr>
          </a:p>
          <a:p>
            <a:pPr algn="ctr">
              <a:lnSpc>
                <a:spcPts val="4406"/>
              </a:lnSpc>
              <a:spcBef>
                <a:spcPct val="0"/>
              </a:spcBef>
            </a:pPr>
            <a:r>
              <a:rPr lang="en-US" sz="3147">
                <a:solidFill>
                  <a:srgbClr val="000000"/>
                </a:solidFill>
                <a:latin typeface="Amaranth"/>
                <a:ea typeface="Amaranth"/>
                <a:cs typeface="Amaranth"/>
                <a:sym typeface="Amaranth"/>
              </a:rPr>
              <a:t>¿Por qué Simón, el conejo, decidió esperar a sus amigos en la carrera?</a:t>
            </a:r>
          </a:p>
          <a:p>
            <a:pPr algn="ctr">
              <a:lnSpc>
                <a:spcPts val="4406"/>
              </a:lnSpc>
              <a:spcBef>
                <a:spcPct val="0"/>
              </a:spcBef>
            </a:pPr>
          </a:p>
          <a:p>
            <a:pPr algn="ctr">
              <a:lnSpc>
                <a:spcPts val="4406"/>
              </a:lnSpc>
              <a:spcBef>
                <a:spcPct val="0"/>
              </a:spcBef>
            </a:pPr>
            <a:r>
              <a:rPr lang="en-US" sz="3147">
                <a:solidFill>
                  <a:srgbClr val="000000"/>
                </a:solidFill>
                <a:latin typeface="Amaranth"/>
                <a:ea typeface="Amaranth"/>
                <a:cs typeface="Amaranth"/>
                <a:sym typeface="Amaranth"/>
              </a:rPr>
              <a:t>¿Cómo ayudó Coco, el pajarito, en la carrera si no podía volar?</a:t>
            </a:r>
          </a:p>
          <a:p>
            <a:pPr algn="ctr">
              <a:lnSpc>
                <a:spcPts val="4406"/>
              </a:lnSpc>
              <a:spcBef>
                <a:spcPct val="0"/>
              </a:spcBef>
            </a:pPr>
          </a:p>
          <a:p>
            <a:pPr algn="ctr">
              <a:lnSpc>
                <a:spcPts val="4406"/>
              </a:lnSpc>
              <a:spcBef>
                <a:spcPct val="0"/>
              </a:spcBef>
            </a:pPr>
            <a:r>
              <a:rPr lang="en-US" sz="3147">
                <a:solidFill>
                  <a:srgbClr val="000000"/>
                </a:solidFill>
                <a:latin typeface="Amaranth"/>
                <a:ea typeface="Amaranth"/>
                <a:cs typeface="Amaranth"/>
                <a:sym typeface="Amaranth"/>
              </a:rPr>
              <a:t>¿Qué aprendieron los animalitos al final del cuento?</a:t>
            </a:r>
          </a:p>
          <a:p>
            <a:pPr algn="ctr">
              <a:lnSpc>
                <a:spcPts val="4406"/>
              </a:lnSpc>
              <a:spcBef>
                <a:spcPct val="0"/>
              </a:spcBef>
            </a:pPr>
          </a:p>
        </p:txBody>
      </p:sp>
    </p:spTree>
  </p:cSld>
  <p:clrMapOvr>
    <a:masterClrMapping/>
  </p:clrMapOvr>
</p:sld>
</file>

<file path=ppt/slides/slide16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18288000" cy="10287000"/>
          </a:xfrm>
          <a:custGeom>
            <a:avLst/>
            <a:gdLst/>
            <a:ahLst/>
            <a:cxnLst/>
            <a:rect r="r" b="b" t="t" l="l"/>
            <a:pathLst>
              <a:path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122237" t="-30191" r="0" b="-270404"/>
            </a:stretch>
          </a:blipFill>
        </p:spPr>
      </p:sp>
      <p:grpSp>
        <p:nvGrpSpPr>
          <p:cNvPr name="Group 3" id="3"/>
          <p:cNvGrpSpPr/>
          <p:nvPr/>
        </p:nvGrpSpPr>
        <p:grpSpPr>
          <a:xfrm rot="0">
            <a:off x="1699612" y="3253795"/>
            <a:ext cx="5785791" cy="3576989"/>
            <a:chOff x="0" y="0"/>
            <a:chExt cx="1946647" cy="1203489"/>
          </a:xfrm>
        </p:grpSpPr>
        <p:sp>
          <p:nvSpPr>
            <p:cNvPr name="Freeform 4" id="4"/>
            <p:cNvSpPr/>
            <p:nvPr/>
          </p:nvSpPr>
          <p:spPr>
            <a:xfrm flipH="false" flipV="false" rot="0">
              <a:off x="0" y="0"/>
              <a:ext cx="1946647" cy="1203489"/>
            </a:xfrm>
            <a:custGeom>
              <a:avLst/>
              <a:gdLst/>
              <a:ahLst/>
              <a:cxnLst/>
              <a:rect r="r" b="b" t="t" l="l"/>
              <a:pathLst>
                <a:path h="1203489" w="1946647">
                  <a:moveTo>
                    <a:pt x="68243" y="0"/>
                  </a:moveTo>
                  <a:lnTo>
                    <a:pt x="1878404" y="0"/>
                  </a:lnTo>
                  <a:cubicBezTo>
                    <a:pt x="1916093" y="0"/>
                    <a:pt x="1946647" y="30553"/>
                    <a:pt x="1946647" y="68243"/>
                  </a:cubicBezTo>
                  <a:lnTo>
                    <a:pt x="1946647" y="1135246"/>
                  </a:lnTo>
                  <a:cubicBezTo>
                    <a:pt x="1946647" y="1172935"/>
                    <a:pt x="1916093" y="1203489"/>
                    <a:pt x="1878404" y="1203489"/>
                  </a:cubicBezTo>
                  <a:lnTo>
                    <a:pt x="68243" y="1203489"/>
                  </a:lnTo>
                  <a:cubicBezTo>
                    <a:pt x="30553" y="1203489"/>
                    <a:pt x="0" y="1172935"/>
                    <a:pt x="0" y="1135246"/>
                  </a:cubicBezTo>
                  <a:lnTo>
                    <a:pt x="0" y="68243"/>
                  </a:lnTo>
                  <a:cubicBezTo>
                    <a:pt x="0" y="30553"/>
                    <a:pt x="30553" y="0"/>
                    <a:pt x="68243" y="0"/>
                  </a:cubicBezTo>
                  <a:close/>
                </a:path>
              </a:pathLst>
            </a:custGeom>
            <a:solidFill>
              <a:srgbClr val="FFFFFF"/>
            </a:solidFill>
            <a:ln w="38100" cap="rnd">
              <a:solidFill>
                <a:srgbClr val="000000"/>
              </a:solidFill>
              <a:prstDash val="lgDash"/>
              <a:round/>
            </a:ln>
          </p:spPr>
        </p:sp>
        <p:sp>
          <p:nvSpPr>
            <p:cNvPr name="TextBox 5" id="5"/>
            <p:cNvSpPr txBox="true"/>
            <p:nvPr/>
          </p:nvSpPr>
          <p:spPr>
            <a:xfrm>
              <a:off x="0" y="-38100"/>
              <a:ext cx="1946647" cy="1241589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</a:p>
          </p:txBody>
        </p:sp>
      </p:grpSp>
      <p:sp>
        <p:nvSpPr>
          <p:cNvPr name="Freeform 6" id="6"/>
          <p:cNvSpPr/>
          <p:nvPr/>
        </p:nvSpPr>
        <p:spPr>
          <a:xfrm flipH="false" flipV="false" rot="0">
            <a:off x="1929324" y="4334043"/>
            <a:ext cx="2000071" cy="1852867"/>
          </a:xfrm>
          <a:custGeom>
            <a:avLst/>
            <a:gdLst/>
            <a:ahLst/>
            <a:cxnLst/>
            <a:rect r="r" b="b" t="t" l="l"/>
            <a:pathLst>
              <a:path h="1852867" w="2000071">
                <a:moveTo>
                  <a:pt x="0" y="0"/>
                </a:moveTo>
                <a:lnTo>
                  <a:pt x="2000071" y="0"/>
                </a:lnTo>
                <a:lnTo>
                  <a:pt x="2000071" y="1852866"/>
                </a:lnTo>
                <a:lnTo>
                  <a:pt x="0" y="1852866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-1254" t="0" r="0" b="-9298"/>
            </a:stretch>
          </a:blipFill>
        </p:spPr>
      </p:sp>
      <p:sp>
        <p:nvSpPr>
          <p:cNvPr name="Freeform 7" id="7"/>
          <p:cNvSpPr/>
          <p:nvPr/>
        </p:nvSpPr>
        <p:spPr>
          <a:xfrm flipH="false" flipV="false" rot="0">
            <a:off x="5384709" y="4079346"/>
            <a:ext cx="1822409" cy="2197258"/>
          </a:xfrm>
          <a:custGeom>
            <a:avLst/>
            <a:gdLst/>
            <a:ahLst/>
            <a:cxnLst/>
            <a:rect r="r" b="b" t="t" l="l"/>
            <a:pathLst>
              <a:path h="2197258" w="1822409">
                <a:moveTo>
                  <a:pt x="0" y="0"/>
                </a:moveTo>
                <a:lnTo>
                  <a:pt x="1822409" y="0"/>
                </a:lnTo>
                <a:lnTo>
                  <a:pt x="1822409" y="2197258"/>
                </a:lnTo>
                <a:lnTo>
                  <a:pt x="0" y="2197258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0" t="0" r="0" b="-17712"/>
            </a:stretch>
          </a:blipFill>
        </p:spPr>
      </p:sp>
      <p:sp>
        <p:nvSpPr>
          <p:cNvPr name="Freeform 8" id="8"/>
          <p:cNvSpPr/>
          <p:nvPr/>
        </p:nvSpPr>
        <p:spPr>
          <a:xfrm flipH="false" flipV="false" rot="0">
            <a:off x="3413464" y="4079346"/>
            <a:ext cx="2358088" cy="2358088"/>
          </a:xfrm>
          <a:custGeom>
            <a:avLst/>
            <a:gdLst/>
            <a:ahLst/>
            <a:cxnLst/>
            <a:rect r="r" b="b" t="t" l="l"/>
            <a:pathLst>
              <a:path h="2358088" w="2358088">
                <a:moveTo>
                  <a:pt x="0" y="0"/>
                </a:moveTo>
                <a:lnTo>
                  <a:pt x="2358088" y="0"/>
                </a:lnTo>
                <a:lnTo>
                  <a:pt x="2358088" y="2358088"/>
                </a:lnTo>
                <a:lnTo>
                  <a:pt x="0" y="2358088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l="0" t="0" r="0" b="0"/>
            </a:stretch>
          </a:blipFill>
        </p:spPr>
      </p:sp>
      <p:grpSp>
        <p:nvGrpSpPr>
          <p:cNvPr name="Group 9" id="9"/>
          <p:cNvGrpSpPr/>
          <p:nvPr/>
        </p:nvGrpSpPr>
        <p:grpSpPr>
          <a:xfrm rot="0">
            <a:off x="10349294" y="3253795"/>
            <a:ext cx="5785791" cy="3576989"/>
            <a:chOff x="0" y="0"/>
            <a:chExt cx="1946647" cy="1203489"/>
          </a:xfrm>
        </p:grpSpPr>
        <p:sp>
          <p:nvSpPr>
            <p:cNvPr name="Freeform 10" id="10"/>
            <p:cNvSpPr/>
            <p:nvPr/>
          </p:nvSpPr>
          <p:spPr>
            <a:xfrm flipH="false" flipV="false" rot="0">
              <a:off x="0" y="0"/>
              <a:ext cx="1946647" cy="1203489"/>
            </a:xfrm>
            <a:custGeom>
              <a:avLst/>
              <a:gdLst/>
              <a:ahLst/>
              <a:cxnLst/>
              <a:rect r="r" b="b" t="t" l="l"/>
              <a:pathLst>
                <a:path h="1203489" w="1946647">
                  <a:moveTo>
                    <a:pt x="68243" y="0"/>
                  </a:moveTo>
                  <a:lnTo>
                    <a:pt x="1878404" y="0"/>
                  </a:lnTo>
                  <a:cubicBezTo>
                    <a:pt x="1916093" y="0"/>
                    <a:pt x="1946647" y="30553"/>
                    <a:pt x="1946647" y="68243"/>
                  </a:cubicBezTo>
                  <a:lnTo>
                    <a:pt x="1946647" y="1135246"/>
                  </a:lnTo>
                  <a:cubicBezTo>
                    <a:pt x="1946647" y="1172935"/>
                    <a:pt x="1916093" y="1203489"/>
                    <a:pt x="1878404" y="1203489"/>
                  </a:cubicBezTo>
                  <a:lnTo>
                    <a:pt x="68243" y="1203489"/>
                  </a:lnTo>
                  <a:cubicBezTo>
                    <a:pt x="30553" y="1203489"/>
                    <a:pt x="0" y="1172935"/>
                    <a:pt x="0" y="1135246"/>
                  </a:cubicBezTo>
                  <a:lnTo>
                    <a:pt x="0" y="68243"/>
                  </a:lnTo>
                  <a:cubicBezTo>
                    <a:pt x="0" y="30553"/>
                    <a:pt x="30553" y="0"/>
                    <a:pt x="68243" y="0"/>
                  </a:cubicBezTo>
                  <a:close/>
                </a:path>
              </a:pathLst>
            </a:custGeom>
            <a:solidFill>
              <a:srgbClr val="FFFFFF"/>
            </a:solidFill>
            <a:ln w="38100" cap="rnd">
              <a:solidFill>
                <a:srgbClr val="000000"/>
              </a:solidFill>
              <a:prstDash val="lgDash"/>
              <a:round/>
            </a:ln>
          </p:spPr>
        </p:sp>
        <p:sp>
          <p:nvSpPr>
            <p:cNvPr name="TextBox 11" id="11"/>
            <p:cNvSpPr txBox="true"/>
            <p:nvPr/>
          </p:nvSpPr>
          <p:spPr>
            <a:xfrm>
              <a:off x="0" y="-38100"/>
              <a:ext cx="1946647" cy="1241589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</a:p>
          </p:txBody>
        </p:sp>
      </p:grpSp>
      <p:sp>
        <p:nvSpPr>
          <p:cNvPr name="Freeform 12" id="12"/>
          <p:cNvSpPr/>
          <p:nvPr/>
        </p:nvSpPr>
        <p:spPr>
          <a:xfrm flipH="false" flipV="false" rot="0">
            <a:off x="12539823" y="4108607"/>
            <a:ext cx="1404732" cy="2138737"/>
          </a:xfrm>
          <a:custGeom>
            <a:avLst/>
            <a:gdLst/>
            <a:ahLst/>
            <a:cxnLst/>
            <a:rect r="r" b="b" t="t" l="l"/>
            <a:pathLst>
              <a:path h="2138737" w="1404732">
                <a:moveTo>
                  <a:pt x="0" y="0"/>
                </a:moveTo>
                <a:lnTo>
                  <a:pt x="1404732" y="0"/>
                </a:lnTo>
                <a:lnTo>
                  <a:pt x="1404732" y="2138736"/>
                </a:lnTo>
                <a:lnTo>
                  <a:pt x="0" y="2138736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 l="-7597" t="-9209" r="-8948" b="-7434"/>
            </a:stretch>
          </a:blipFill>
        </p:spPr>
      </p:sp>
      <p:sp>
        <p:nvSpPr>
          <p:cNvPr name="Freeform 13" id="13"/>
          <p:cNvSpPr/>
          <p:nvPr/>
        </p:nvSpPr>
        <p:spPr>
          <a:xfrm flipH="true" flipV="false" rot="0">
            <a:off x="12808002" y="4221474"/>
            <a:ext cx="4169893" cy="2397689"/>
          </a:xfrm>
          <a:custGeom>
            <a:avLst/>
            <a:gdLst/>
            <a:ahLst/>
            <a:cxnLst/>
            <a:rect r="r" b="b" t="t" l="l"/>
            <a:pathLst>
              <a:path h="2397689" w="4169893">
                <a:moveTo>
                  <a:pt x="4169893" y="0"/>
                </a:moveTo>
                <a:lnTo>
                  <a:pt x="0" y="0"/>
                </a:lnTo>
                <a:lnTo>
                  <a:pt x="0" y="2397688"/>
                </a:lnTo>
                <a:lnTo>
                  <a:pt x="4169893" y="2397688"/>
                </a:lnTo>
                <a:lnTo>
                  <a:pt x="4169893" y="0"/>
                </a:lnTo>
                <a:close/>
              </a:path>
            </a:pathLst>
          </a:custGeom>
          <a:blipFill>
            <a:blip r:embed="rId7"/>
            <a:stretch>
              <a:fillRect l="0" t="0" r="0" b="0"/>
            </a:stretch>
          </a:blipFill>
        </p:spPr>
      </p:sp>
      <p:sp>
        <p:nvSpPr>
          <p:cNvPr name="Freeform 14" id="14"/>
          <p:cNvSpPr/>
          <p:nvPr/>
        </p:nvSpPr>
        <p:spPr>
          <a:xfrm flipH="false" flipV="false" rot="0">
            <a:off x="10825855" y="4563334"/>
            <a:ext cx="1713968" cy="1713968"/>
          </a:xfrm>
          <a:custGeom>
            <a:avLst/>
            <a:gdLst/>
            <a:ahLst/>
            <a:cxnLst/>
            <a:rect r="r" b="b" t="t" l="l"/>
            <a:pathLst>
              <a:path h="1713968" w="1713968">
                <a:moveTo>
                  <a:pt x="0" y="0"/>
                </a:moveTo>
                <a:lnTo>
                  <a:pt x="1713968" y="0"/>
                </a:lnTo>
                <a:lnTo>
                  <a:pt x="1713968" y="1713968"/>
                </a:lnTo>
                <a:lnTo>
                  <a:pt x="0" y="1713968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 l="0" t="0" r="0" b="0"/>
            </a:stretch>
          </a:blipFill>
        </p:spPr>
      </p:sp>
      <p:sp>
        <p:nvSpPr>
          <p:cNvPr name="Freeform 15" id="15"/>
          <p:cNvSpPr/>
          <p:nvPr/>
        </p:nvSpPr>
        <p:spPr>
          <a:xfrm flipH="false" flipV="false" rot="0">
            <a:off x="3929395" y="2599811"/>
            <a:ext cx="1307968" cy="1307968"/>
          </a:xfrm>
          <a:custGeom>
            <a:avLst/>
            <a:gdLst/>
            <a:ahLst/>
            <a:cxnLst/>
            <a:rect r="r" b="b" t="t" l="l"/>
            <a:pathLst>
              <a:path h="1307968" w="1307968">
                <a:moveTo>
                  <a:pt x="0" y="0"/>
                </a:moveTo>
                <a:lnTo>
                  <a:pt x="1307967" y="0"/>
                </a:lnTo>
                <a:lnTo>
                  <a:pt x="1307967" y="1307967"/>
                </a:lnTo>
                <a:lnTo>
                  <a:pt x="0" y="1307967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6" id="16"/>
          <p:cNvSpPr/>
          <p:nvPr/>
        </p:nvSpPr>
        <p:spPr>
          <a:xfrm flipH="false" flipV="false" rot="0">
            <a:off x="12546628" y="2599811"/>
            <a:ext cx="1397927" cy="1397927"/>
          </a:xfrm>
          <a:custGeom>
            <a:avLst/>
            <a:gdLst/>
            <a:ahLst/>
            <a:cxnLst/>
            <a:rect r="r" b="b" t="t" l="l"/>
            <a:pathLst>
              <a:path h="1397927" w="1397927">
                <a:moveTo>
                  <a:pt x="0" y="0"/>
                </a:moveTo>
                <a:lnTo>
                  <a:pt x="1397927" y="0"/>
                </a:lnTo>
                <a:lnTo>
                  <a:pt x="1397927" y="1397927"/>
                </a:lnTo>
                <a:lnTo>
                  <a:pt x="0" y="1397927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17" id="17"/>
          <p:cNvSpPr txBox="true"/>
          <p:nvPr/>
        </p:nvSpPr>
        <p:spPr>
          <a:xfrm rot="0">
            <a:off x="4317888" y="570412"/>
            <a:ext cx="9304190" cy="167709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6786"/>
              </a:lnSpc>
              <a:spcBef>
                <a:spcPct val="0"/>
              </a:spcBef>
            </a:pPr>
            <a:r>
              <a:rPr lang="en-US" b="true" sz="4847">
                <a:solidFill>
                  <a:srgbClr val="000000"/>
                </a:solidFill>
                <a:latin typeface="Amaranth Bold"/>
                <a:ea typeface="Amaranth Bold"/>
                <a:cs typeface="Amaranth Bold"/>
                <a:sym typeface="Amaranth Bold"/>
              </a:rPr>
              <a:t>¿En qué situación se observa una buena convivencia?</a:t>
            </a:r>
          </a:p>
        </p:txBody>
      </p:sp>
    </p:spTree>
  </p:cSld>
  <p:clrMapOvr>
    <a:masterClrMapping/>
  </p:clrMapOvr>
</p:sld>
</file>

<file path=ppt/slides/slide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18288000" cy="10287000"/>
          </a:xfrm>
          <a:custGeom>
            <a:avLst/>
            <a:gdLst/>
            <a:ahLst/>
            <a:cxnLst/>
            <a:rect r="r" b="b" t="t" l="l"/>
            <a:pathLst>
              <a:path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122237" t="-30191" r="0" b="-270404"/>
            </a:stretch>
          </a:blipFill>
        </p:spPr>
      </p:sp>
      <p:grpSp>
        <p:nvGrpSpPr>
          <p:cNvPr name="Group 3" id="3"/>
          <p:cNvGrpSpPr/>
          <p:nvPr/>
        </p:nvGrpSpPr>
        <p:grpSpPr>
          <a:xfrm rot="0">
            <a:off x="564444" y="377511"/>
            <a:ext cx="3948398" cy="3948398"/>
            <a:chOff x="0" y="0"/>
            <a:chExt cx="812800" cy="812800"/>
          </a:xfrm>
        </p:grpSpPr>
        <p:sp>
          <p:nvSpPr>
            <p:cNvPr name="Freeform 4" id="4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12700">
              <a:solidFill>
                <a:srgbClr val="000000"/>
              </a:solidFill>
            </a:ln>
          </p:spPr>
        </p:sp>
      </p:grpSp>
      <p:sp>
        <p:nvSpPr>
          <p:cNvPr name="TextBox 5" id="5"/>
          <p:cNvSpPr txBox="true"/>
          <p:nvPr/>
        </p:nvSpPr>
        <p:spPr>
          <a:xfrm rot="0">
            <a:off x="4512843" y="3581107"/>
            <a:ext cx="9262315" cy="198801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8024"/>
              </a:lnSpc>
            </a:pPr>
            <a:r>
              <a:rPr lang="en-US" sz="5731">
                <a:solidFill>
                  <a:srgbClr val="000000"/>
                </a:solidFill>
                <a:latin typeface="Amaranth"/>
                <a:ea typeface="Amaranth"/>
                <a:cs typeface="Amaranth"/>
                <a:sym typeface="Amaranth"/>
              </a:rPr>
              <a:t>En un bosque muy especial, vivían muchos animalitos. </a:t>
            </a:r>
          </a:p>
        </p:txBody>
      </p:sp>
    </p:spTree>
  </p:cSld>
  <p:clrMapOvr>
    <a:masterClrMapping/>
  </p:clrMapOvr>
</p:sld>
</file>

<file path=ppt/slides/slide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18288000" cy="10287000"/>
          </a:xfrm>
          <a:custGeom>
            <a:avLst/>
            <a:gdLst/>
            <a:ahLst/>
            <a:cxnLst/>
            <a:rect r="r" b="b" t="t" l="l"/>
            <a:pathLst>
              <a:path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122237" t="-30191" r="0" b="-270404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11540003" y="2247659"/>
            <a:ext cx="4344396" cy="7255777"/>
          </a:xfrm>
          <a:custGeom>
            <a:avLst/>
            <a:gdLst/>
            <a:ahLst/>
            <a:cxnLst/>
            <a:rect r="r" b="b" t="t" l="l"/>
            <a:pathLst>
              <a:path h="7255777" w="4344396">
                <a:moveTo>
                  <a:pt x="0" y="0"/>
                </a:moveTo>
                <a:lnTo>
                  <a:pt x="4344397" y="0"/>
                </a:lnTo>
                <a:lnTo>
                  <a:pt x="4344397" y="7255776"/>
                </a:lnTo>
                <a:lnTo>
                  <a:pt x="0" y="7255776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534845">
            <a:off x="12598736" y="2068081"/>
            <a:ext cx="1765710" cy="794597"/>
          </a:xfrm>
          <a:custGeom>
            <a:avLst/>
            <a:gdLst/>
            <a:ahLst/>
            <a:cxnLst/>
            <a:rect r="r" b="b" t="t" l="l"/>
            <a:pathLst>
              <a:path h="794597" w="1765710">
                <a:moveTo>
                  <a:pt x="0" y="0"/>
                </a:moveTo>
                <a:lnTo>
                  <a:pt x="1765710" y="0"/>
                </a:lnTo>
                <a:lnTo>
                  <a:pt x="1765710" y="794597"/>
                </a:lnTo>
                <a:lnTo>
                  <a:pt x="0" y="794597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5" id="5"/>
          <p:cNvSpPr/>
          <p:nvPr/>
        </p:nvSpPr>
        <p:spPr>
          <a:xfrm flipH="true" flipV="false" rot="0">
            <a:off x="7714642" y="370849"/>
            <a:ext cx="3986755" cy="3319880"/>
          </a:xfrm>
          <a:custGeom>
            <a:avLst/>
            <a:gdLst/>
            <a:ahLst/>
            <a:cxnLst/>
            <a:rect r="r" b="b" t="t" l="l"/>
            <a:pathLst>
              <a:path h="3319880" w="3986755">
                <a:moveTo>
                  <a:pt x="3986755" y="0"/>
                </a:moveTo>
                <a:lnTo>
                  <a:pt x="0" y="0"/>
                </a:lnTo>
                <a:lnTo>
                  <a:pt x="0" y="3319880"/>
                </a:lnTo>
                <a:lnTo>
                  <a:pt x="3986755" y="3319880"/>
                </a:lnTo>
                <a:lnTo>
                  <a:pt x="3986755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6" id="6"/>
          <p:cNvSpPr/>
          <p:nvPr/>
        </p:nvSpPr>
        <p:spPr>
          <a:xfrm flipH="false" flipV="false" rot="0">
            <a:off x="8527309" y="1028700"/>
            <a:ext cx="2641846" cy="1657758"/>
          </a:xfrm>
          <a:custGeom>
            <a:avLst/>
            <a:gdLst/>
            <a:ahLst/>
            <a:cxnLst/>
            <a:rect r="r" b="b" t="t" l="l"/>
            <a:pathLst>
              <a:path h="1657758" w="2641846">
                <a:moveTo>
                  <a:pt x="0" y="0"/>
                </a:moveTo>
                <a:lnTo>
                  <a:pt x="2641845" y="0"/>
                </a:lnTo>
                <a:lnTo>
                  <a:pt x="2641845" y="1657758"/>
                </a:lnTo>
                <a:lnTo>
                  <a:pt x="0" y="1657758"/>
                </a:lnTo>
                <a:lnTo>
                  <a:pt x="0" y="0"/>
                </a:lnTo>
                <a:close/>
              </a:path>
            </a:pathLst>
          </a:custGeom>
          <a:blipFill>
            <a:blip r:embed="rId9"/>
            <a:stretch>
              <a:fillRect l="0" t="0" r="0" b="0"/>
            </a:stretch>
          </a:blipFill>
        </p:spPr>
      </p:sp>
      <p:sp>
        <p:nvSpPr>
          <p:cNvPr name="TextBox 7" id="7"/>
          <p:cNvSpPr txBox="true"/>
          <p:nvPr/>
        </p:nvSpPr>
        <p:spPr>
          <a:xfrm rot="0">
            <a:off x="1431797" y="3509447"/>
            <a:ext cx="9262315" cy="262491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7044"/>
              </a:lnSpc>
            </a:pPr>
            <a:r>
              <a:rPr lang="en-US" sz="5031">
                <a:solidFill>
                  <a:srgbClr val="000000"/>
                </a:solidFill>
                <a:latin typeface="Amaranth"/>
                <a:ea typeface="Amaranth"/>
                <a:cs typeface="Amaranth"/>
                <a:sym typeface="Amaranth"/>
              </a:rPr>
              <a:t>Lila, la tortuga, caminaba muy despacito pero tenía la mejor memoria.</a:t>
            </a:r>
          </a:p>
        </p:txBody>
      </p:sp>
    </p:spTree>
  </p:cSld>
  <p:clrMapOvr>
    <a:masterClrMapping/>
  </p:clrMapOvr>
</p:sld>
</file>

<file path=ppt/slides/slide4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18288000" cy="10287000"/>
          </a:xfrm>
          <a:custGeom>
            <a:avLst/>
            <a:gdLst/>
            <a:ahLst/>
            <a:cxnLst/>
            <a:rect r="r" b="b" t="t" l="l"/>
            <a:pathLst>
              <a:path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122237" t="-30191" r="0" b="-270404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10006322" y="2072002"/>
            <a:ext cx="6000294" cy="6847697"/>
          </a:xfrm>
          <a:custGeom>
            <a:avLst/>
            <a:gdLst/>
            <a:ahLst/>
            <a:cxnLst/>
            <a:rect r="r" b="b" t="t" l="l"/>
            <a:pathLst>
              <a:path h="6847697" w="6000294">
                <a:moveTo>
                  <a:pt x="0" y="0"/>
                </a:moveTo>
                <a:lnTo>
                  <a:pt x="6000294" y="0"/>
                </a:lnTo>
                <a:lnTo>
                  <a:pt x="6000294" y="6847697"/>
                </a:lnTo>
                <a:lnTo>
                  <a:pt x="0" y="6847697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0" r="0" b="0"/>
            </a:stretch>
          </a:blipFill>
        </p:spPr>
      </p:sp>
      <p:sp>
        <p:nvSpPr>
          <p:cNvPr name="TextBox 4" id="4"/>
          <p:cNvSpPr txBox="true"/>
          <p:nvPr/>
        </p:nvSpPr>
        <p:spPr>
          <a:xfrm rot="0">
            <a:off x="1028700" y="3091149"/>
            <a:ext cx="8115300" cy="288042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7661"/>
              </a:lnSpc>
              <a:spcBef>
                <a:spcPct val="0"/>
              </a:spcBef>
            </a:pPr>
            <a:r>
              <a:rPr lang="en-US" sz="5472">
                <a:solidFill>
                  <a:srgbClr val="000000"/>
                </a:solidFill>
                <a:latin typeface="Amaranth"/>
                <a:ea typeface="Amaranth"/>
                <a:cs typeface="Amaranth"/>
                <a:sym typeface="Amaranth"/>
              </a:rPr>
              <a:t> Simón, el conejo, era el más rápido de todos y siempre quería saltar alto.</a:t>
            </a:r>
          </a:p>
        </p:txBody>
      </p:sp>
    </p:spTree>
  </p:cSld>
  <p:clrMapOvr>
    <a:masterClrMapping/>
  </p:clrMapOvr>
</p:sld>
</file>

<file path=ppt/slides/slide5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18288000" cy="10287000"/>
          </a:xfrm>
          <a:custGeom>
            <a:avLst/>
            <a:gdLst/>
            <a:ahLst/>
            <a:cxnLst/>
            <a:rect r="r" b="b" t="t" l="l"/>
            <a:pathLst>
              <a:path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122237" t="-30191" r="0" b="-270404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11981895" y="3630589"/>
            <a:ext cx="5176257" cy="4794508"/>
          </a:xfrm>
          <a:custGeom>
            <a:avLst/>
            <a:gdLst/>
            <a:ahLst/>
            <a:cxnLst/>
            <a:rect r="r" b="b" t="t" l="l"/>
            <a:pathLst>
              <a:path h="4794508" w="5176257">
                <a:moveTo>
                  <a:pt x="0" y="0"/>
                </a:moveTo>
                <a:lnTo>
                  <a:pt x="5176256" y="0"/>
                </a:lnTo>
                <a:lnTo>
                  <a:pt x="5176256" y="4794508"/>
                </a:lnTo>
                <a:lnTo>
                  <a:pt x="0" y="4794508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0" r="0" b="0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1422441">
            <a:off x="9992883" y="4181679"/>
            <a:ext cx="3074719" cy="1579637"/>
          </a:xfrm>
          <a:custGeom>
            <a:avLst/>
            <a:gdLst/>
            <a:ahLst/>
            <a:cxnLst/>
            <a:rect r="r" b="b" t="t" l="l"/>
            <a:pathLst>
              <a:path h="1579637" w="3074719">
                <a:moveTo>
                  <a:pt x="0" y="0"/>
                </a:moveTo>
                <a:lnTo>
                  <a:pt x="3074719" y="0"/>
                </a:lnTo>
                <a:lnTo>
                  <a:pt x="3074719" y="1579637"/>
                </a:lnTo>
                <a:lnTo>
                  <a:pt x="0" y="1579637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5" id="5"/>
          <p:cNvSpPr/>
          <p:nvPr/>
        </p:nvSpPr>
        <p:spPr>
          <a:xfrm flipH="false" flipV="false" rot="0">
            <a:off x="14926994" y="4770138"/>
            <a:ext cx="2231157" cy="3555629"/>
          </a:xfrm>
          <a:custGeom>
            <a:avLst/>
            <a:gdLst/>
            <a:ahLst/>
            <a:cxnLst/>
            <a:rect r="r" b="b" t="t" l="l"/>
            <a:pathLst>
              <a:path h="3555629" w="2231157">
                <a:moveTo>
                  <a:pt x="0" y="0"/>
                </a:moveTo>
                <a:lnTo>
                  <a:pt x="2231157" y="0"/>
                </a:lnTo>
                <a:lnTo>
                  <a:pt x="2231157" y="3555629"/>
                </a:lnTo>
                <a:lnTo>
                  <a:pt x="0" y="3555629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6" id="6"/>
          <p:cNvSpPr txBox="true"/>
          <p:nvPr/>
        </p:nvSpPr>
        <p:spPr>
          <a:xfrm rot="0">
            <a:off x="1996132" y="3141768"/>
            <a:ext cx="7808928" cy="317101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6344"/>
              </a:lnSpc>
            </a:pPr>
            <a:r>
              <a:rPr lang="en-US" sz="4531">
                <a:solidFill>
                  <a:srgbClr val="000000"/>
                </a:solidFill>
                <a:latin typeface="Amaranth"/>
                <a:ea typeface="Amaranth"/>
                <a:cs typeface="Amaranth"/>
                <a:sym typeface="Amaranth"/>
              </a:rPr>
              <a:t>Coco, el pajarito, no podía volar como los demás, pero cantaba las canciones más bonitas del bosque.</a:t>
            </a:r>
          </a:p>
        </p:txBody>
      </p:sp>
    </p:spTree>
  </p:cSld>
  <p:clrMapOvr>
    <a:masterClrMapping/>
  </p:clrMapOvr>
</p:sld>
</file>

<file path=ppt/slides/slide6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18288000" cy="10287000"/>
          </a:xfrm>
          <a:custGeom>
            <a:avLst/>
            <a:gdLst/>
            <a:ahLst/>
            <a:cxnLst/>
            <a:rect r="r" b="b" t="t" l="l"/>
            <a:pathLst>
              <a:path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122237" t="-30191" r="0" b="-270404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7738838" y="441785"/>
            <a:ext cx="4196940" cy="3399522"/>
          </a:xfrm>
          <a:custGeom>
            <a:avLst/>
            <a:gdLst/>
            <a:ahLst/>
            <a:cxnLst/>
            <a:rect r="r" b="b" t="t" l="l"/>
            <a:pathLst>
              <a:path h="3399522" w="4196940">
                <a:moveTo>
                  <a:pt x="0" y="0"/>
                </a:moveTo>
                <a:lnTo>
                  <a:pt x="4196941" y="0"/>
                </a:lnTo>
                <a:lnTo>
                  <a:pt x="4196941" y="3399521"/>
                </a:lnTo>
                <a:lnTo>
                  <a:pt x="0" y="3399521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0">
            <a:off x="8898378" y="799244"/>
            <a:ext cx="1877862" cy="2019206"/>
          </a:xfrm>
          <a:custGeom>
            <a:avLst/>
            <a:gdLst/>
            <a:ahLst/>
            <a:cxnLst/>
            <a:rect r="r" b="b" t="t" l="l"/>
            <a:pathLst>
              <a:path h="2019206" w="1877862">
                <a:moveTo>
                  <a:pt x="0" y="0"/>
                </a:moveTo>
                <a:lnTo>
                  <a:pt x="1877862" y="0"/>
                </a:lnTo>
                <a:lnTo>
                  <a:pt x="1877862" y="2019206"/>
                </a:lnTo>
                <a:lnTo>
                  <a:pt x="0" y="2019206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5" id="5"/>
          <p:cNvSpPr/>
          <p:nvPr/>
        </p:nvSpPr>
        <p:spPr>
          <a:xfrm flipH="false" flipV="false" rot="0">
            <a:off x="10194861" y="3060308"/>
            <a:ext cx="6528850" cy="5068020"/>
          </a:xfrm>
          <a:custGeom>
            <a:avLst/>
            <a:gdLst/>
            <a:ahLst/>
            <a:cxnLst/>
            <a:rect r="r" b="b" t="t" l="l"/>
            <a:pathLst>
              <a:path h="5068020" w="6528850">
                <a:moveTo>
                  <a:pt x="0" y="0"/>
                </a:moveTo>
                <a:lnTo>
                  <a:pt x="6528851" y="0"/>
                </a:lnTo>
                <a:lnTo>
                  <a:pt x="6528851" y="5068020"/>
                </a:lnTo>
                <a:lnTo>
                  <a:pt x="0" y="5068020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 l="0" t="0" r="0" b="0"/>
            </a:stretch>
          </a:blipFill>
        </p:spPr>
      </p:sp>
      <p:sp>
        <p:nvSpPr>
          <p:cNvPr name="TextBox 6" id="6"/>
          <p:cNvSpPr txBox="true"/>
          <p:nvPr/>
        </p:nvSpPr>
        <p:spPr>
          <a:xfrm rot="0">
            <a:off x="1705903" y="3270759"/>
            <a:ext cx="7808928" cy="317101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6344"/>
              </a:lnSpc>
            </a:pPr>
            <a:r>
              <a:rPr lang="en-US" sz="4531">
                <a:solidFill>
                  <a:srgbClr val="000000"/>
                </a:solidFill>
                <a:latin typeface="Amaranth"/>
                <a:ea typeface="Amaranth"/>
                <a:cs typeface="Amaranth"/>
                <a:sym typeface="Amaranth"/>
              </a:rPr>
              <a:t>Un día, el búho sabio organizó una gran carrera hasta el árbol más viejo del bosque. </a:t>
            </a:r>
          </a:p>
          <a:p>
            <a:pPr algn="ctr">
              <a:lnSpc>
                <a:spcPts val="6344"/>
              </a:lnSpc>
            </a:pPr>
            <a:r>
              <a:rPr lang="en-US" sz="4531">
                <a:solidFill>
                  <a:srgbClr val="000000"/>
                </a:solidFill>
                <a:latin typeface="Amaranth"/>
                <a:ea typeface="Amaranth"/>
                <a:cs typeface="Amaranth"/>
                <a:sym typeface="Amaranth"/>
              </a:rPr>
              <a:t>Todos estaban emocionados.</a:t>
            </a:r>
          </a:p>
        </p:txBody>
      </p:sp>
    </p:spTree>
  </p:cSld>
  <p:clrMapOvr>
    <a:masterClrMapping/>
  </p:clrMapOvr>
</p:sld>
</file>

<file path=ppt/slides/slide7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18288000" cy="10287000"/>
          </a:xfrm>
          <a:custGeom>
            <a:avLst/>
            <a:gdLst/>
            <a:ahLst/>
            <a:cxnLst/>
            <a:rect r="r" b="b" t="t" l="l"/>
            <a:pathLst>
              <a:path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122237" t="-30191" r="0" b="-270404"/>
            </a:stretch>
          </a:blipFill>
        </p:spPr>
      </p:sp>
      <p:sp>
        <p:nvSpPr>
          <p:cNvPr name="TextBox 3" id="3"/>
          <p:cNvSpPr txBox="true"/>
          <p:nvPr/>
        </p:nvSpPr>
        <p:spPr>
          <a:xfrm rot="0">
            <a:off x="1399549" y="2048644"/>
            <a:ext cx="8373264" cy="605582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364"/>
              </a:lnSpc>
            </a:pPr>
            <a:r>
              <a:rPr lang="en-US" sz="3831">
                <a:solidFill>
                  <a:srgbClr val="000000"/>
                </a:solidFill>
                <a:latin typeface="Amaranth"/>
                <a:ea typeface="Amaranth"/>
                <a:cs typeface="Amaranth"/>
                <a:sym typeface="Amaranth"/>
              </a:rPr>
              <a:t>—¡Yo llegaré primero! —dijo Simón, dando un gran salto.</a:t>
            </a:r>
          </a:p>
          <a:p>
            <a:pPr algn="ctr">
              <a:lnSpc>
                <a:spcPts val="5364"/>
              </a:lnSpc>
            </a:pPr>
          </a:p>
          <a:p>
            <a:pPr algn="ctr">
              <a:lnSpc>
                <a:spcPts val="5364"/>
              </a:lnSpc>
            </a:pPr>
            <a:r>
              <a:rPr lang="en-US" sz="3831">
                <a:solidFill>
                  <a:srgbClr val="000000"/>
                </a:solidFill>
                <a:latin typeface="Amaranth"/>
                <a:ea typeface="Amaranth"/>
                <a:cs typeface="Amaranth"/>
                <a:sym typeface="Amaranth"/>
              </a:rPr>
              <a:t>—Yo iré a mi ritmo —respondió Lila con una sonrisa.</a:t>
            </a:r>
          </a:p>
          <a:p>
            <a:pPr algn="ctr">
              <a:lnSpc>
                <a:spcPts val="5364"/>
              </a:lnSpc>
            </a:pPr>
          </a:p>
          <a:p>
            <a:pPr algn="ctr">
              <a:lnSpc>
                <a:spcPts val="5364"/>
              </a:lnSpc>
            </a:pPr>
            <a:r>
              <a:rPr lang="en-US" sz="3831">
                <a:solidFill>
                  <a:srgbClr val="000000"/>
                </a:solidFill>
                <a:latin typeface="Amaranth"/>
                <a:ea typeface="Amaranth"/>
                <a:cs typeface="Amaranth"/>
                <a:sym typeface="Amaranth"/>
              </a:rPr>
              <a:t>—Tal vez no vuele, pero los animaré con mi canto —agregó Coco.</a:t>
            </a:r>
          </a:p>
          <a:p>
            <a:pPr algn="ctr">
              <a:lnSpc>
                <a:spcPts val="5364"/>
              </a:lnSpc>
            </a:pPr>
          </a:p>
        </p:txBody>
      </p:sp>
      <p:sp>
        <p:nvSpPr>
          <p:cNvPr name="Freeform 4" id="4"/>
          <p:cNvSpPr/>
          <p:nvPr/>
        </p:nvSpPr>
        <p:spPr>
          <a:xfrm flipH="false" flipV="false" rot="0">
            <a:off x="13007276" y="4177537"/>
            <a:ext cx="2231780" cy="3727398"/>
          </a:xfrm>
          <a:custGeom>
            <a:avLst/>
            <a:gdLst/>
            <a:ahLst/>
            <a:cxnLst/>
            <a:rect r="r" b="b" t="t" l="l"/>
            <a:pathLst>
              <a:path h="3727398" w="2231780">
                <a:moveTo>
                  <a:pt x="0" y="0"/>
                </a:moveTo>
                <a:lnTo>
                  <a:pt x="2231780" y="0"/>
                </a:lnTo>
                <a:lnTo>
                  <a:pt x="2231780" y="3727399"/>
                </a:lnTo>
                <a:lnTo>
                  <a:pt x="0" y="3727399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5" id="5"/>
          <p:cNvSpPr/>
          <p:nvPr/>
        </p:nvSpPr>
        <p:spPr>
          <a:xfrm flipH="false" flipV="false" rot="534845">
            <a:off x="13551162" y="4085286"/>
            <a:ext cx="907071" cy="408196"/>
          </a:xfrm>
          <a:custGeom>
            <a:avLst/>
            <a:gdLst/>
            <a:ahLst/>
            <a:cxnLst/>
            <a:rect r="r" b="b" t="t" l="l"/>
            <a:pathLst>
              <a:path h="408196" w="907071">
                <a:moveTo>
                  <a:pt x="0" y="0"/>
                </a:moveTo>
                <a:lnTo>
                  <a:pt x="907071" y="0"/>
                </a:lnTo>
                <a:lnTo>
                  <a:pt x="907071" y="408196"/>
                </a:lnTo>
                <a:lnTo>
                  <a:pt x="0" y="408196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6" id="6"/>
          <p:cNvSpPr/>
          <p:nvPr/>
        </p:nvSpPr>
        <p:spPr>
          <a:xfrm flipH="false" flipV="false" rot="0">
            <a:off x="10968760" y="5695779"/>
            <a:ext cx="2110610" cy="2408684"/>
          </a:xfrm>
          <a:custGeom>
            <a:avLst/>
            <a:gdLst/>
            <a:ahLst/>
            <a:cxnLst/>
            <a:rect r="r" b="b" t="t" l="l"/>
            <a:pathLst>
              <a:path h="2408684" w="2110610">
                <a:moveTo>
                  <a:pt x="0" y="0"/>
                </a:moveTo>
                <a:lnTo>
                  <a:pt x="2110609" y="0"/>
                </a:lnTo>
                <a:lnTo>
                  <a:pt x="2110609" y="2408685"/>
                </a:lnTo>
                <a:lnTo>
                  <a:pt x="0" y="2408685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 l="0" t="0" r="0" b="0"/>
            </a:stretch>
          </a:blipFill>
        </p:spPr>
      </p:sp>
      <p:sp>
        <p:nvSpPr>
          <p:cNvPr name="Freeform 7" id="7"/>
          <p:cNvSpPr/>
          <p:nvPr/>
        </p:nvSpPr>
        <p:spPr>
          <a:xfrm flipH="false" flipV="false" rot="0">
            <a:off x="14905450" y="5624220"/>
            <a:ext cx="2462311" cy="2280716"/>
          </a:xfrm>
          <a:custGeom>
            <a:avLst/>
            <a:gdLst/>
            <a:ahLst/>
            <a:cxnLst/>
            <a:rect r="r" b="b" t="t" l="l"/>
            <a:pathLst>
              <a:path h="2280716" w="2462311">
                <a:moveTo>
                  <a:pt x="0" y="0"/>
                </a:moveTo>
                <a:lnTo>
                  <a:pt x="2462311" y="0"/>
                </a:lnTo>
                <a:lnTo>
                  <a:pt x="2462311" y="2280716"/>
                </a:lnTo>
                <a:lnTo>
                  <a:pt x="0" y="2280716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 l="0" t="0" r="0" b="0"/>
            </a:stretch>
          </a:blipFill>
        </p:spPr>
      </p:sp>
      <p:sp>
        <p:nvSpPr>
          <p:cNvPr name="Freeform 8" id="8"/>
          <p:cNvSpPr/>
          <p:nvPr/>
        </p:nvSpPr>
        <p:spPr>
          <a:xfrm flipH="false" flipV="false" rot="1422441">
            <a:off x="13959290" y="5886369"/>
            <a:ext cx="1462624" cy="751423"/>
          </a:xfrm>
          <a:custGeom>
            <a:avLst/>
            <a:gdLst/>
            <a:ahLst/>
            <a:cxnLst/>
            <a:rect r="r" b="b" t="t" l="l"/>
            <a:pathLst>
              <a:path h="751423" w="1462624">
                <a:moveTo>
                  <a:pt x="0" y="0"/>
                </a:moveTo>
                <a:lnTo>
                  <a:pt x="1462624" y="0"/>
                </a:lnTo>
                <a:lnTo>
                  <a:pt x="1462624" y="751423"/>
                </a:lnTo>
                <a:lnTo>
                  <a:pt x="0" y="751423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9" id="9"/>
          <p:cNvSpPr/>
          <p:nvPr/>
        </p:nvSpPr>
        <p:spPr>
          <a:xfrm flipH="false" flipV="false" rot="0">
            <a:off x="16306414" y="6166295"/>
            <a:ext cx="1061347" cy="1691390"/>
          </a:xfrm>
          <a:custGeom>
            <a:avLst/>
            <a:gdLst/>
            <a:ahLst/>
            <a:cxnLst/>
            <a:rect r="r" b="b" t="t" l="l"/>
            <a:pathLst>
              <a:path h="1691390" w="1061347">
                <a:moveTo>
                  <a:pt x="0" y="0"/>
                </a:moveTo>
                <a:lnTo>
                  <a:pt x="1061347" y="0"/>
                </a:lnTo>
                <a:lnTo>
                  <a:pt x="1061347" y="1691390"/>
                </a:lnTo>
                <a:lnTo>
                  <a:pt x="0" y="1691390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8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18288000" cy="10287000"/>
          </a:xfrm>
          <a:custGeom>
            <a:avLst/>
            <a:gdLst/>
            <a:ahLst/>
            <a:cxnLst/>
            <a:rect r="r" b="b" t="t" l="l"/>
            <a:pathLst>
              <a:path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122237" t="-30191" r="0" b="-270404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9992111" y="4885967"/>
            <a:ext cx="2231780" cy="3727398"/>
          </a:xfrm>
          <a:custGeom>
            <a:avLst/>
            <a:gdLst/>
            <a:ahLst/>
            <a:cxnLst/>
            <a:rect r="r" b="b" t="t" l="l"/>
            <a:pathLst>
              <a:path h="3727398" w="2231780">
                <a:moveTo>
                  <a:pt x="0" y="0"/>
                </a:moveTo>
                <a:lnTo>
                  <a:pt x="2231780" y="0"/>
                </a:lnTo>
                <a:lnTo>
                  <a:pt x="2231780" y="3727398"/>
                </a:lnTo>
                <a:lnTo>
                  <a:pt x="0" y="3727398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534845">
            <a:off x="10503750" y="4681869"/>
            <a:ext cx="907071" cy="408196"/>
          </a:xfrm>
          <a:custGeom>
            <a:avLst/>
            <a:gdLst/>
            <a:ahLst/>
            <a:cxnLst/>
            <a:rect r="r" b="b" t="t" l="l"/>
            <a:pathLst>
              <a:path h="408196" w="907071">
                <a:moveTo>
                  <a:pt x="0" y="0"/>
                </a:moveTo>
                <a:lnTo>
                  <a:pt x="907071" y="0"/>
                </a:lnTo>
                <a:lnTo>
                  <a:pt x="907071" y="408196"/>
                </a:lnTo>
                <a:lnTo>
                  <a:pt x="0" y="408196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5" id="5"/>
          <p:cNvSpPr/>
          <p:nvPr/>
        </p:nvSpPr>
        <p:spPr>
          <a:xfrm flipH="true" flipV="false" rot="0">
            <a:off x="4504321" y="7550025"/>
            <a:ext cx="2082917" cy="2377081"/>
          </a:xfrm>
          <a:custGeom>
            <a:avLst/>
            <a:gdLst/>
            <a:ahLst/>
            <a:cxnLst/>
            <a:rect r="r" b="b" t="t" l="l"/>
            <a:pathLst>
              <a:path h="2377081" w="2082917">
                <a:moveTo>
                  <a:pt x="2082917" y="0"/>
                </a:moveTo>
                <a:lnTo>
                  <a:pt x="0" y="0"/>
                </a:lnTo>
                <a:lnTo>
                  <a:pt x="0" y="2377081"/>
                </a:lnTo>
                <a:lnTo>
                  <a:pt x="2082917" y="2377081"/>
                </a:lnTo>
                <a:lnTo>
                  <a:pt x="2082917" y="0"/>
                </a:lnTo>
                <a:close/>
              </a:path>
            </a:pathLst>
          </a:custGeom>
          <a:blipFill>
            <a:blip r:embed="rId7"/>
            <a:stretch>
              <a:fillRect l="0" t="0" r="0" b="0"/>
            </a:stretch>
          </a:blipFill>
        </p:spPr>
      </p:sp>
      <p:sp>
        <p:nvSpPr>
          <p:cNvPr name="Freeform 6" id="6"/>
          <p:cNvSpPr/>
          <p:nvPr/>
        </p:nvSpPr>
        <p:spPr>
          <a:xfrm flipH="false" flipV="false" rot="-1716112">
            <a:off x="5896448" y="6829880"/>
            <a:ext cx="2872342" cy="1698272"/>
          </a:xfrm>
          <a:custGeom>
            <a:avLst/>
            <a:gdLst/>
            <a:ahLst/>
            <a:cxnLst/>
            <a:rect r="r" b="b" t="t" l="l"/>
            <a:pathLst>
              <a:path h="1698272" w="2872342">
                <a:moveTo>
                  <a:pt x="0" y="0"/>
                </a:moveTo>
                <a:lnTo>
                  <a:pt x="2872342" y="0"/>
                </a:lnTo>
                <a:lnTo>
                  <a:pt x="2872342" y="1698272"/>
                </a:lnTo>
                <a:lnTo>
                  <a:pt x="0" y="1698272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7" id="7"/>
          <p:cNvSpPr/>
          <p:nvPr/>
        </p:nvSpPr>
        <p:spPr>
          <a:xfrm flipH="false" flipV="false" rot="551605">
            <a:off x="13686271" y="5184047"/>
            <a:ext cx="3871081" cy="1737147"/>
          </a:xfrm>
          <a:custGeom>
            <a:avLst/>
            <a:gdLst/>
            <a:ahLst/>
            <a:cxnLst/>
            <a:rect r="r" b="b" t="t" l="l"/>
            <a:pathLst>
              <a:path h="1737147" w="3871081">
                <a:moveTo>
                  <a:pt x="0" y="0"/>
                </a:moveTo>
                <a:lnTo>
                  <a:pt x="3871081" y="0"/>
                </a:lnTo>
                <a:lnTo>
                  <a:pt x="3871081" y="1737148"/>
                </a:lnTo>
                <a:lnTo>
                  <a:pt x="0" y="1737148"/>
                </a:lnTo>
                <a:lnTo>
                  <a:pt x="0" y="0"/>
                </a:lnTo>
                <a:close/>
              </a:path>
            </a:pathLst>
          </a:custGeom>
          <a:blipFill>
            <a:blip r:embed="rId10"/>
            <a:stretch>
              <a:fillRect l="0" t="0" r="0" b="0"/>
            </a:stretch>
          </a:blipFill>
        </p:spPr>
      </p:sp>
      <p:sp>
        <p:nvSpPr>
          <p:cNvPr name="TextBox 8" id="8"/>
          <p:cNvSpPr txBox="true"/>
          <p:nvPr/>
        </p:nvSpPr>
        <p:spPr>
          <a:xfrm rot="0">
            <a:off x="1191101" y="1909754"/>
            <a:ext cx="7808928" cy="36383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784"/>
              </a:lnSpc>
            </a:pPr>
            <a:r>
              <a:rPr lang="en-US" sz="4131">
                <a:solidFill>
                  <a:srgbClr val="000000"/>
                </a:solidFill>
                <a:latin typeface="Amaranth"/>
                <a:ea typeface="Amaranth"/>
                <a:cs typeface="Amaranth"/>
                <a:sym typeface="Amaranth"/>
              </a:rPr>
              <a:t>Cuando comenzó la carrera, Simón avanzó rápidamente, pero al mirar atrás, vio que Lila iba muy despacio y Coco se esforzaba en trepar una rama caída.</a:t>
            </a:r>
          </a:p>
        </p:txBody>
      </p:sp>
      <p:sp>
        <p:nvSpPr>
          <p:cNvPr name="Freeform 9" id="9"/>
          <p:cNvSpPr/>
          <p:nvPr/>
        </p:nvSpPr>
        <p:spPr>
          <a:xfrm flipH="false" flipV="false" rot="0">
            <a:off x="14803361" y="4422515"/>
            <a:ext cx="1968650" cy="1823462"/>
          </a:xfrm>
          <a:custGeom>
            <a:avLst/>
            <a:gdLst/>
            <a:ahLst/>
            <a:cxnLst/>
            <a:rect r="r" b="b" t="t" l="l"/>
            <a:pathLst>
              <a:path h="1823462" w="1968650">
                <a:moveTo>
                  <a:pt x="0" y="0"/>
                </a:moveTo>
                <a:lnTo>
                  <a:pt x="1968650" y="0"/>
                </a:lnTo>
                <a:lnTo>
                  <a:pt x="1968650" y="1823462"/>
                </a:lnTo>
                <a:lnTo>
                  <a:pt x="0" y="1823462"/>
                </a:lnTo>
                <a:lnTo>
                  <a:pt x="0" y="0"/>
                </a:lnTo>
                <a:close/>
              </a:path>
            </a:pathLst>
          </a:custGeom>
          <a:blipFill>
            <a:blip r:embed="rId11"/>
            <a:stretch>
              <a:fillRect l="0" t="0" r="0" b="0"/>
            </a:stretch>
          </a:blipFill>
        </p:spPr>
      </p:sp>
      <p:sp>
        <p:nvSpPr>
          <p:cNvPr name="Freeform 10" id="10"/>
          <p:cNvSpPr/>
          <p:nvPr/>
        </p:nvSpPr>
        <p:spPr>
          <a:xfrm flipH="false" flipV="false" rot="0">
            <a:off x="15923450" y="4855912"/>
            <a:ext cx="848561" cy="1352288"/>
          </a:xfrm>
          <a:custGeom>
            <a:avLst/>
            <a:gdLst/>
            <a:ahLst/>
            <a:cxnLst/>
            <a:rect r="r" b="b" t="t" l="l"/>
            <a:pathLst>
              <a:path h="1352288" w="848561">
                <a:moveTo>
                  <a:pt x="0" y="0"/>
                </a:moveTo>
                <a:lnTo>
                  <a:pt x="848561" y="0"/>
                </a:lnTo>
                <a:lnTo>
                  <a:pt x="848561" y="1352288"/>
                </a:lnTo>
                <a:lnTo>
                  <a:pt x="0" y="1352288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9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18288000" cy="10287000"/>
          </a:xfrm>
          <a:custGeom>
            <a:avLst/>
            <a:gdLst/>
            <a:ahLst/>
            <a:cxnLst/>
            <a:rect r="r" b="b" t="t" l="l"/>
            <a:pathLst>
              <a:path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122237" t="-30191" r="0" b="-270404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10119189" y="4170010"/>
            <a:ext cx="4267937" cy="4870684"/>
          </a:xfrm>
          <a:custGeom>
            <a:avLst/>
            <a:gdLst/>
            <a:ahLst/>
            <a:cxnLst/>
            <a:rect r="r" b="b" t="t" l="l"/>
            <a:pathLst>
              <a:path h="4870684" w="4267937">
                <a:moveTo>
                  <a:pt x="0" y="0"/>
                </a:moveTo>
                <a:lnTo>
                  <a:pt x="4267937" y="0"/>
                </a:lnTo>
                <a:lnTo>
                  <a:pt x="4267937" y="4870684"/>
                </a:lnTo>
                <a:lnTo>
                  <a:pt x="0" y="4870684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0" r="0" b="0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0">
            <a:off x="15662056" y="5143500"/>
            <a:ext cx="876587" cy="840428"/>
          </a:xfrm>
          <a:custGeom>
            <a:avLst/>
            <a:gdLst/>
            <a:ahLst/>
            <a:cxnLst/>
            <a:rect r="r" b="b" t="t" l="l"/>
            <a:pathLst>
              <a:path h="840428" w="876587">
                <a:moveTo>
                  <a:pt x="0" y="0"/>
                </a:moveTo>
                <a:lnTo>
                  <a:pt x="876587" y="0"/>
                </a:lnTo>
                <a:lnTo>
                  <a:pt x="876587" y="840428"/>
                </a:lnTo>
                <a:lnTo>
                  <a:pt x="0" y="840428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5" id="5"/>
          <p:cNvSpPr/>
          <p:nvPr/>
        </p:nvSpPr>
        <p:spPr>
          <a:xfrm flipH="false" flipV="false" rot="0">
            <a:off x="14387126" y="4719963"/>
            <a:ext cx="3426448" cy="2305714"/>
          </a:xfrm>
          <a:custGeom>
            <a:avLst/>
            <a:gdLst/>
            <a:ahLst/>
            <a:cxnLst/>
            <a:rect r="r" b="b" t="t" l="l"/>
            <a:pathLst>
              <a:path h="2305714" w="3426448">
                <a:moveTo>
                  <a:pt x="0" y="0"/>
                </a:moveTo>
                <a:lnTo>
                  <a:pt x="3426448" y="0"/>
                </a:lnTo>
                <a:lnTo>
                  <a:pt x="3426448" y="2305714"/>
                </a:lnTo>
                <a:lnTo>
                  <a:pt x="0" y="2305714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6" id="6"/>
          <p:cNvSpPr txBox="true"/>
          <p:nvPr/>
        </p:nvSpPr>
        <p:spPr>
          <a:xfrm rot="0">
            <a:off x="1133451" y="1855437"/>
            <a:ext cx="8010549" cy="565285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656"/>
              </a:lnSpc>
            </a:pPr>
            <a:r>
              <a:rPr lang="en-US" sz="4040">
                <a:solidFill>
                  <a:srgbClr val="000000"/>
                </a:solidFill>
                <a:latin typeface="Amaranth"/>
                <a:ea typeface="Amaranth"/>
                <a:cs typeface="Amaranth"/>
                <a:sym typeface="Amaranth"/>
              </a:rPr>
              <a:t>—Si sigo corriendo solo, ¿con quién celebraré al final? —pensó Simón.</a:t>
            </a:r>
          </a:p>
          <a:p>
            <a:pPr algn="ctr">
              <a:lnSpc>
                <a:spcPts val="5656"/>
              </a:lnSpc>
            </a:pPr>
          </a:p>
          <a:p>
            <a:pPr algn="ctr">
              <a:lnSpc>
                <a:spcPts val="5656"/>
              </a:lnSpc>
            </a:pPr>
            <a:r>
              <a:rPr lang="en-US" sz="4040">
                <a:solidFill>
                  <a:srgbClr val="000000"/>
                </a:solidFill>
                <a:latin typeface="Amaranth"/>
                <a:ea typeface="Amaranth"/>
                <a:cs typeface="Amaranth"/>
                <a:sym typeface="Amaranth"/>
              </a:rPr>
              <a:t>Así que decidió esperar a sus amigos.</a:t>
            </a:r>
          </a:p>
          <a:p>
            <a:pPr algn="ctr">
              <a:lnSpc>
                <a:spcPts val="5656"/>
              </a:lnSpc>
            </a:pPr>
          </a:p>
          <a:p>
            <a:pPr algn="ctr">
              <a:lnSpc>
                <a:spcPts val="5656"/>
              </a:lnSpc>
              <a:spcBef>
                <a:spcPct val="0"/>
              </a:spcBef>
            </a:pPr>
            <a:r>
              <a:rPr lang="en-US" sz="4040">
                <a:solidFill>
                  <a:srgbClr val="000000"/>
                </a:solidFill>
                <a:latin typeface="Amaranth"/>
                <a:ea typeface="Amaranth"/>
                <a:cs typeface="Amaranth"/>
                <a:sym typeface="Amaranth"/>
              </a:rPr>
              <a:t>—¡Vamos juntos! —dijo animándolos.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terms:created xsi:type="dcterms:W3CDTF">2006-08-16T00:00:00Z</dcterms:created>
  <dc:identifier>DAGjTX6JAhk</dc:identifier>
  <dcterms:modified xsi:type="dcterms:W3CDTF">2011-08-01T06:04:30Z</dcterms:modified>
  <cp:revision>1</cp:revision>
  <dc:title>Los amigos del bosque</dc:title>
</cp:coreProperties>
</file>