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70" r:id="rId5"/>
    <p:sldId id="273" r:id="rId6"/>
    <p:sldId id="271" r:id="rId7"/>
    <p:sldId id="272" r:id="rId8"/>
  </p:sldIdLst>
  <p:sldSz cx="7772400" cy="100584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BCC7"/>
    <a:srgbClr val="ADD0AF"/>
    <a:srgbClr val="F2DD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3179" autoAdjust="0"/>
  </p:normalViewPr>
  <p:slideViewPr>
    <p:cSldViewPr snapToGrid="0" showGuides="1">
      <p:cViewPr varScale="1">
        <p:scale>
          <a:sx n="60" d="100"/>
          <a:sy n="60" d="100"/>
        </p:scale>
        <p:origin x="25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-2205"/>
    </p:cViewPr>
  </p:sorterViewPr>
  <p:notesViewPr>
    <p:cSldViewPr snapToGrid="0">
      <p:cViewPr varScale="1">
        <p:scale>
          <a:sx n="99" d="100"/>
          <a:sy n="99" d="100"/>
        </p:scale>
        <p:origin x="28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155CDE60-E95F-4909-A156-72E2BC6F0F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C16F1C-7725-4C4D-9575-6B2B902721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0521F4-FF43-4AFE-9C0D-41F210F09438}" type="datetime1">
              <a:rPr lang="es-ES" smtClean="0"/>
              <a:t>15/06/2022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EE2C83-2A2B-4870-B432-032AD2C9CC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048F310-2CF3-424C-B31A-C212CC43D6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2FB8216-D1CD-4218-A6D3-1C9E8038CB4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327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774734F-30DB-419F-BCF3-14185E6CDC46}" type="datetime1">
              <a:rPr lang="es-ES" noProof="0" smtClean="0"/>
              <a:t>15/06/2022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AE94FEF-7CD6-44E4-9123-D40C136902E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14383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AE94FEF-7CD6-44E4-9123-D40C136902E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890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AE94FEF-7CD6-44E4-9123-D40C136902E2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185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AE94FEF-7CD6-44E4-9123-D40C136902E2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179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AE94FEF-7CD6-44E4-9123-D40C136902E2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9647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C597D6E-AB07-4848-92C4-AD5EA22B0D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72400" cy="10058400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es-ES" noProof="0"/>
              <a:t>Agregar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7200" y="2468880"/>
            <a:ext cx="6858000" cy="1325880"/>
          </a:xfrm>
        </p:spPr>
        <p:txBody>
          <a:bodyPr rtlCol="0" anchor="b">
            <a:noAutofit/>
          </a:bodyPr>
          <a:lstStyle>
            <a:lvl1pPr algn="ctr">
              <a:defRPr sz="8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2130552" y="5907024"/>
            <a:ext cx="3502152" cy="36576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es-ES" noProof="0"/>
              <a:t>Haga clic para agregar texto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41FA91-13AC-4591-A66E-07DC8A842C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9576" y="3867912"/>
            <a:ext cx="5413248" cy="1682496"/>
          </a:xfrm>
        </p:spPr>
        <p:txBody>
          <a:bodyPr rtlCol="0">
            <a:normAutofit/>
          </a:bodyPr>
          <a:lstStyle>
            <a:lvl1pPr algn="ctr">
              <a:lnSpc>
                <a:spcPts val="25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F006D63F-344E-4E43-857E-019ED6D3DA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814816"/>
            <a:ext cx="6858000" cy="832104"/>
          </a:xfrm>
        </p:spPr>
        <p:txBody>
          <a:bodyPr rtlCol="0">
            <a:noAutofit/>
          </a:bodyPr>
          <a:lstStyle>
            <a:lvl1pPr algn="ctr">
              <a:lnSpc>
                <a:spcPts val="21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4236869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AC597D6E-AB07-4848-92C4-AD5EA22B0DA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72400" cy="10058400"/>
          </a:xfrm>
          <a:solidFill>
            <a:schemeClr val="tx2"/>
          </a:solidFill>
        </p:spPr>
        <p:txBody>
          <a:bodyPr rtlCol="0">
            <a:normAutofit/>
          </a:bodyPr>
          <a:lstStyle>
            <a:lvl1pPr algn="l">
              <a:defRPr sz="2000"/>
            </a:lvl1pPr>
          </a:lstStyle>
          <a:p>
            <a:pPr rtl="0"/>
            <a:r>
              <a:rPr lang="es-ES" noProof="0"/>
              <a:t>Agregar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57200" y="996696"/>
            <a:ext cx="6858000" cy="1280160"/>
          </a:xfrm>
        </p:spPr>
        <p:txBody>
          <a:bodyPr rtlCol="0" anchor="b">
            <a:noAutofit/>
          </a:bodyPr>
          <a:lstStyle>
            <a:lvl1pPr algn="l">
              <a:defRPr sz="9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Haga clic para agregar un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57200" y="4197096"/>
            <a:ext cx="5486400" cy="402336"/>
          </a:xfrm>
        </p:spPr>
        <p:txBody>
          <a:bodyPr rtlCol="0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es-ES" noProof="0"/>
              <a:t>Haga clic para agregar texto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A4C315-6BC0-4353-8933-71CE75201C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313432"/>
            <a:ext cx="6858000" cy="1545336"/>
          </a:xfrm>
        </p:spPr>
        <p:txBody>
          <a:bodyPr rtlCol="0">
            <a:normAutofit/>
          </a:bodyPr>
          <a:lstStyle>
            <a:lvl1pPr algn="l">
              <a:lnSpc>
                <a:spcPts val="28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DFDEA4F-F05C-40A7-982B-4730BA5B52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8897112"/>
            <a:ext cx="6812280" cy="832104"/>
          </a:xfrm>
        </p:spPr>
        <p:txBody>
          <a:bodyPr rtlCol="0"/>
          <a:lstStyle>
            <a:lvl1pPr algn="l">
              <a:defRPr sz="1600">
                <a:solidFill>
                  <a:schemeClr val="tx1"/>
                </a:solidFill>
              </a:defRPr>
            </a:lvl1pPr>
            <a:lvl2pPr algn="ctr">
              <a:defRPr sz="1600">
                <a:solidFill>
                  <a:schemeClr val="bg1"/>
                </a:solidFill>
              </a:defRPr>
            </a:lvl2pPr>
            <a:lvl3pPr algn="ctr">
              <a:defRPr sz="16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229922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E258F9B5-B148-4877-BE11-91F08168C0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7772400" cy="5029200"/>
          </a:xfrm>
          <a:solidFill>
            <a:schemeClr val="accent1"/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rtl="0"/>
            <a:r>
              <a:rPr lang="es-ES" noProof="0"/>
              <a:t>Agregar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02BA62F-C25E-44A7-A531-61581F21D4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5458968"/>
            <a:ext cx="6705600" cy="1261872"/>
          </a:xfrm>
        </p:spPr>
        <p:txBody>
          <a:bodyPr rtlCol="0" anchor="b">
            <a:noAutofit/>
          </a:bodyPr>
          <a:lstStyle>
            <a:lvl1pPr algn="ctr">
              <a:defRPr sz="88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HAGA CLIC para agregar un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339032-B0DB-424E-A4B9-8F18CB8253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3400" y="6784848"/>
            <a:ext cx="6705600" cy="1527048"/>
          </a:xfrm>
        </p:spPr>
        <p:txBody>
          <a:bodyPr rtlCol="0">
            <a:normAutofit/>
          </a:bodyPr>
          <a:lstStyle>
            <a:lvl1pPr marL="0" indent="0" algn="ctr">
              <a:lnSpc>
                <a:spcPts val="28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agregar texto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54546D20-E4BF-4968-86B7-6049ADCDF7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8840" y="8604504"/>
            <a:ext cx="3474720" cy="402336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  <p:sp>
        <p:nvSpPr>
          <p:cNvPr id="11" name="Marcador de texto 9">
            <a:extLst>
              <a:ext uri="{FF2B5EF4-FFF2-40B4-BE49-F238E27FC236}">
                <a16:creationId xmlns:a16="http://schemas.microsoft.com/office/drawing/2014/main" id="{C07373AA-FD05-4AC0-9533-661934D7FE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3400" y="9299448"/>
            <a:ext cx="6705600" cy="33832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s-ES" noProof="0"/>
              <a:t>Haga clic para 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50745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3646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8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None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None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448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4608" userDrawn="1">
          <p15:clr>
            <a:srgbClr val="F26B43"/>
          </p15:clr>
        </p15:guide>
        <p15:guide id="4" orient="horz" pos="3168" userDrawn="1">
          <p15:clr>
            <a:srgbClr val="F26B43"/>
          </p15:clr>
        </p15:guide>
        <p15:guide id="5" orient="horz" pos="6048" userDrawn="1">
          <p15:clr>
            <a:srgbClr val="F26B43"/>
          </p15:clr>
        </p15:guide>
        <p15:guide id="6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 descr="Una ilustración del sol con cielos azules, una oveja saltando sobre una colina verde con flores y una valla blanca..">
            <a:extLst>
              <a:ext uri="{FF2B5EF4-FFF2-40B4-BE49-F238E27FC236}">
                <a16:creationId xmlns:a16="http://schemas.microsoft.com/office/drawing/2014/main" id="{D5DC5983-A92B-41E0-B5B0-CA22A7A6F4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3" y="21628"/>
            <a:ext cx="7745673" cy="10023813"/>
          </a:xfrm>
        </p:spPr>
      </p:pic>
      <p:pic>
        <p:nvPicPr>
          <p:cNvPr id="1026" name="Picture 2" descr="The Best Way for the Studying Of English Language">
            <a:extLst>
              <a:ext uri="{FF2B5EF4-FFF2-40B4-BE49-F238E27FC236}">
                <a16:creationId xmlns:a16="http://schemas.microsoft.com/office/drawing/2014/main" id="{3EF94C72-31A7-4F84-8376-7E73CF9D2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3323">
            <a:off x="2332262" y="4725842"/>
            <a:ext cx="3107875" cy="20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73BF435C-1A58-4C8F-8EEB-E21634AE3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SPEAKING PRACTICE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5444DDA-4AA2-45C8-B0A4-7D010997B5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56" y="3867912"/>
            <a:ext cx="6551271" cy="1682496"/>
          </a:xfrm>
        </p:spPr>
        <p:txBody>
          <a:bodyPr rtlCol="0">
            <a:normAutofit/>
          </a:bodyPr>
          <a:lstStyle/>
          <a:p>
            <a:pPr rtl="0"/>
            <a:r>
              <a:rPr lang="es-ES" sz="2800" dirty="0">
                <a:highlight>
                  <a:srgbClr val="000080"/>
                </a:highlight>
              </a:rPr>
              <a:t>LET’S TALK USING OUR ENGLISH SKILLS</a:t>
            </a:r>
          </a:p>
          <a:p>
            <a:pPr rtl="0"/>
            <a:endParaRPr lang="es-ES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C4DDB1B-5931-4908-A374-C31F81FD2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9128760"/>
            <a:ext cx="6858000" cy="518160"/>
          </a:xfrm>
        </p:spPr>
        <p:txBody>
          <a:bodyPr rtlCol="0" anchor="b"/>
          <a:lstStyle/>
          <a:p>
            <a:pPr rtl="0"/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C4662AA-0A08-4179-81C8-5D074068BF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6946" y="156629"/>
            <a:ext cx="2458741" cy="13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7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 descr="Una ilustración del sol con cielos azules, una oveja saltando sobre una colina verde con flores y una valla blanca..">
            <a:extLst>
              <a:ext uri="{FF2B5EF4-FFF2-40B4-BE49-F238E27FC236}">
                <a16:creationId xmlns:a16="http://schemas.microsoft.com/office/drawing/2014/main" id="{D5DC5983-A92B-41E0-B5B0-CA22A7A6F4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13" y="21628"/>
            <a:ext cx="7745673" cy="10023813"/>
          </a:xfr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id="{73BF435C-1A58-4C8F-8EEB-E21634AE3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/>
              <a:t>OBJECTIVE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35444DDA-4AA2-45C8-B0A4-7D010997B5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56" y="3867912"/>
            <a:ext cx="6551271" cy="5260848"/>
          </a:xfrm>
        </p:spPr>
        <p:txBody>
          <a:bodyPr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es-ES" sz="3600" dirty="0"/>
              <a:t>To </a:t>
            </a:r>
            <a:r>
              <a:rPr lang="es-ES" sz="3600" dirty="0" err="1"/>
              <a:t>have</a:t>
            </a:r>
            <a:r>
              <a:rPr lang="es-ES" sz="3600" dirty="0"/>
              <a:t> a </a:t>
            </a:r>
            <a:r>
              <a:rPr lang="es-ES" sz="3600" dirty="0" err="1"/>
              <a:t>fluent</a:t>
            </a:r>
            <a:r>
              <a:rPr lang="es-ES" sz="3600" dirty="0"/>
              <a:t> and </a:t>
            </a:r>
            <a:r>
              <a:rPr lang="es-ES" sz="3600" dirty="0" err="1"/>
              <a:t>dinamic</a:t>
            </a:r>
            <a:r>
              <a:rPr lang="es-ES" sz="3600" dirty="0"/>
              <a:t> speaking </a:t>
            </a:r>
            <a:r>
              <a:rPr lang="es-ES" sz="3600" dirty="0" err="1"/>
              <a:t>practice</a:t>
            </a:r>
            <a:r>
              <a:rPr lang="es-ES" sz="3600" dirty="0"/>
              <a:t> in </a:t>
            </a:r>
            <a:r>
              <a:rPr lang="es-ES" sz="3600" dirty="0" err="1"/>
              <a:t>small</a:t>
            </a:r>
            <a:r>
              <a:rPr lang="es-ES" sz="3600" dirty="0"/>
              <a:t> </a:t>
            </a:r>
            <a:r>
              <a:rPr lang="es-ES" sz="3600" dirty="0" err="1"/>
              <a:t>groups</a:t>
            </a:r>
            <a:r>
              <a:rPr lang="es-ES" sz="3600" dirty="0"/>
              <a:t> in </a:t>
            </a:r>
            <a:r>
              <a:rPr lang="es-ES" sz="3600" dirty="0" err="1"/>
              <a:t>the</a:t>
            </a:r>
            <a:r>
              <a:rPr lang="es-ES" sz="3600" dirty="0"/>
              <a:t> </a:t>
            </a:r>
            <a:r>
              <a:rPr lang="es-ES" sz="3600" dirty="0" err="1"/>
              <a:t>classroom</a:t>
            </a:r>
            <a:r>
              <a:rPr lang="es-ES" sz="3600" dirty="0"/>
              <a:t>.</a:t>
            </a:r>
          </a:p>
          <a:p>
            <a:pPr algn="l" rtl="0"/>
            <a:endParaRPr lang="es-ES" sz="2800" dirty="0">
              <a:highlight>
                <a:srgbClr val="000080"/>
              </a:highlight>
            </a:endParaRPr>
          </a:p>
          <a:p>
            <a:pPr algn="l" rtl="0"/>
            <a:endParaRPr lang="es-ES" sz="2800" dirty="0">
              <a:highlight>
                <a:srgbClr val="000080"/>
              </a:highlight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0C4DDB1B-5931-4908-A374-C31F81FD238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9128760"/>
            <a:ext cx="6858000" cy="518160"/>
          </a:xfrm>
        </p:spPr>
        <p:txBody>
          <a:bodyPr rtlCol="0" anchor="b"/>
          <a:lstStyle/>
          <a:p>
            <a:pPr rtl="0"/>
            <a:endParaRPr lang="es-E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C4662AA-0A08-4179-81C8-5D074068B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946" y="156629"/>
            <a:ext cx="2458741" cy="13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1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Marcador de posición de imagen 29" descr="Ilustración con dos niños jugando en la playa y en el agua">
            <a:extLst>
              <a:ext uri="{FF2B5EF4-FFF2-40B4-BE49-F238E27FC236}">
                <a16:creationId xmlns:a16="http://schemas.microsoft.com/office/drawing/2014/main" id="{66C2258F-6916-43C2-8BCA-9B67FDE26EB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DFDE533-5A13-4874-8E59-7E61FF141C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68276"/>
            <a:ext cx="6858000" cy="1280160"/>
          </a:xfrm>
        </p:spPr>
        <p:txBody>
          <a:bodyPr rtlCol="0"/>
          <a:lstStyle/>
          <a:p>
            <a:pPr rtl="0"/>
            <a:r>
              <a:rPr lang="es-ES" sz="9600" dirty="0"/>
              <a:t>QUESTIONS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6001A7-182B-4630-8DBD-59C0461EC5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200" y="1548436"/>
            <a:ext cx="7101068" cy="5745686"/>
          </a:xfrm>
        </p:spPr>
        <p:txBody>
          <a:bodyPr rtlCol="0">
            <a:normAutofit fontScale="55000" lnSpcReduction="20000"/>
          </a:bodyPr>
          <a:lstStyle/>
          <a:p>
            <a:pPr marL="457200" indent="-457200" algn="l">
              <a:buAutoNum type="arabicPeriod"/>
            </a:pPr>
            <a:r>
              <a:rPr lang="es-CL" sz="3800" b="1" i="0" dirty="0"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TELL ME ABOUT YOUR FAMILY.</a:t>
            </a:r>
          </a:p>
          <a:p>
            <a:pPr algn="l"/>
            <a:br>
              <a:rPr lang="es-CL" sz="3800" b="1" i="0" dirty="0">
                <a:solidFill>
                  <a:schemeClr val="tx1"/>
                </a:solidFill>
                <a:effectLst/>
                <a:latin typeface="Helvetica" panose="020B0604020202020204" pitchFamily="34" charset="0"/>
              </a:rPr>
            </a:br>
            <a:r>
              <a:rPr lang="es-CL" sz="3800" b="1" i="0" dirty="0"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2. TELL ME ABOUT YOUR EDUCATIONAL BACKGROUND.</a:t>
            </a:r>
          </a:p>
          <a:p>
            <a:pPr algn="l"/>
            <a:endParaRPr lang="es-CL" sz="3800" b="1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algn="l"/>
            <a:r>
              <a:rPr lang="es-CL" sz="3800" b="1" i="0" dirty="0"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3. WHAT ACTIVITIES DO YOU LIKE?</a:t>
            </a:r>
          </a:p>
          <a:p>
            <a:pPr algn="l"/>
            <a:endParaRPr lang="es-CL" sz="3800" b="1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algn="l"/>
            <a:r>
              <a:rPr lang="es-CL" sz="3800" b="1" i="0" dirty="0"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4. WHAT IS THE WEATHER LIKE TODAY?</a:t>
            </a:r>
          </a:p>
          <a:p>
            <a:pPr algn="l"/>
            <a:endParaRPr lang="es-CL" sz="3800" b="1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algn="l"/>
            <a:r>
              <a:rPr lang="es-CL" sz="3800" b="1" i="0" dirty="0"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5. WHAT WILL THE WEATHER BE TOMOROOW?</a:t>
            </a:r>
          </a:p>
          <a:p>
            <a:pPr algn="l"/>
            <a:endParaRPr lang="es-CL" sz="3800" b="1" dirty="0">
              <a:solidFill>
                <a:schemeClr val="tx1"/>
              </a:solidFill>
              <a:latin typeface="Helvetica" panose="020B0604020202020204" pitchFamily="34" charset="0"/>
            </a:endParaRPr>
          </a:p>
          <a:p>
            <a:pPr algn="l"/>
            <a:r>
              <a:rPr lang="es-CL" sz="3800" b="1" i="0" dirty="0"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6. WHAT IS YOUR FAVORITE DAY? WHY?</a:t>
            </a:r>
          </a:p>
          <a:p>
            <a:pPr algn="l"/>
            <a:endParaRPr lang="es-CL" sz="2600" b="1" i="0" dirty="0">
              <a:solidFill>
                <a:schemeClr val="tx1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s-CL" sz="2600" b="1" i="0" dirty="0"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7. </a:t>
            </a:r>
            <a:r>
              <a:rPr lang="es-CL" sz="4500" b="1" i="0" dirty="0">
                <a:solidFill>
                  <a:schemeClr val="tx1"/>
                </a:solidFill>
                <a:effectLst/>
                <a:latin typeface="Helvetica" panose="020B0604020202020204" pitchFamily="34" charset="0"/>
              </a:rPr>
              <a:t>WHAT’S GOING ON?</a:t>
            </a:r>
            <a:br>
              <a:rPr lang="es-CL" b="0" i="0" dirty="0">
                <a:solidFill>
                  <a:srgbClr val="757575"/>
                </a:solidFill>
                <a:effectLst/>
                <a:latin typeface="Helvetica" panose="020B0604020202020204" pitchFamily="34" charset="0"/>
              </a:rPr>
            </a:br>
            <a:endParaRPr lang="es-ES" sz="1800" dirty="0"/>
          </a:p>
          <a:p>
            <a:pPr rtl="0"/>
            <a:endParaRPr lang="es-ES" dirty="0"/>
          </a:p>
        </p:txBody>
      </p:sp>
      <p:pic>
        <p:nvPicPr>
          <p:cNvPr id="2050" name="Picture 2" descr="Facebook">
            <a:extLst>
              <a:ext uri="{FF2B5EF4-FFF2-40B4-BE49-F238E27FC236}">
                <a16:creationId xmlns:a16="http://schemas.microsoft.com/office/drawing/2014/main" id="{75FC336D-2EF1-4D8A-91F9-5F419E413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137" y="7294122"/>
            <a:ext cx="3558131" cy="249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2999BB4-1241-40B5-B065-9EF882537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659" y="74242"/>
            <a:ext cx="2458741" cy="13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53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Marcador de posición de imagen 31" descr="Ilustración de una chica con un impermeable amarillo y botas de lluvia que se pone mientras sostiene un paraguas y mira al sol sonriente. ">
            <a:extLst>
              <a:ext uri="{FF2B5EF4-FFF2-40B4-BE49-F238E27FC236}">
                <a16:creationId xmlns:a16="http://schemas.microsoft.com/office/drawing/2014/main" id="{AAFA14D5-83DE-4CA3-8B21-432604D189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7772400" cy="5029200"/>
          </a:xfrm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89D2DAA0-1AFE-48F4-8A6E-7BEA53789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8651619"/>
            <a:ext cx="6705600" cy="1261872"/>
          </a:xfrm>
        </p:spPr>
        <p:txBody>
          <a:bodyPr rtlCol="0"/>
          <a:lstStyle/>
          <a:p>
            <a:pPr rtl="0"/>
            <a:br>
              <a:rPr lang="es-ES" dirty="0"/>
            </a:br>
            <a:br>
              <a:rPr lang="es-ES" dirty="0"/>
            </a:br>
            <a:br>
              <a:rPr lang="es-ES" dirty="0"/>
            </a:br>
            <a:r>
              <a:rPr lang="es-ES" dirty="0"/>
              <a:t>PRACTICE IN SMALL GROUPS.</a:t>
            </a:r>
            <a:br>
              <a:rPr lang="es-ES" dirty="0"/>
            </a:br>
            <a:br>
              <a:rPr lang="es-ES" dirty="0"/>
            </a:br>
            <a:r>
              <a:rPr lang="es-ES" dirty="0"/>
              <a:t>COLLABORATIVE LEARNING.</a:t>
            </a: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F207A070-29B9-4A89-94AA-54B8145ACF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792" y="6784848"/>
            <a:ext cx="7234177" cy="1527048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. </a:t>
            </a:r>
          </a:p>
        </p:txBody>
      </p:sp>
      <p:pic>
        <p:nvPicPr>
          <p:cNvPr id="3074" name="Picture 2" descr="What Is Collaborative Learning _Online Education_ezTalks_Video  Conferencing, Webinar, Online Meeting, Screensharing Tips and Reviews">
            <a:extLst>
              <a:ext uri="{FF2B5EF4-FFF2-40B4-BE49-F238E27FC236}">
                <a16:creationId xmlns:a16="http://schemas.microsoft.com/office/drawing/2014/main" id="{568CC9E6-5E92-499C-80F4-726661A36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5" y="144909"/>
            <a:ext cx="619125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A1D20DF-C78F-44AD-B468-07152CA41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659" y="144909"/>
            <a:ext cx="2458741" cy="13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789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a oficina">
  <a:themeElements>
    <a:clrScheme name="Daycar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B4AE"/>
      </a:accent1>
      <a:accent2>
        <a:srgbClr val="FFE277"/>
      </a:accent2>
      <a:accent3>
        <a:srgbClr val="FFB367"/>
      </a:accent3>
      <a:accent4>
        <a:srgbClr val="FFC000"/>
      </a:accent4>
      <a:accent5>
        <a:srgbClr val="FFE2BC"/>
      </a:accent5>
      <a:accent6>
        <a:srgbClr val="5B9BD5"/>
      </a:accent6>
      <a:hlink>
        <a:srgbClr val="0563C1"/>
      </a:hlink>
      <a:folHlink>
        <a:srgbClr val="954F72"/>
      </a:folHlink>
    </a:clrScheme>
    <a:fontScheme name="Custom 11">
      <a:majorFont>
        <a:latin typeface="The Serif Hand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5280510.tgt.Office_45139371_TF33628850_Win32_OJ105742776" id="{C0458E74-6709-4BE3-8965-4DED4FAAFF31}" vid="{293BF2E8-F92E-4180-A491-AF696BBA866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5E6E8B-FEB3-47D0-9A75-3A7DCD5CCE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7DB2A-620B-44CB-8C18-BFFD0CC812C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7212A65-3456-48D2-939C-4E06F6ABB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Prospecto de guardería</Template>
  <TotalTime>137</TotalTime>
  <Words>102</Words>
  <Application>Microsoft Office PowerPoint</Application>
  <PresentationFormat>Personalizado</PresentationFormat>
  <Paragraphs>23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Avenir Next LT Pro</vt:lpstr>
      <vt:lpstr>Calibri</vt:lpstr>
      <vt:lpstr>Helvetica</vt:lpstr>
      <vt:lpstr>The Serif Hand Black</vt:lpstr>
      <vt:lpstr>Tema de la oficina</vt:lpstr>
      <vt:lpstr>SPEAKING PRACTICE</vt:lpstr>
      <vt:lpstr>OBJECTIVE</vt:lpstr>
      <vt:lpstr>QUESTIONS</vt:lpstr>
      <vt:lpstr>   PRACTICE IN SMALL GROUPS.  COLLABORATIVE LEARNING.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SPEAKING PRACTICE</dc:title>
  <dc:creator>Manuel Jesus Molina Osorio</dc:creator>
  <cp:lastModifiedBy>Manuel Jesus Molina Osorio</cp:lastModifiedBy>
  <cp:revision>10</cp:revision>
  <dcterms:created xsi:type="dcterms:W3CDTF">2021-09-28T13:49:39Z</dcterms:created>
  <dcterms:modified xsi:type="dcterms:W3CDTF">2022-06-15T13:44:26Z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