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92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311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38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15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433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430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85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22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8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91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377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724D-59CB-4363-8694-DED80972C738}" type="datetimeFigureOut">
              <a:rPr lang="es-CL" smtClean="0"/>
              <a:t>24-05-2022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C5EE-2B2C-4079-9620-B576E11823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79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4217" y="518749"/>
            <a:ext cx="2879725" cy="35998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¿Quién?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464548" y="518746"/>
            <a:ext cx="2879725" cy="35998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¿Cuál es?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204880" y="518747"/>
            <a:ext cx="2879725" cy="35998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diferencias hay?</a:t>
            </a:r>
          </a:p>
        </p:txBody>
      </p:sp>
    </p:spTree>
    <p:extLst>
      <p:ext uri="{BB962C8B-B14F-4D97-AF65-F5344CB8AC3E}">
        <p14:creationId xmlns:p14="http://schemas.microsoft.com/office/powerpoint/2010/main" val="51936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4217" y="518749"/>
            <a:ext cx="2879725" cy="35998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Describe </a:t>
            </a:r>
            <a:endParaRPr lang="es-CL" sz="4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399234" y="509450"/>
            <a:ext cx="2879725" cy="35998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¿Dónde?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074251" y="518749"/>
            <a:ext cx="2879725" cy="35998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¿Cómo clasificarías?</a:t>
            </a:r>
          </a:p>
        </p:txBody>
      </p:sp>
    </p:spTree>
    <p:extLst>
      <p:ext uri="{BB962C8B-B14F-4D97-AF65-F5344CB8AC3E}">
        <p14:creationId xmlns:p14="http://schemas.microsoft.com/office/powerpoint/2010/main" val="190618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4217" y="518749"/>
            <a:ext cx="2879725" cy="35998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403588" y="518749"/>
            <a:ext cx="2879725" cy="35998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pasa si?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422594" y="518749"/>
            <a:ext cx="2879725" cy="35998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relación existe?</a:t>
            </a:r>
          </a:p>
        </p:txBody>
      </p:sp>
    </p:spTree>
    <p:extLst>
      <p:ext uri="{BB962C8B-B14F-4D97-AF65-F5344CB8AC3E}">
        <p14:creationId xmlns:p14="http://schemas.microsoft.com/office/powerpoint/2010/main" val="18425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4365" y="688566"/>
            <a:ext cx="2879725" cy="35998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3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consecuencias tiene?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730159" y="688566"/>
            <a:ext cx="2879725" cy="35998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Comprueba el resultado</a:t>
            </a:r>
            <a:endParaRPr lang="es-CL" sz="4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635953" y="688566"/>
            <a:ext cx="2879725" cy="35998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Explica por qué</a:t>
            </a:r>
          </a:p>
        </p:txBody>
      </p:sp>
    </p:spTree>
    <p:extLst>
      <p:ext uri="{BB962C8B-B14F-4D97-AF65-F5344CB8AC3E}">
        <p14:creationId xmlns:p14="http://schemas.microsoft.com/office/powerpoint/2010/main" val="296852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7428" y="544875"/>
            <a:ext cx="2879725" cy="35998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significa este término?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403588" y="518749"/>
            <a:ext cx="2879725" cy="35998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podemos hacer para?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383405" y="544874"/>
            <a:ext cx="2879725" cy="359981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¿A qué se debe?</a:t>
            </a:r>
          </a:p>
        </p:txBody>
      </p:sp>
    </p:spTree>
    <p:extLst>
      <p:ext uri="{BB962C8B-B14F-4D97-AF65-F5344CB8AC3E}">
        <p14:creationId xmlns:p14="http://schemas.microsoft.com/office/powerpoint/2010/main" val="342934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3073" y="845320"/>
            <a:ext cx="2879725" cy="359981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fue lo más importante que aprendiste?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764994" y="845320"/>
            <a:ext cx="2879725" cy="359981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fue lo más difícil?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500971" y="845319"/>
            <a:ext cx="2879725" cy="359981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¿Estás en acuerdo o en </a:t>
            </a:r>
            <a:r>
              <a:rPr lang="es-CL" sz="4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desacuerdocon</a:t>
            </a:r>
            <a:r>
              <a:rPr lang="es-CL" sz="4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3222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63257" y="884508"/>
            <a:ext cx="2879725" cy="359981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pregunta te surge?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438422" y="884508"/>
            <a:ext cx="2879725" cy="359981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¿Qué opinas de?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422593" y="884507"/>
            <a:ext cx="2879725" cy="359981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¿Cómo </a:t>
            </a:r>
            <a:r>
              <a:rPr lang="es-CL" sz="480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 explicas?</a:t>
            </a:r>
            <a:endParaRPr lang="es-CL" sz="4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50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Andrade</dc:creator>
  <cp:lastModifiedBy>Lucía Guerra Zúñiga</cp:lastModifiedBy>
  <cp:revision>4</cp:revision>
  <dcterms:created xsi:type="dcterms:W3CDTF">2021-10-05T19:29:02Z</dcterms:created>
  <dcterms:modified xsi:type="dcterms:W3CDTF">2022-05-24T18:37:37Z</dcterms:modified>
</cp:coreProperties>
</file>