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3"/>
    <p:sldId id="257" r:id="rId4"/>
    <p:sldId id="258" r:id="rId5"/>
    <p:sldId id="259" r:id="rId6"/>
    <p:sldId id="260" r:id="rId7"/>
    <p:sldId id="262" r:id="rId8"/>
    <p:sldId id="263" r:id="rId9"/>
  </p:sldIdLst>
  <p:sldSz cx="5321300" cy="3784600"/>
  <p:notesSz cx="5321300" cy="37846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163" y="619378"/>
            <a:ext cx="3990975" cy="1317601"/>
          </a:xfrm>
        </p:spPr>
        <p:txBody>
          <a:bodyPr anchor="b"/>
          <a:lstStyle>
            <a:lvl1pPr algn="ctr">
              <a:defRPr sz="248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163" y="1987791"/>
            <a:ext cx="3990975" cy="913735"/>
          </a:xfrm>
        </p:spPr>
        <p:txBody>
          <a:bodyPr/>
          <a:lstStyle>
            <a:lvl1pPr marL="0" indent="0" algn="ctr">
              <a:buNone/>
              <a:defRPr sz="995"/>
            </a:lvl1pPr>
            <a:lvl2pPr marL="189230" indent="0" algn="ctr">
              <a:buNone/>
              <a:defRPr sz="830"/>
            </a:lvl2pPr>
            <a:lvl3pPr marL="378460" indent="0" algn="ctr">
              <a:buNone/>
              <a:defRPr sz="745"/>
            </a:lvl3pPr>
            <a:lvl4pPr marL="567690" indent="0" algn="ctr">
              <a:buNone/>
              <a:defRPr sz="660"/>
            </a:lvl4pPr>
            <a:lvl5pPr marL="756920" indent="0" algn="ctr">
              <a:buNone/>
              <a:defRPr sz="660"/>
            </a:lvl5pPr>
            <a:lvl6pPr marL="946150" indent="0" algn="ctr">
              <a:buNone/>
              <a:defRPr sz="660"/>
            </a:lvl6pPr>
            <a:lvl7pPr marL="1135380" indent="0" algn="ctr">
              <a:buNone/>
              <a:defRPr sz="660"/>
            </a:lvl7pPr>
            <a:lvl8pPr marL="1324610" indent="0" algn="ctr">
              <a:buNone/>
              <a:defRPr sz="660"/>
            </a:lvl8pPr>
            <a:lvl9pPr marL="1513840" indent="0" algn="ctr">
              <a:buNone/>
              <a:defRPr sz="66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57943" y="151559"/>
            <a:ext cx="1197293" cy="3229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065" y="151559"/>
            <a:ext cx="3522469" cy="3229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68" y="943522"/>
            <a:ext cx="4589621" cy="1574288"/>
          </a:xfrm>
        </p:spPr>
        <p:txBody>
          <a:bodyPr anchor="b"/>
          <a:lstStyle>
            <a:lvl1pPr>
              <a:defRPr sz="248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068" y="2532704"/>
            <a:ext cx="4589621" cy="827881"/>
          </a:xfrm>
        </p:spPr>
        <p:txBody>
          <a:bodyPr/>
          <a:lstStyle>
            <a:lvl1pPr marL="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1pPr>
            <a:lvl2pPr marL="189230" indent="0">
              <a:buNone/>
              <a:defRPr sz="830">
                <a:solidFill>
                  <a:schemeClr val="tx1">
                    <a:tint val="75000"/>
                  </a:schemeClr>
                </a:solidFill>
              </a:defRPr>
            </a:lvl2pPr>
            <a:lvl3pPr marL="378460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3pPr>
            <a:lvl4pPr marL="567690" indent="0">
              <a:buNone/>
              <a:defRPr sz="660">
                <a:solidFill>
                  <a:schemeClr val="tx1">
                    <a:tint val="75000"/>
                  </a:schemeClr>
                </a:solidFill>
              </a:defRPr>
            </a:lvl4pPr>
            <a:lvl5pPr marL="756920" indent="0">
              <a:buNone/>
              <a:defRPr sz="660">
                <a:solidFill>
                  <a:schemeClr val="tx1">
                    <a:tint val="75000"/>
                  </a:schemeClr>
                </a:solidFill>
              </a:defRPr>
            </a:lvl5pPr>
            <a:lvl6pPr marL="946150" indent="0">
              <a:buNone/>
              <a:defRPr sz="660">
                <a:solidFill>
                  <a:schemeClr val="tx1">
                    <a:tint val="75000"/>
                  </a:schemeClr>
                </a:solidFill>
              </a:defRPr>
            </a:lvl6pPr>
            <a:lvl7pPr marL="1135380" indent="0">
              <a:buNone/>
              <a:defRPr sz="660">
                <a:solidFill>
                  <a:schemeClr val="tx1">
                    <a:tint val="75000"/>
                  </a:schemeClr>
                </a:solidFill>
              </a:defRPr>
            </a:lvl7pPr>
            <a:lvl8pPr marL="1324610" indent="0">
              <a:buNone/>
              <a:defRPr sz="660">
                <a:solidFill>
                  <a:schemeClr val="tx1">
                    <a:tint val="75000"/>
                  </a:schemeClr>
                </a:solidFill>
              </a:defRPr>
            </a:lvl8pPr>
            <a:lvl9pPr marL="1513840" indent="0">
              <a:buNone/>
              <a:defRPr sz="6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065" y="883073"/>
            <a:ext cx="2346693" cy="24976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8542" y="883073"/>
            <a:ext cx="2346693" cy="24976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32" y="201495"/>
            <a:ext cx="4589621" cy="7315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532" y="927753"/>
            <a:ext cx="2251159" cy="454677"/>
          </a:xfrm>
        </p:spPr>
        <p:txBody>
          <a:bodyPr anchor="b"/>
          <a:lstStyle>
            <a:lvl1pPr marL="0" indent="0">
              <a:buNone/>
              <a:defRPr sz="995" b="1"/>
            </a:lvl1pPr>
            <a:lvl2pPr marL="189230" indent="0">
              <a:buNone/>
              <a:defRPr sz="830" b="1"/>
            </a:lvl2pPr>
            <a:lvl3pPr marL="378460" indent="0">
              <a:buNone/>
              <a:defRPr sz="745" b="1"/>
            </a:lvl3pPr>
            <a:lvl4pPr marL="567690" indent="0">
              <a:buNone/>
              <a:defRPr sz="660" b="1"/>
            </a:lvl4pPr>
            <a:lvl5pPr marL="756920" indent="0">
              <a:buNone/>
              <a:defRPr sz="660" b="1"/>
            </a:lvl5pPr>
            <a:lvl6pPr marL="946150" indent="0">
              <a:buNone/>
              <a:defRPr sz="660" b="1"/>
            </a:lvl6pPr>
            <a:lvl7pPr marL="1135380" indent="0">
              <a:buNone/>
              <a:defRPr sz="660" b="1"/>
            </a:lvl7pPr>
            <a:lvl8pPr marL="1324610" indent="0">
              <a:buNone/>
              <a:defRPr sz="660" b="1"/>
            </a:lvl8pPr>
            <a:lvl9pPr marL="1513840" indent="0">
              <a:buNone/>
              <a:defRPr sz="66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532" y="1382430"/>
            <a:ext cx="2251159" cy="20333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3908" y="927753"/>
            <a:ext cx="2262246" cy="454677"/>
          </a:xfrm>
        </p:spPr>
        <p:txBody>
          <a:bodyPr anchor="b"/>
          <a:lstStyle>
            <a:lvl1pPr marL="0" indent="0">
              <a:buNone/>
              <a:defRPr sz="995" b="1"/>
            </a:lvl1pPr>
            <a:lvl2pPr marL="189230" indent="0">
              <a:buNone/>
              <a:defRPr sz="830" b="1"/>
            </a:lvl2pPr>
            <a:lvl3pPr marL="378460" indent="0">
              <a:buNone/>
              <a:defRPr sz="745" b="1"/>
            </a:lvl3pPr>
            <a:lvl4pPr marL="567690" indent="0">
              <a:buNone/>
              <a:defRPr sz="660" b="1"/>
            </a:lvl4pPr>
            <a:lvl5pPr marL="756920" indent="0">
              <a:buNone/>
              <a:defRPr sz="660" b="1"/>
            </a:lvl5pPr>
            <a:lvl6pPr marL="946150" indent="0">
              <a:buNone/>
              <a:defRPr sz="660" b="1"/>
            </a:lvl6pPr>
            <a:lvl7pPr marL="1135380" indent="0">
              <a:buNone/>
              <a:defRPr sz="660" b="1"/>
            </a:lvl7pPr>
            <a:lvl8pPr marL="1324610" indent="0">
              <a:buNone/>
              <a:defRPr sz="660" b="1"/>
            </a:lvl8pPr>
            <a:lvl9pPr marL="1513840" indent="0">
              <a:buNone/>
              <a:defRPr sz="66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3908" y="1382430"/>
            <a:ext cx="2262246" cy="20333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32" y="252307"/>
            <a:ext cx="1716258" cy="883073"/>
          </a:xfrm>
        </p:spPr>
        <p:txBody>
          <a:bodyPr anchor="b"/>
          <a:lstStyle>
            <a:lvl1pPr>
              <a:defRPr sz="13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2246" y="544912"/>
            <a:ext cx="2693908" cy="2689519"/>
          </a:xfrm>
        </p:spPr>
        <p:txBody>
          <a:bodyPr/>
          <a:lstStyle>
            <a:lvl1pPr>
              <a:defRPr sz="1325"/>
            </a:lvl1pPr>
            <a:lvl2pPr>
              <a:defRPr sz="1160"/>
            </a:lvl2pPr>
            <a:lvl3pPr>
              <a:defRPr sz="995"/>
            </a:lvl3pPr>
            <a:lvl4pPr>
              <a:defRPr sz="830"/>
            </a:lvl4pPr>
            <a:lvl5pPr>
              <a:defRPr sz="830"/>
            </a:lvl5pPr>
            <a:lvl6pPr>
              <a:defRPr sz="830"/>
            </a:lvl6pPr>
            <a:lvl7pPr>
              <a:defRPr sz="830"/>
            </a:lvl7pPr>
            <a:lvl8pPr>
              <a:defRPr sz="830"/>
            </a:lvl8pPr>
            <a:lvl9pPr>
              <a:defRPr sz="83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532" y="1135380"/>
            <a:ext cx="1716258" cy="2103432"/>
          </a:xfrm>
        </p:spPr>
        <p:txBody>
          <a:bodyPr/>
          <a:lstStyle>
            <a:lvl1pPr marL="0" indent="0">
              <a:buNone/>
              <a:defRPr sz="660"/>
            </a:lvl1pPr>
            <a:lvl2pPr marL="189230" indent="0">
              <a:buNone/>
              <a:defRPr sz="580"/>
            </a:lvl2pPr>
            <a:lvl3pPr marL="378460" indent="0">
              <a:buNone/>
              <a:defRPr sz="495"/>
            </a:lvl3pPr>
            <a:lvl4pPr marL="567690" indent="0">
              <a:buNone/>
              <a:defRPr sz="415"/>
            </a:lvl4pPr>
            <a:lvl5pPr marL="756920" indent="0">
              <a:buNone/>
              <a:defRPr sz="415"/>
            </a:lvl5pPr>
            <a:lvl6pPr marL="946150" indent="0">
              <a:buNone/>
              <a:defRPr sz="415"/>
            </a:lvl6pPr>
            <a:lvl7pPr marL="1135380" indent="0">
              <a:buNone/>
              <a:defRPr sz="415"/>
            </a:lvl7pPr>
            <a:lvl8pPr marL="1324610" indent="0">
              <a:buNone/>
              <a:defRPr sz="415"/>
            </a:lvl8pPr>
            <a:lvl9pPr marL="1513840" indent="0">
              <a:buNone/>
              <a:defRPr sz="41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32" y="252307"/>
            <a:ext cx="1716258" cy="883073"/>
          </a:xfrm>
        </p:spPr>
        <p:txBody>
          <a:bodyPr anchor="b"/>
          <a:lstStyle>
            <a:lvl1pPr>
              <a:defRPr sz="13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2246" y="544912"/>
            <a:ext cx="2693908" cy="2689519"/>
          </a:xfrm>
        </p:spPr>
        <p:txBody>
          <a:bodyPr/>
          <a:lstStyle>
            <a:lvl1pPr marL="0" indent="0">
              <a:buNone/>
              <a:defRPr sz="1325"/>
            </a:lvl1pPr>
            <a:lvl2pPr marL="189230" indent="0">
              <a:buNone/>
              <a:defRPr sz="1160"/>
            </a:lvl2pPr>
            <a:lvl3pPr marL="378460" indent="0">
              <a:buNone/>
              <a:defRPr sz="995"/>
            </a:lvl3pPr>
            <a:lvl4pPr marL="567690" indent="0">
              <a:buNone/>
              <a:defRPr sz="830"/>
            </a:lvl4pPr>
            <a:lvl5pPr marL="756920" indent="0">
              <a:buNone/>
              <a:defRPr sz="830"/>
            </a:lvl5pPr>
            <a:lvl6pPr marL="946150" indent="0">
              <a:buNone/>
              <a:defRPr sz="830"/>
            </a:lvl6pPr>
            <a:lvl7pPr marL="1135380" indent="0">
              <a:buNone/>
              <a:defRPr sz="830"/>
            </a:lvl7pPr>
            <a:lvl8pPr marL="1324610" indent="0">
              <a:buNone/>
              <a:defRPr sz="830"/>
            </a:lvl8pPr>
            <a:lvl9pPr marL="1513840" indent="0">
              <a:buNone/>
              <a:defRPr sz="83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532" y="1135380"/>
            <a:ext cx="1716258" cy="2103432"/>
          </a:xfrm>
        </p:spPr>
        <p:txBody>
          <a:bodyPr/>
          <a:lstStyle>
            <a:lvl1pPr marL="0" indent="0">
              <a:buNone/>
              <a:defRPr sz="660"/>
            </a:lvl1pPr>
            <a:lvl2pPr marL="189230" indent="0">
              <a:buNone/>
              <a:defRPr sz="580"/>
            </a:lvl2pPr>
            <a:lvl3pPr marL="378460" indent="0">
              <a:buNone/>
              <a:defRPr sz="495"/>
            </a:lvl3pPr>
            <a:lvl4pPr marL="567690" indent="0">
              <a:buNone/>
              <a:defRPr sz="415"/>
            </a:lvl4pPr>
            <a:lvl5pPr marL="756920" indent="0">
              <a:buNone/>
              <a:defRPr sz="415"/>
            </a:lvl5pPr>
            <a:lvl6pPr marL="946150" indent="0">
              <a:buNone/>
              <a:defRPr sz="415"/>
            </a:lvl6pPr>
            <a:lvl7pPr marL="1135380" indent="0">
              <a:buNone/>
              <a:defRPr sz="415"/>
            </a:lvl7pPr>
            <a:lvl8pPr marL="1324610" indent="0">
              <a:buNone/>
              <a:defRPr sz="415"/>
            </a:lvl8pPr>
            <a:lvl9pPr marL="1513840" indent="0">
              <a:buNone/>
              <a:defRPr sz="41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266065" y="151559"/>
            <a:ext cx="4789170" cy="63076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266065" y="883073"/>
            <a:ext cx="4789170" cy="2497661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266065" y="3446439"/>
            <a:ext cx="1241637" cy="262819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775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1818111" y="3446439"/>
            <a:ext cx="1685078" cy="262819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775"/>
            </a:lvl1pPr>
          </a:lstStyle>
          <a:p/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3813598" y="3446439"/>
            <a:ext cx="1241637" cy="262819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775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5048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3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9230" lvl="0" indent="-189230" algn="l" defTabSz="504825" eaLnBrk="1" fontAlgn="base" latinLnBrk="0" hangingPunct="1">
        <a:lnSpc>
          <a:spcPct val="100000"/>
        </a:lnSpc>
        <a:spcBef>
          <a:spcPct val="11000"/>
        </a:spcBef>
        <a:spcAft>
          <a:spcPct val="0"/>
        </a:spcAft>
        <a:buChar char="•"/>
        <a:defRPr sz="17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10210" lvl="1" indent="-157480" algn="l" defTabSz="504825" eaLnBrk="1" fontAlgn="base" latinLnBrk="0" hangingPunct="1">
        <a:lnSpc>
          <a:spcPct val="100000"/>
        </a:lnSpc>
        <a:spcBef>
          <a:spcPct val="11000"/>
        </a:spcBef>
        <a:spcAft>
          <a:spcPct val="0"/>
        </a:spcAft>
        <a:buChar char="–"/>
        <a:defRPr sz="15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30555" lvl="2" indent="-126365" algn="l" defTabSz="504825" eaLnBrk="1" fontAlgn="base" latinLnBrk="0" hangingPunct="1">
        <a:lnSpc>
          <a:spcPct val="100000"/>
        </a:lnSpc>
        <a:spcBef>
          <a:spcPct val="11000"/>
        </a:spcBef>
        <a:spcAft>
          <a:spcPct val="0"/>
        </a:spcAft>
        <a:buChar char="•"/>
        <a:defRPr sz="132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83285" lvl="3" indent="-126365" algn="l" defTabSz="504825" eaLnBrk="1" fontAlgn="base" latinLnBrk="0" hangingPunct="1">
        <a:lnSpc>
          <a:spcPct val="100000"/>
        </a:lnSpc>
        <a:spcBef>
          <a:spcPct val="11000"/>
        </a:spcBef>
        <a:spcAft>
          <a:spcPct val="0"/>
        </a:spcAft>
        <a:buChar char="–"/>
        <a:defRPr sz="11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135380" lvl="4" indent="-126365" algn="l" defTabSz="504825" eaLnBrk="1" fontAlgn="base" latinLnBrk="0" hangingPunct="1">
        <a:lnSpc>
          <a:spcPct val="100000"/>
        </a:lnSpc>
        <a:spcBef>
          <a:spcPct val="11000"/>
        </a:spcBef>
        <a:spcAft>
          <a:spcPct val="0"/>
        </a:spcAft>
        <a:buChar char="»"/>
        <a:defRPr sz="11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87475" lvl="5" indent="-126365" algn="l" defTabSz="504825" eaLnBrk="1" fontAlgn="base" latinLnBrk="0" hangingPunct="1">
        <a:lnSpc>
          <a:spcPct val="100000"/>
        </a:lnSpc>
        <a:spcBef>
          <a:spcPct val="11000"/>
        </a:spcBef>
        <a:spcAft>
          <a:spcPct val="0"/>
        </a:spcAft>
        <a:buChar char="»"/>
        <a:defRPr sz="11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640205" lvl="6" indent="-126365" algn="l" defTabSz="504825" eaLnBrk="1" fontAlgn="base" latinLnBrk="0" hangingPunct="1">
        <a:lnSpc>
          <a:spcPct val="100000"/>
        </a:lnSpc>
        <a:spcBef>
          <a:spcPct val="11000"/>
        </a:spcBef>
        <a:spcAft>
          <a:spcPct val="0"/>
        </a:spcAft>
        <a:buChar char="»"/>
        <a:defRPr sz="11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92300" lvl="7" indent="-126365" algn="l" defTabSz="504825" eaLnBrk="1" fontAlgn="base" latinLnBrk="0" hangingPunct="1">
        <a:lnSpc>
          <a:spcPct val="100000"/>
        </a:lnSpc>
        <a:spcBef>
          <a:spcPct val="11000"/>
        </a:spcBef>
        <a:spcAft>
          <a:spcPct val="0"/>
        </a:spcAft>
        <a:buChar char="»"/>
        <a:defRPr sz="11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4395" lvl="8" indent="-126365" algn="l" defTabSz="504825" eaLnBrk="1" fontAlgn="base" latinLnBrk="0" hangingPunct="1">
        <a:lnSpc>
          <a:spcPct val="100000"/>
        </a:lnSpc>
        <a:spcBef>
          <a:spcPct val="11000"/>
        </a:spcBef>
        <a:spcAft>
          <a:spcPct val="0"/>
        </a:spcAft>
        <a:buChar char="»"/>
        <a:defRPr sz="11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5048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99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52095" lvl="1" indent="0" algn="l" defTabSz="5048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504825" lvl="2" indent="0" algn="l" defTabSz="5048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756920" lvl="3" indent="0" algn="l" defTabSz="5048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009015" lvl="4" indent="0" algn="l" defTabSz="5048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261745" lvl="5" indent="0" algn="l" defTabSz="5048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1513840" lvl="6" indent="0" algn="l" defTabSz="5048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1765935" lvl="7" indent="0" algn="l" defTabSz="5048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2018665" lvl="8" indent="0" algn="l" defTabSz="5048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527050" y="215900"/>
            <a:ext cx="635000" cy="71945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289050" y="596900"/>
            <a:ext cx="3205480" cy="12560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s-CL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CUIDEMOS NUESTRA SALUD MENTAL</a:t>
            </a:r>
            <a:endParaRPr lang="es-CL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s-CL" altLang="en-US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  <a:p>
            <a:pPr algn="ctr"/>
            <a:r>
              <a:rPr lang="es-CL" altLang="en-US" sz="1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GUÍA DE BOLSILLO PARA PROFESORES</a:t>
            </a:r>
            <a:endParaRPr lang="es-CL" altLang="en-US" sz="1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CL" altLang="en-US" sz="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Olga Oliva G.</a:t>
            </a:r>
            <a:endParaRPr lang="es-CL" altLang="en-US" sz="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0" name="Content Placeholder 99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74650" y="1968500"/>
            <a:ext cx="4652010" cy="1711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1" y="0"/>
            <a:ext cx="5324475" cy="484505"/>
          </a:xfrm>
          <a:custGeom>
            <a:avLst/>
            <a:gdLst/>
            <a:ahLst/>
            <a:cxnLst/>
            <a:rect l="l" t="t" r="r" b="b"/>
            <a:pathLst>
              <a:path w="5324475" h="484505">
                <a:moveTo>
                  <a:pt x="0" y="0"/>
                </a:moveTo>
                <a:lnTo>
                  <a:pt x="5324323" y="0"/>
                </a:lnTo>
                <a:lnTo>
                  <a:pt x="5324323" y="484342"/>
                </a:lnTo>
                <a:lnTo>
                  <a:pt x="0" y="484342"/>
                </a:lnTo>
                <a:lnTo>
                  <a:pt x="0" y="0"/>
                </a:lnTo>
                <a:close/>
              </a:path>
            </a:pathLst>
          </a:custGeom>
          <a:solidFill>
            <a:srgbClr val="FF66C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451466" y="812302"/>
            <a:ext cx="1873008" cy="229532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08696" y="747130"/>
            <a:ext cx="3114040" cy="2543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100"/>
              </a:spcBef>
            </a:pPr>
            <a:r>
              <a:rPr sz="1250" dirty="0">
                <a:latin typeface="Tahoma" panose="020B0604030504040204"/>
                <a:cs typeface="Tahoma" panose="020B0604030504040204"/>
              </a:rPr>
              <a:t>Muchas</a:t>
            </a:r>
            <a:r>
              <a:rPr sz="1250" spc="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25" dirty="0">
                <a:latin typeface="Tahoma" panose="020B0604030504040204"/>
                <a:cs typeface="Tahoma" panose="020B0604030504040204"/>
              </a:rPr>
              <a:t>veces</a:t>
            </a:r>
            <a:r>
              <a:rPr sz="1250" spc="3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nos</a:t>
            </a:r>
            <a:r>
              <a:rPr sz="1250" spc="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vemos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enfrentados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a </a:t>
            </a:r>
            <a:r>
              <a:rPr sz="1250" spc="-38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diversas</a:t>
            </a:r>
            <a:r>
              <a:rPr sz="1250" spc="5" dirty="0">
                <a:latin typeface="Tahoma" panose="020B0604030504040204"/>
                <a:cs typeface="Tahoma" panose="020B0604030504040204"/>
              </a:rPr>
              <a:t> situaciones</a:t>
            </a:r>
            <a:r>
              <a:rPr sz="1250" spc="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0" dirty="0">
                <a:latin typeface="Tahoma" panose="020B0604030504040204"/>
                <a:cs typeface="Tahoma" panose="020B0604030504040204"/>
              </a:rPr>
              <a:t>consideradas </a:t>
            </a:r>
            <a:r>
              <a:rPr sz="1250" spc="-38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80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12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b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15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12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12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l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12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u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l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5" dirty="0">
                <a:latin typeface="Tahoma" panose="020B0604030504040204"/>
                <a:cs typeface="Tahoma" panose="020B0604030504040204"/>
              </a:rPr>
              <a:t>z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12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5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12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nu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a  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profesi</a:t>
            </a:r>
            <a:r>
              <a:rPr sz="950" spc="-5" dirty="0">
                <a:latin typeface="Comic Sans MS" panose="030F0702030302020204"/>
                <a:cs typeface="Comic Sans MS" panose="030F0702030302020204"/>
              </a:rPr>
              <a:t>ó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n.</a:t>
            </a:r>
            <a:r>
              <a:rPr sz="1250" spc="-13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Ya</a:t>
            </a:r>
            <a:r>
              <a:rPr sz="1250" spc="-13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15" dirty="0">
                <a:latin typeface="Tahoma" panose="020B0604030504040204"/>
                <a:cs typeface="Tahoma" panose="020B0604030504040204"/>
              </a:rPr>
              <a:t>sea</a:t>
            </a:r>
            <a:r>
              <a:rPr sz="1250" spc="-13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por</a:t>
            </a:r>
            <a:r>
              <a:rPr sz="1250" spc="-13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dificultades</a:t>
            </a:r>
            <a:r>
              <a:rPr sz="1250" spc="-13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con</a:t>
            </a:r>
            <a:r>
              <a:rPr sz="1250" spc="-13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relaci</a:t>
            </a:r>
            <a:r>
              <a:rPr sz="950" dirty="0">
                <a:latin typeface="Comic Sans MS" panose="030F0702030302020204"/>
                <a:cs typeface="Comic Sans MS" panose="030F0702030302020204"/>
              </a:rPr>
              <a:t>ó</a:t>
            </a:r>
            <a:r>
              <a:rPr sz="1250" dirty="0">
                <a:latin typeface="Tahoma" panose="020B0604030504040204"/>
                <a:cs typeface="Tahoma" panose="020B0604030504040204"/>
              </a:rPr>
              <a:t>n </a:t>
            </a:r>
            <a:r>
              <a:rPr sz="1250" spc="-3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a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alumnos, </a:t>
            </a:r>
            <a:r>
              <a:rPr sz="1250" spc="5" dirty="0">
                <a:latin typeface="Tahoma" panose="020B0604030504040204"/>
                <a:cs typeface="Tahoma" panose="020B0604030504040204"/>
              </a:rPr>
              <a:t>nuestros </a:t>
            </a:r>
            <a:r>
              <a:rPr sz="1250" spc="-15" dirty="0">
                <a:latin typeface="Tahoma" panose="020B0604030504040204"/>
                <a:cs typeface="Tahoma" panose="020B0604030504040204"/>
              </a:rPr>
              <a:t>colegas,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apoderados </a:t>
            </a:r>
            <a:r>
              <a:rPr sz="1250" spc="-15" dirty="0">
                <a:latin typeface="Tahoma" panose="020B0604030504040204"/>
                <a:cs typeface="Tahoma" panose="020B0604030504040204"/>
              </a:rPr>
              <a:t>o </a:t>
            </a:r>
            <a:r>
              <a:rPr sz="1250" spc="-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un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x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v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g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5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b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95" dirty="0">
                <a:latin typeface="Tahoma" panose="020B0604030504040204"/>
                <a:cs typeface="Tahoma" panose="020B0604030504040204"/>
              </a:rPr>
              <a:t>j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114" dirty="0">
                <a:latin typeface="Tahoma" panose="020B0604030504040204"/>
                <a:cs typeface="Tahoma" panose="020B0604030504040204"/>
              </a:rPr>
              <a:t>,</a:t>
            </a:r>
            <a:r>
              <a:rPr sz="1250" spc="-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80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p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45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ll</a:t>
            </a:r>
            <a:r>
              <a:rPr sz="1250" spc="-15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q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u</a:t>
            </a:r>
            <a:r>
              <a:rPr sz="1250" spc="5" dirty="0">
                <a:latin typeface="Tahoma" panose="020B0604030504040204"/>
                <a:cs typeface="Tahoma" panose="020B0604030504040204"/>
              </a:rPr>
              <a:t>e  </a:t>
            </a:r>
            <a:r>
              <a:rPr sz="1250" spc="5" dirty="0">
                <a:latin typeface="Tahoma" panose="020B0604030504040204"/>
                <a:cs typeface="Tahoma" panose="020B0604030504040204"/>
              </a:rPr>
              <a:t>necesitamos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desarrollar </a:t>
            </a:r>
            <a:r>
              <a:rPr sz="1250" spc="35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35" dirty="0">
                <a:latin typeface="Comic Sans MS" panose="030F0702030302020204"/>
                <a:cs typeface="Comic Sans MS" panose="030F0702030302020204"/>
              </a:rPr>
              <a:t>é</a:t>
            </a:r>
            <a:r>
              <a:rPr sz="1250" spc="35" dirty="0">
                <a:latin typeface="Tahoma" panose="020B0604030504040204"/>
                <a:cs typeface="Tahoma" panose="020B0604030504040204"/>
              </a:rPr>
              <a:t>cnicas </a:t>
            </a:r>
            <a:r>
              <a:rPr sz="1250" spc="-15" dirty="0">
                <a:latin typeface="Tahoma" panose="020B0604030504040204"/>
                <a:cs typeface="Tahoma" panose="020B0604030504040204"/>
              </a:rPr>
              <a:t>adecuadas </a:t>
            </a:r>
            <a:r>
              <a:rPr sz="1250" spc="-38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para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manejar</a:t>
            </a:r>
            <a:r>
              <a:rPr sz="1250" spc="-4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40" dirty="0">
                <a:latin typeface="Tahoma" panose="020B0604030504040204"/>
                <a:cs typeface="Tahoma" panose="020B0604030504040204"/>
              </a:rPr>
              <a:t>estos</a:t>
            </a:r>
            <a:r>
              <a:rPr sz="1250" spc="4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5" dirty="0">
                <a:latin typeface="Tahoma" panose="020B0604030504040204"/>
                <a:cs typeface="Tahoma" panose="020B0604030504040204"/>
              </a:rPr>
              <a:t>inconvenientes.</a:t>
            </a:r>
            <a:r>
              <a:rPr sz="1250" spc="-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Cabe </a:t>
            </a:r>
            <a:r>
              <a:rPr sz="1250" spc="-1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" dirty="0">
                <a:latin typeface="Tahoma" panose="020B0604030504040204"/>
                <a:cs typeface="Tahoma" panose="020B0604030504040204"/>
              </a:rPr>
              <a:t>destacar 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que la </a:t>
            </a:r>
            <a:r>
              <a:rPr sz="1250" spc="10" dirty="0">
                <a:latin typeface="Tahoma" panose="020B0604030504040204"/>
                <a:cs typeface="Tahoma" panose="020B0604030504040204"/>
              </a:rPr>
              <a:t>atenci</a:t>
            </a:r>
            <a:r>
              <a:rPr sz="950" spc="10" dirty="0">
                <a:latin typeface="Comic Sans MS" panose="030F0702030302020204"/>
                <a:cs typeface="Comic Sans MS" panose="030F0702030302020204"/>
              </a:rPr>
              <a:t>ó</a:t>
            </a:r>
            <a:r>
              <a:rPr sz="1250" spc="10" dirty="0">
                <a:latin typeface="Tahoma" panose="020B0604030504040204"/>
                <a:cs typeface="Tahoma" panose="020B0604030504040204"/>
              </a:rPr>
              <a:t>n 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con </a:t>
            </a:r>
            <a:r>
              <a:rPr sz="1250" spc="-55" dirty="0">
                <a:latin typeface="Tahoma" panose="020B0604030504040204"/>
                <a:cs typeface="Tahoma" panose="020B0604030504040204"/>
              </a:rPr>
              <a:t>un </a:t>
            </a:r>
            <a:r>
              <a:rPr sz="1250" spc="5" dirty="0">
                <a:latin typeface="Tahoma" panose="020B0604030504040204"/>
                <a:cs typeface="Tahoma" panose="020B0604030504040204"/>
              </a:rPr>
              <a:t>especialista </a:t>
            </a:r>
            <a:r>
              <a:rPr sz="1250" spc="-38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debe </a:t>
            </a:r>
            <a:r>
              <a:rPr sz="1250" spc="10" dirty="0">
                <a:latin typeface="Tahoma" panose="020B0604030504040204"/>
                <a:cs typeface="Tahoma" panose="020B0604030504040204"/>
              </a:rPr>
              <a:t>estar </a:t>
            </a:r>
            <a:r>
              <a:rPr sz="1250" spc="-15" dirty="0">
                <a:latin typeface="Tahoma" panose="020B0604030504040204"/>
                <a:cs typeface="Tahoma" panose="020B0604030504040204"/>
              </a:rPr>
              <a:t>dentro de </a:t>
            </a:r>
            <a:r>
              <a:rPr sz="1250" spc="30" dirty="0">
                <a:latin typeface="Tahoma" panose="020B0604030504040204"/>
                <a:cs typeface="Tahoma" panose="020B0604030504040204"/>
              </a:rPr>
              <a:t>sus 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prioridades, 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sobre 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todo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25" dirty="0">
                <a:latin typeface="Tahoma" panose="020B0604030504040204"/>
                <a:cs typeface="Tahoma" panose="020B0604030504040204"/>
              </a:rPr>
              <a:t>si</a:t>
            </a:r>
            <a:r>
              <a:rPr sz="1250" spc="3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" dirty="0">
                <a:latin typeface="Tahoma" panose="020B0604030504040204"/>
                <a:cs typeface="Tahoma" panose="020B0604030504040204"/>
              </a:rPr>
              <a:t>notas</a:t>
            </a:r>
            <a:r>
              <a:rPr sz="1250" spc="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que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25" dirty="0">
                <a:latin typeface="Tahoma" panose="020B0604030504040204"/>
                <a:cs typeface="Tahoma" panose="020B0604030504040204"/>
              </a:rPr>
              <a:t>esta</a:t>
            </a:r>
            <a:r>
              <a:rPr sz="1250" spc="3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15" dirty="0">
                <a:latin typeface="Tahoma" panose="020B0604030504040204"/>
                <a:cs typeface="Tahoma" panose="020B0604030504040204"/>
              </a:rPr>
              <a:t>situaci</a:t>
            </a:r>
            <a:r>
              <a:rPr sz="950" spc="15" dirty="0">
                <a:latin typeface="Comic Sans MS" panose="030F0702030302020204"/>
                <a:cs typeface="Comic Sans MS" panose="030F0702030302020204"/>
              </a:rPr>
              <a:t>ó</a:t>
            </a:r>
            <a:r>
              <a:rPr sz="1250" spc="15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2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0" dirty="0">
                <a:latin typeface="Tahoma" panose="020B0604030504040204"/>
                <a:cs typeface="Tahoma" panose="020B0604030504040204"/>
              </a:rPr>
              <a:t>est</a:t>
            </a:r>
            <a:r>
              <a:rPr sz="950" spc="70" dirty="0">
                <a:latin typeface="Comic Sans MS" panose="030F0702030302020204"/>
                <a:cs typeface="Comic Sans MS" panose="030F0702030302020204"/>
              </a:rPr>
              <a:t>á </a:t>
            </a:r>
            <a:r>
              <a:rPr sz="950" spc="7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60" dirty="0">
                <a:latin typeface="Tahoma" panose="020B0604030504040204"/>
                <a:cs typeface="Tahoma" panose="020B0604030504040204"/>
              </a:rPr>
              <a:t>f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15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1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55" dirty="0">
                <a:latin typeface="Tahoma" panose="020B0604030504040204"/>
                <a:cs typeface="Tahoma" panose="020B0604030504040204"/>
              </a:rPr>
              <a:t>u</a:t>
            </a:r>
            <a:r>
              <a:rPr sz="1250" spc="-1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v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1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114" dirty="0">
                <a:latin typeface="Tahoma" panose="020B0604030504040204"/>
                <a:cs typeface="Tahoma" panose="020B0604030504040204"/>
              </a:rPr>
              <a:t>.</a:t>
            </a:r>
            <a:endParaRPr sz="125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00"/>
              </a:spcBef>
            </a:pPr>
            <a:r>
              <a:rPr spc="35" dirty="0"/>
              <a:t>ESTRATEGIAS</a:t>
            </a:r>
            <a:r>
              <a:rPr spc="-20" dirty="0"/>
              <a:t> </a:t>
            </a:r>
            <a:r>
              <a:rPr spc="10" dirty="0"/>
              <a:t>DE</a:t>
            </a:r>
            <a:r>
              <a:rPr spc="-20" dirty="0"/>
              <a:t> </a:t>
            </a:r>
            <a:r>
              <a:rPr spc="40" dirty="0"/>
              <a:t>AUTOCUIDADO</a:t>
            </a:r>
            <a:endParaRPr spc="4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74718"/>
            <a:ext cx="5324475" cy="3507104"/>
            <a:chOff x="0" y="274718"/>
            <a:chExt cx="5324475" cy="3507104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274718"/>
              <a:ext cx="5324475" cy="350670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319621"/>
              <a:ext cx="5324475" cy="410209"/>
            </a:xfrm>
            <a:custGeom>
              <a:avLst/>
              <a:gdLst/>
              <a:ahLst/>
              <a:cxnLst/>
              <a:rect l="l" t="t" r="r" b="b"/>
              <a:pathLst>
                <a:path w="5324475" h="410209">
                  <a:moveTo>
                    <a:pt x="0" y="0"/>
                  </a:moveTo>
                  <a:lnTo>
                    <a:pt x="5324475" y="0"/>
                  </a:lnTo>
                  <a:lnTo>
                    <a:pt x="5324475" y="410058"/>
                  </a:lnTo>
                  <a:lnTo>
                    <a:pt x="0" y="4100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183805" y="1939289"/>
              <a:ext cx="38735" cy="839469"/>
            </a:xfrm>
            <a:custGeom>
              <a:avLst/>
              <a:gdLst/>
              <a:ahLst/>
              <a:cxnLst/>
              <a:rect l="l" t="t" r="r" b="b"/>
              <a:pathLst>
                <a:path w="38734" h="839469">
                  <a:moveTo>
                    <a:pt x="38138" y="817600"/>
                  </a:moveTo>
                  <a:lnTo>
                    <a:pt x="21602" y="801052"/>
                  </a:lnTo>
                  <a:lnTo>
                    <a:pt x="16535" y="801052"/>
                  </a:lnTo>
                  <a:lnTo>
                    <a:pt x="0" y="817600"/>
                  </a:lnTo>
                  <a:lnTo>
                    <a:pt x="0" y="822655"/>
                  </a:lnTo>
                  <a:lnTo>
                    <a:pt x="16535" y="839203"/>
                  </a:lnTo>
                  <a:lnTo>
                    <a:pt x="21602" y="839203"/>
                  </a:lnTo>
                  <a:lnTo>
                    <a:pt x="38138" y="822655"/>
                  </a:lnTo>
                  <a:lnTo>
                    <a:pt x="38138" y="820127"/>
                  </a:lnTo>
                  <a:lnTo>
                    <a:pt x="38138" y="817600"/>
                  </a:lnTo>
                  <a:close/>
                </a:path>
                <a:path w="38734" h="839469">
                  <a:moveTo>
                    <a:pt x="38138" y="550583"/>
                  </a:moveTo>
                  <a:lnTo>
                    <a:pt x="21602" y="534035"/>
                  </a:lnTo>
                  <a:lnTo>
                    <a:pt x="16535" y="534035"/>
                  </a:lnTo>
                  <a:lnTo>
                    <a:pt x="0" y="550583"/>
                  </a:lnTo>
                  <a:lnTo>
                    <a:pt x="0" y="555637"/>
                  </a:lnTo>
                  <a:lnTo>
                    <a:pt x="16535" y="572185"/>
                  </a:lnTo>
                  <a:lnTo>
                    <a:pt x="21602" y="572185"/>
                  </a:lnTo>
                  <a:lnTo>
                    <a:pt x="38138" y="555637"/>
                  </a:lnTo>
                  <a:lnTo>
                    <a:pt x="38138" y="553110"/>
                  </a:lnTo>
                  <a:lnTo>
                    <a:pt x="38138" y="550583"/>
                  </a:lnTo>
                  <a:close/>
                </a:path>
                <a:path w="38734" h="839469">
                  <a:moveTo>
                    <a:pt x="38138" y="283565"/>
                  </a:moveTo>
                  <a:lnTo>
                    <a:pt x="21602" y="267017"/>
                  </a:lnTo>
                  <a:lnTo>
                    <a:pt x="16535" y="267017"/>
                  </a:lnTo>
                  <a:lnTo>
                    <a:pt x="0" y="283565"/>
                  </a:lnTo>
                  <a:lnTo>
                    <a:pt x="0" y="288620"/>
                  </a:lnTo>
                  <a:lnTo>
                    <a:pt x="16535" y="305168"/>
                  </a:lnTo>
                  <a:lnTo>
                    <a:pt x="21602" y="305168"/>
                  </a:lnTo>
                  <a:lnTo>
                    <a:pt x="38138" y="288620"/>
                  </a:lnTo>
                  <a:lnTo>
                    <a:pt x="38138" y="286092"/>
                  </a:lnTo>
                  <a:lnTo>
                    <a:pt x="38138" y="283565"/>
                  </a:lnTo>
                  <a:close/>
                </a:path>
                <a:path w="38734" h="839469">
                  <a:moveTo>
                    <a:pt x="38138" y="16548"/>
                  </a:moveTo>
                  <a:lnTo>
                    <a:pt x="21602" y="0"/>
                  </a:lnTo>
                  <a:lnTo>
                    <a:pt x="16535" y="0"/>
                  </a:lnTo>
                  <a:lnTo>
                    <a:pt x="0" y="16548"/>
                  </a:lnTo>
                  <a:lnTo>
                    <a:pt x="0" y="21602"/>
                  </a:lnTo>
                  <a:lnTo>
                    <a:pt x="16535" y="38150"/>
                  </a:lnTo>
                  <a:lnTo>
                    <a:pt x="21602" y="38150"/>
                  </a:lnTo>
                  <a:lnTo>
                    <a:pt x="38138" y="21602"/>
                  </a:lnTo>
                  <a:lnTo>
                    <a:pt x="38138" y="19075"/>
                  </a:lnTo>
                  <a:lnTo>
                    <a:pt x="38138" y="165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047137" y="947258"/>
            <a:ext cx="3215005" cy="1894839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250" spc="5" dirty="0">
                <a:latin typeface="Tahoma" panose="020B0604030504040204"/>
                <a:cs typeface="Tahoma" panose="020B0604030504040204"/>
              </a:rPr>
              <a:t>P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v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l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140" dirty="0">
                <a:latin typeface="Comic Sans MS" panose="030F0702030302020204"/>
                <a:cs typeface="Comic Sans MS" panose="030F0702030302020204"/>
              </a:rPr>
              <a:t>é</a:t>
            </a:r>
            <a:r>
              <a:rPr sz="950" spc="-10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y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l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endParaRPr sz="1250">
              <a:latin typeface="Tahoma" panose="020B0604030504040204"/>
              <a:cs typeface="Tahoma" panose="020B0604030504040204"/>
            </a:endParaRPr>
          </a:p>
          <a:p>
            <a:pPr marL="12700" marR="5080">
              <a:lnSpc>
                <a:spcPct val="140000"/>
              </a:lnSpc>
            </a:pP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u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l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p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n 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p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135" dirty="0">
                <a:latin typeface="Comic Sans MS" panose="030F0702030302020204"/>
                <a:cs typeface="Comic Sans MS" panose="030F0702030302020204"/>
              </a:rPr>
              <a:t>á</a:t>
            </a:r>
            <a:r>
              <a:rPr sz="950" spc="-10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95" dirty="0">
                <a:latin typeface="Tahoma" panose="020B0604030504040204"/>
                <a:cs typeface="Tahoma" panose="020B0604030504040204"/>
              </a:rPr>
              <a:t>"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l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145" dirty="0">
                <a:latin typeface="Comic Sans MS" panose="030F0702030302020204"/>
                <a:cs typeface="Comic Sans MS" panose="030F0702030302020204"/>
              </a:rPr>
              <a:t>4</a:t>
            </a:r>
            <a:r>
              <a:rPr sz="9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950" spc="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250" spc="-75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95" dirty="0">
                <a:latin typeface="Tahoma" panose="020B0604030504040204"/>
                <a:cs typeface="Tahoma" panose="020B0604030504040204"/>
              </a:rPr>
              <a:t>"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80" dirty="0">
                <a:latin typeface="Tahoma" panose="020B0604030504040204"/>
                <a:cs typeface="Tahoma" panose="020B0604030504040204"/>
              </a:rPr>
              <a:t>:</a:t>
            </a:r>
            <a:endParaRPr sz="1250">
              <a:latin typeface="Tahoma" panose="020B0604030504040204"/>
              <a:cs typeface="Tahoma" panose="020B0604030504040204"/>
            </a:endParaRPr>
          </a:p>
          <a:p>
            <a:pPr marL="328295" marR="2047875">
              <a:lnSpc>
                <a:spcPct val="140000"/>
              </a:lnSpc>
            </a:pPr>
            <a:r>
              <a:rPr sz="1250" spc="-75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5" dirty="0">
                <a:latin typeface="Tahoma" panose="020B0604030504040204"/>
                <a:cs typeface="Tahoma" panose="020B0604030504040204"/>
              </a:rPr>
              <a:t>o  </a:t>
            </a:r>
            <a:r>
              <a:rPr sz="1250" spc="-75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endParaRPr sz="1250">
              <a:latin typeface="Tahoma" panose="020B0604030504040204"/>
              <a:cs typeface="Tahoma" panose="020B0604030504040204"/>
            </a:endParaRPr>
          </a:p>
          <a:p>
            <a:pPr marL="328295">
              <a:lnSpc>
                <a:spcPct val="100000"/>
              </a:lnSpc>
              <a:spcBef>
                <a:spcPts val="600"/>
              </a:spcBef>
            </a:pPr>
            <a:r>
              <a:rPr sz="1250" spc="-75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p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endParaRPr sz="1250">
              <a:latin typeface="Tahoma" panose="020B0604030504040204"/>
              <a:cs typeface="Tahoma" panose="020B0604030504040204"/>
            </a:endParaRPr>
          </a:p>
          <a:p>
            <a:pPr marL="328295">
              <a:lnSpc>
                <a:spcPct val="100000"/>
              </a:lnSpc>
              <a:spcBef>
                <a:spcPts val="600"/>
              </a:spcBef>
            </a:pPr>
            <a:r>
              <a:rPr sz="1250" spc="-75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v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160" dirty="0">
                <a:latin typeface="Comic Sans MS" panose="030F0702030302020204"/>
                <a:cs typeface="Comic Sans MS" panose="030F0702030302020204"/>
              </a:rPr>
              <a:t>ó</a:t>
            </a:r>
            <a:r>
              <a:rPr sz="950" spc="-10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20" dirty="0">
                <a:latin typeface="Tahoma" panose="020B0604030504040204"/>
                <a:cs typeface="Tahoma" panose="020B0604030504040204"/>
              </a:rPr>
              <a:t>.</a:t>
            </a:r>
            <a:endParaRPr sz="125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52360" y="331889"/>
            <a:ext cx="2590800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b="0" spc="75" dirty="0">
                <a:latin typeface="Tahoma" panose="020B0604030504040204"/>
                <a:cs typeface="Tahoma" panose="020B0604030504040204"/>
              </a:rPr>
              <a:t>P</a:t>
            </a:r>
            <a:r>
              <a:rPr sz="1850" b="0" spc="25" dirty="0">
                <a:latin typeface="Tahoma" panose="020B0604030504040204"/>
                <a:cs typeface="Tahoma" panose="020B0604030504040204"/>
              </a:rPr>
              <a:t>r</a:t>
            </a:r>
            <a:r>
              <a:rPr sz="1850" b="0" spc="15" dirty="0">
                <a:latin typeface="Tahoma" panose="020B0604030504040204"/>
                <a:cs typeface="Tahoma" panose="020B0604030504040204"/>
              </a:rPr>
              <a:t>a</a:t>
            </a:r>
            <a:r>
              <a:rPr sz="1850" b="0" spc="95" dirty="0">
                <a:latin typeface="Tahoma" panose="020B0604030504040204"/>
                <a:cs typeface="Tahoma" panose="020B0604030504040204"/>
              </a:rPr>
              <a:t>c</a:t>
            </a:r>
            <a:r>
              <a:rPr sz="1850" b="0" spc="155" dirty="0">
                <a:latin typeface="Tahoma" panose="020B0604030504040204"/>
                <a:cs typeface="Tahoma" panose="020B0604030504040204"/>
              </a:rPr>
              <a:t>t</a:t>
            </a:r>
            <a:r>
              <a:rPr sz="1850" b="0" spc="55" dirty="0">
                <a:latin typeface="Tahoma" panose="020B0604030504040204"/>
                <a:cs typeface="Tahoma" panose="020B0604030504040204"/>
              </a:rPr>
              <a:t>i</a:t>
            </a:r>
            <a:r>
              <a:rPr sz="1850" b="0" spc="95" dirty="0">
                <a:latin typeface="Tahoma" panose="020B0604030504040204"/>
                <a:cs typeface="Tahoma" panose="020B0604030504040204"/>
              </a:rPr>
              <a:t>c</a:t>
            </a:r>
            <a:r>
              <a:rPr sz="1850" b="0" spc="15" dirty="0">
                <a:latin typeface="Tahoma" panose="020B0604030504040204"/>
                <a:cs typeface="Tahoma" panose="020B0604030504040204"/>
              </a:rPr>
              <a:t>a</a:t>
            </a:r>
            <a:r>
              <a:rPr sz="1850" b="0" spc="25" dirty="0">
                <a:latin typeface="Tahoma" panose="020B0604030504040204"/>
                <a:cs typeface="Tahoma" panose="020B0604030504040204"/>
              </a:rPr>
              <a:t>r</a:t>
            </a:r>
            <a:r>
              <a:rPr sz="1850" b="0" spc="-220" dirty="0">
                <a:latin typeface="Tahoma" panose="020B0604030504040204"/>
                <a:cs typeface="Tahoma" panose="020B0604030504040204"/>
              </a:rPr>
              <a:t> </a:t>
            </a:r>
            <a:r>
              <a:rPr sz="1850" b="0" spc="25" dirty="0">
                <a:latin typeface="Tahoma" panose="020B0604030504040204"/>
                <a:cs typeface="Tahoma" panose="020B0604030504040204"/>
              </a:rPr>
              <a:t>e</a:t>
            </a:r>
            <a:r>
              <a:rPr sz="1850" b="0" spc="55" dirty="0">
                <a:latin typeface="Tahoma" panose="020B0604030504040204"/>
                <a:cs typeface="Tahoma" panose="020B0604030504040204"/>
              </a:rPr>
              <a:t>l</a:t>
            </a:r>
            <a:r>
              <a:rPr sz="1850" b="0" spc="-220" dirty="0">
                <a:latin typeface="Tahoma" panose="020B0604030504040204"/>
                <a:cs typeface="Tahoma" panose="020B0604030504040204"/>
              </a:rPr>
              <a:t> </a:t>
            </a:r>
            <a:r>
              <a:rPr sz="1850" b="0" spc="15" dirty="0">
                <a:latin typeface="Tahoma" panose="020B0604030504040204"/>
                <a:cs typeface="Tahoma" panose="020B0604030504040204"/>
              </a:rPr>
              <a:t>a</a:t>
            </a:r>
            <a:r>
              <a:rPr sz="1850" b="0" spc="10" dirty="0">
                <a:latin typeface="Tahoma" panose="020B0604030504040204"/>
                <a:cs typeface="Tahoma" panose="020B0604030504040204"/>
              </a:rPr>
              <a:t>u</a:t>
            </a:r>
            <a:r>
              <a:rPr sz="1850" b="0" spc="155" dirty="0">
                <a:latin typeface="Tahoma" panose="020B0604030504040204"/>
                <a:cs typeface="Tahoma" panose="020B0604030504040204"/>
              </a:rPr>
              <a:t>t</a:t>
            </a:r>
            <a:r>
              <a:rPr sz="1850" b="0" spc="-5" dirty="0">
                <a:latin typeface="Tahoma" panose="020B0604030504040204"/>
                <a:cs typeface="Tahoma" panose="020B0604030504040204"/>
              </a:rPr>
              <a:t>o</a:t>
            </a:r>
            <a:r>
              <a:rPr sz="1850" b="0" spc="95" dirty="0">
                <a:latin typeface="Tahoma" panose="020B0604030504040204"/>
                <a:cs typeface="Tahoma" panose="020B0604030504040204"/>
              </a:rPr>
              <a:t>c</a:t>
            </a:r>
            <a:r>
              <a:rPr sz="1850" b="0" spc="10" dirty="0">
                <a:latin typeface="Tahoma" panose="020B0604030504040204"/>
                <a:cs typeface="Tahoma" panose="020B0604030504040204"/>
              </a:rPr>
              <a:t>u</a:t>
            </a:r>
            <a:r>
              <a:rPr sz="1850" b="0" spc="55" dirty="0">
                <a:latin typeface="Tahoma" panose="020B0604030504040204"/>
                <a:cs typeface="Tahoma" panose="020B0604030504040204"/>
              </a:rPr>
              <a:t>i</a:t>
            </a:r>
            <a:r>
              <a:rPr sz="1850" b="0" spc="25" dirty="0">
                <a:latin typeface="Tahoma" panose="020B0604030504040204"/>
                <a:cs typeface="Tahoma" panose="020B0604030504040204"/>
              </a:rPr>
              <a:t>d</a:t>
            </a:r>
            <a:r>
              <a:rPr sz="1850" b="0" spc="15" dirty="0">
                <a:latin typeface="Tahoma" panose="020B0604030504040204"/>
                <a:cs typeface="Tahoma" panose="020B0604030504040204"/>
              </a:rPr>
              <a:t>a</a:t>
            </a:r>
            <a:r>
              <a:rPr sz="1850" b="0" spc="25" dirty="0">
                <a:latin typeface="Tahoma" panose="020B0604030504040204"/>
                <a:cs typeface="Tahoma" panose="020B0604030504040204"/>
              </a:rPr>
              <a:t>d</a:t>
            </a:r>
            <a:r>
              <a:rPr sz="1850" b="0" spc="-5" dirty="0">
                <a:latin typeface="Tahoma" panose="020B0604030504040204"/>
                <a:cs typeface="Tahoma" panose="020B0604030504040204"/>
              </a:rPr>
              <a:t>o</a:t>
            </a:r>
            <a:endParaRPr sz="1850">
              <a:latin typeface="Tahoma" panose="020B0604030504040204"/>
              <a:cs typeface="Tahoma" panose="020B060403050404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444647" y="427869"/>
            <a:ext cx="1506735" cy="112528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0264" y="1780225"/>
            <a:ext cx="1277863" cy="1277863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502420" y="573754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4">
                <a:moveTo>
                  <a:pt x="21601" y="38145"/>
                </a:moveTo>
                <a:lnTo>
                  <a:pt x="16543" y="38145"/>
                </a:lnTo>
                <a:lnTo>
                  <a:pt x="14110" y="37661"/>
                </a:lnTo>
                <a:lnTo>
                  <a:pt x="0" y="21601"/>
                </a:lnTo>
                <a:lnTo>
                  <a:pt x="0" y="16543"/>
                </a:lnTo>
                <a:lnTo>
                  <a:pt x="16543" y="0"/>
                </a:lnTo>
                <a:lnTo>
                  <a:pt x="21601" y="0"/>
                </a:lnTo>
                <a:lnTo>
                  <a:pt x="38145" y="19072"/>
                </a:lnTo>
                <a:lnTo>
                  <a:pt x="38145" y="21601"/>
                </a:lnTo>
                <a:lnTo>
                  <a:pt x="21601" y="381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27996" y="460678"/>
            <a:ext cx="1301115" cy="2146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99440" algn="l"/>
              </a:tabLst>
            </a:pPr>
            <a:r>
              <a:rPr sz="1250" spc="-35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dirty="0">
                <a:latin typeface="Tahoma" panose="020B0604030504040204"/>
                <a:cs typeface="Tahoma" panose="020B0604030504040204"/>
              </a:rPr>
              <a:t>	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l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160" dirty="0">
                <a:latin typeface="Comic Sans MS" panose="030F0702030302020204"/>
                <a:cs typeface="Comic Sans MS" panose="030F0702030302020204"/>
              </a:rPr>
              <a:t>ó</a:t>
            </a:r>
            <a:r>
              <a:rPr sz="950" spc="-10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endParaRPr sz="125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01508" y="460678"/>
            <a:ext cx="317500" cy="2146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endParaRPr sz="125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91528" y="460678"/>
            <a:ext cx="165735" cy="2146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l</a:t>
            </a:r>
            <a:endParaRPr sz="125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7996" y="641251"/>
            <a:ext cx="2533650" cy="94043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algn="just">
              <a:lnSpc>
                <a:spcPts val="1430"/>
              </a:lnSpc>
              <a:spcBef>
                <a:spcPts val="200"/>
              </a:spcBef>
            </a:pPr>
            <a:r>
              <a:rPr sz="1250" spc="15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15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80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0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10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80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20" dirty="0">
                <a:latin typeface="Tahoma" panose="020B0604030504040204"/>
                <a:cs typeface="Tahoma" panose="020B0604030504040204"/>
              </a:rPr>
              <a:t>,</a:t>
            </a:r>
            <a:r>
              <a:rPr sz="1250" dirty="0">
                <a:latin typeface="Tahoma" panose="020B0604030504040204"/>
                <a:cs typeface="Tahoma" panose="020B0604030504040204"/>
              </a:rPr>
              <a:t>  </a:t>
            </a:r>
            <a:r>
              <a:rPr sz="1250" spc="3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h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y</a:t>
            </a:r>
            <a:r>
              <a:rPr sz="1250" dirty="0">
                <a:latin typeface="Tahoma" panose="020B0604030504040204"/>
                <a:cs typeface="Tahoma" panose="020B0604030504040204"/>
              </a:rPr>
              <a:t>  </a:t>
            </a:r>
            <a:r>
              <a:rPr sz="1250" spc="3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q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u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dirty="0">
                <a:latin typeface="Tahoma" panose="020B0604030504040204"/>
                <a:cs typeface="Tahoma" panose="020B0604030504040204"/>
              </a:rPr>
              <a:t>  </a:t>
            </a:r>
            <a:r>
              <a:rPr sz="1250" spc="3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b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u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5" dirty="0">
                <a:latin typeface="Tahoma" panose="020B0604030504040204"/>
                <a:cs typeface="Tahoma" panose="020B0604030504040204"/>
              </a:rPr>
              <a:t>r  </a:t>
            </a:r>
            <a:r>
              <a:rPr sz="1250" spc="-95" dirty="0">
                <a:latin typeface="Tahoma" panose="020B0604030504040204"/>
                <a:cs typeface="Tahoma" panose="020B0604030504040204"/>
              </a:rPr>
              <a:t>"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q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u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l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b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145" dirty="0">
                <a:latin typeface="Comic Sans MS" panose="030F0702030302020204"/>
                <a:cs typeface="Comic Sans MS" panose="030F0702030302020204"/>
              </a:rPr>
              <a:t>8</a:t>
            </a:r>
            <a:r>
              <a:rPr sz="9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950" spc="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h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 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b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90" dirty="0">
                <a:latin typeface="Tahoma" panose="020B0604030504040204"/>
                <a:cs typeface="Tahoma" panose="020B0604030504040204"/>
              </a:rPr>
              <a:t>j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20" dirty="0">
                <a:latin typeface="Tahoma" panose="020B0604030504040204"/>
                <a:cs typeface="Tahoma" panose="020B0604030504040204"/>
              </a:rPr>
              <a:t>,</a:t>
            </a:r>
            <a:r>
              <a:rPr sz="1250" dirty="0">
                <a:latin typeface="Tahoma" panose="020B0604030504040204"/>
                <a:cs typeface="Tahoma" panose="020B0604030504040204"/>
              </a:rPr>
              <a:t>      </a:t>
            </a:r>
            <a:r>
              <a:rPr sz="1250" spc="12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145" dirty="0">
                <a:latin typeface="Comic Sans MS" panose="030F0702030302020204"/>
                <a:cs typeface="Comic Sans MS" panose="030F0702030302020204"/>
              </a:rPr>
              <a:t>8</a:t>
            </a:r>
            <a:r>
              <a:rPr sz="950" dirty="0">
                <a:latin typeface="Comic Sans MS" panose="030F0702030302020204"/>
                <a:cs typeface="Comic Sans MS" panose="030F0702030302020204"/>
              </a:rPr>
              <a:t>         </a:t>
            </a:r>
            <a:r>
              <a:rPr sz="950" spc="2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h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dirty="0">
                <a:latin typeface="Tahoma" panose="020B0604030504040204"/>
                <a:cs typeface="Tahoma" panose="020B0604030504040204"/>
              </a:rPr>
              <a:t>      </a:t>
            </a:r>
            <a:r>
              <a:rPr sz="1250" spc="12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 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y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145" dirty="0">
                <a:latin typeface="Comic Sans MS" panose="030F0702030302020204"/>
                <a:cs typeface="Comic Sans MS" panose="030F0702030302020204"/>
              </a:rPr>
              <a:t>8</a:t>
            </a:r>
            <a:r>
              <a:rPr sz="9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950" spc="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h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95" dirty="0">
                <a:latin typeface="Tahoma" panose="020B0604030504040204"/>
                <a:cs typeface="Tahoma" panose="020B0604030504040204"/>
              </a:rPr>
              <a:t>"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20" dirty="0">
                <a:latin typeface="Tahoma" panose="020B0604030504040204"/>
                <a:cs typeface="Tahoma" panose="020B0604030504040204"/>
              </a:rPr>
              <a:t>, 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140" dirty="0">
                <a:latin typeface="Comic Sans MS" panose="030F0702030302020204"/>
                <a:cs typeface="Comic Sans MS" panose="030F0702030302020204"/>
              </a:rPr>
              <a:t>ñ</a:t>
            </a:r>
            <a:r>
              <a:rPr sz="950" spc="-10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l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l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x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p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20" dirty="0">
                <a:latin typeface="Tahoma" panose="020B0604030504040204"/>
                <a:cs typeface="Tahoma" panose="020B0604030504040204"/>
              </a:rPr>
              <a:t>.</a:t>
            </a:r>
            <a:endParaRPr sz="125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2420" y="2023272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21601" y="38145"/>
                </a:moveTo>
                <a:lnTo>
                  <a:pt x="16543" y="38145"/>
                </a:lnTo>
                <a:lnTo>
                  <a:pt x="14110" y="37661"/>
                </a:lnTo>
                <a:lnTo>
                  <a:pt x="0" y="21601"/>
                </a:lnTo>
                <a:lnTo>
                  <a:pt x="0" y="16543"/>
                </a:lnTo>
                <a:lnTo>
                  <a:pt x="16543" y="0"/>
                </a:lnTo>
                <a:lnTo>
                  <a:pt x="21601" y="0"/>
                </a:lnTo>
                <a:lnTo>
                  <a:pt x="38145" y="19072"/>
                </a:lnTo>
                <a:lnTo>
                  <a:pt x="38145" y="21601"/>
                </a:lnTo>
                <a:lnTo>
                  <a:pt x="21601" y="381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27996" y="1909578"/>
            <a:ext cx="2044064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80440" algn="l"/>
                <a:tab pos="1219200" algn="l"/>
                <a:tab pos="1514475" algn="l"/>
              </a:tabLst>
            </a:pPr>
            <a:r>
              <a:rPr sz="1250" spc="-7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p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dirty="0">
                <a:latin typeface="Tahoma" panose="020B0604030504040204"/>
                <a:cs typeface="Tahoma" panose="020B0604030504040204"/>
              </a:rPr>
              <a:t>	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dirty="0">
                <a:latin typeface="Tahoma" panose="020B0604030504040204"/>
                <a:cs typeface="Tahoma" panose="020B0604030504040204"/>
              </a:rPr>
              <a:t>	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l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dirty="0">
                <a:latin typeface="Tahoma" panose="020B0604030504040204"/>
                <a:cs typeface="Tahoma" panose="020B0604030504040204"/>
              </a:rPr>
              <a:t>	</a:t>
            </a:r>
            <a:r>
              <a:rPr sz="1250" spc="15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3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15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28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10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20" dirty="0">
                <a:latin typeface="Tahoma" panose="020B0604030504040204"/>
                <a:cs typeface="Tahoma" panose="020B0604030504040204"/>
              </a:rPr>
              <a:t>,</a:t>
            </a:r>
            <a:endParaRPr sz="125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7996" y="2272574"/>
            <a:ext cx="659130" cy="3962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95"/>
              </a:spcBef>
            </a:pPr>
            <a:r>
              <a:rPr sz="1250" spc="-75" dirty="0">
                <a:latin typeface="Tahoma" panose="020B0604030504040204"/>
                <a:cs typeface="Tahoma" panose="020B0604030504040204"/>
              </a:rPr>
              <a:t>m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a 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90" dirty="0">
                <a:latin typeface="Tahoma" panose="020B0604030504040204"/>
                <a:cs typeface="Tahoma" panose="020B0604030504040204"/>
              </a:rPr>
              <a:t>j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endParaRPr sz="125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65282" y="2272574"/>
            <a:ext cx="1278255" cy="3962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29235" marR="5080" indent="-217170">
              <a:lnSpc>
                <a:spcPts val="1430"/>
              </a:lnSpc>
              <a:spcBef>
                <a:spcPts val="195"/>
              </a:spcBef>
              <a:tabLst>
                <a:tab pos="1189990" algn="l"/>
              </a:tabLst>
            </a:pP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q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u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l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b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dirty="0">
                <a:latin typeface="Tahoma" panose="020B0604030504040204"/>
                <a:cs typeface="Tahoma" panose="020B0604030504040204"/>
              </a:rPr>
              <a:t>	</a:t>
            </a:r>
            <a:r>
              <a:rPr sz="1250" spc="-30" dirty="0">
                <a:latin typeface="Tahoma" panose="020B0604030504040204"/>
                <a:cs typeface="Tahoma" panose="020B0604030504040204"/>
              </a:rPr>
              <a:t>y 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endParaRPr sz="125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7996" y="1910195"/>
            <a:ext cx="2533015" cy="75819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10795" indent="2310765" algn="r">
              <a:lnSpc>
                <a:spcPts val="1430"/>
              </a:lnSpc>
              <a:spcBef>
                <a:spcPts val="195"/>
              </a:spcBef>
              <a:tabLst>
                <a:tab pos="1153160" algn="l"/>
                <a:tab pos="2324100" algn="l"/>
              </a:tabLst>
            </a:pP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 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75" dirty="0">
                <a:latin typeface="Tahoma" panose="020B0604030504040204"/>
                <a:cs typeface="Tahoma" panose="020B0604030504040204"/>
              </a:rPr>
              <a:t>m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dirty="0">
                <a:latin typeface="Tahoma" panose="020B0604030504040204"/>
                <a:cs typeface="Tahoma" panose="020B0604030504040204"/>
              </a:rPr>
              <a:t>	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l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75" dirty="0">
                <a:latin typeface="Tahoma" panose="020B0604030504040204"/>
                <a:cs typeface="Tahoma" panose="020B0604030504040204"/>
              </a:rPr>
              <a:t>m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dirty="0">
                <a:latin typeface="Tahoma" panose="020B0604030504040204"/>
                <a:cs typeface="Tahoma" panose="020B0604030504040204"/>
              </a:rPr>
              <a:t>	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endParaRPr sz="1250">
              <a:latin typeface="Tahoma" panose="020B0604030504040204"/>
              <a:cs typeface="Tahoma" panose="020B0604030504040204"/>
            </a:endParaRPr>
          </a:p>
          <a:p>
            <a:pPr marR="10795" algn="r">
              <a:lnSpc>
                <a:spcPts val="1350"/>
              </a:lnSpc>
            </a:pP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endParaRPr sz="1250">
              <a:latin typeface="Tahoma" panose="020B0604030504040204"/>
              <a:cs typeface="Tahoma" panose="020B0604030504040204"/>
            </a:endParaRPr>
          </a:p>
          <a:p>
            <a:pPr marR="5080" algn="r">
              <a:lnSpc>
                <a:spcPts val="1465"/>
              </a:lnSpc>
            </a:pPr>
            <a:r>
              <a:rPr sz="1250" spc="-40" dirty="0">
                <a:latin typeface="Tahoma" panose="020B0604030504040204"/>
                <a:cs typeface="Tahoma" panose="020B0604030504040204"/>
              </a:rPr>
              <a:t>p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endParaRPr sz="125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7996" y="2634954"/>
            <a:ext cx="2528570" cy="3962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95"/>
              </a:spcBef>
            </a:pPr>
            <a:r>
              <a:rPr sz="1250" spc="-95" dirty="0">
                <a:latin typeface="Tahoma" panose="020B0604030504040204"/>
                <a:cs typeface="Tahoma" panose="020B0604030504040204"/>
              </a:rPr>
              <a:t>"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g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4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0" dirty="0">
                <a:latin typeface="Tahoma" panose="020B0604030504040204"/>
                <a:cs typeface="Tahoma" panose="020B0604030504040204"/>
              </a:rPr>
              <a:t>o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75" dirty="0">
                <a:latin typeface="Tahoma" panose="020B0604030504040204"/>
                <a:cs typeface="Tahoma" panose="020B0604030504040204"/>
              </a:rPr>
              <a:t>m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p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u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l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" dirty="0">
                <a:latin typeface="Tahoma" panose="020B0604030504040204"/>
                <a:cs typeface="Tahoma" panose="020B0604030504040204"/>
              </a:rPr>
              <a:t>v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95" dirty="0">
                <a:latin typeface="Tahoma" panose="020B0604030504040204"/>
                <a:cs typeface="Tahoma" panose="020B0604030504040204"/>
              </a:rPr>
              <a:t>"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4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 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u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u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35" dirty="0">
                <a:latin typeface="Tahoma" panose="020B0604030504040204"/>
                <a:cs typeface="Tahoma" panose="020B0604030504040204"/>
              </a:rPr>
              <a:t>a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55" dirty="0">
                <a:latin typeface="Tahoma" panose="020B0604030504040204"/>
                <a:cs typeface="Tahoma" panose="020B0604030504040204"/>
              </a:rPr>
              <a:t>c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25" dirty="0">
                <a:latin typeface="Tahoma" panose="020B0604030504040204"/>
                <a:cs typeface="Tahoma" panose="020B0604030504040204"/>
              </a:rPr>
              <a:t>i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160" dirty="0">
                <a:latin typeface="Comic Sans MS" panose="030F0702030302020204"/>
                <a:cs typeface="Comic Sans MS" panose="030F0702030302020204"/>
              </a:rPr>
              <a:t>ó</a:t>
            </a:r>
            <a:r>
              <a:rPr sz="950" spc="-10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250" spc="-60" dirty="0">
                <a:latin typeface="Tahoma" panose="020B0604030504040204"/>
                <a:cs typeface="Tahoma" panose="020B0604030504040204"/>
              </a:rPr>
              <a:t>n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40" dirty="0">
                <a:latin typeface="Tahoma" panose="020B0604030504040204"/>
                <a:cs typeface="Tahoma" panose="020B0604030504040204"/>
              </a:rPr>
              <a:t>d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75" dirty="0">
                <a:latin typeface="Tahoma" panose="020B0604030504040204"/>
                <a:cs typeface="Tahoma" panose="020B0604030504040204"/>
              </a:rPr>
              <a:t> </a:t>
            </a:r>
            <a:r>
              <a:rPr sz="1250" dirty="0">
                <a:latin typeface="Tahoma" panose="020B0604030504040204"/>
                <a:cs typeface="Tahoma" panose="020B0604030504040204"/>
              </a:rPr>
              <a:t>e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65" dirty="0">
                <a:latin typeface="Tahoma" panose="020B0604030504040204"/>
                <a:cs typeface="Tahoma" panose="020B0604030504040204"/>
              </a:rPr>
              <a:t>t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50" dirty="0">
                <a:latin typeface="Tahoma" panose="020B0604030504040204"/>
                <a:cs typeface="Tahoma" panose="020B0604030504040204"/>
              </a:rPr>
              <a:t>r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140" dirty="0">
                <a:latin typeface="Comic Sans MS" panose="030F0702030302020204"/>
                <a:cs typeface="Comic Sans MS" panose="030F0702030302020204"/>
              </a:rPr>
              <a:t>é</a:t>
            </a:r>
            <a:r>
              <a:rPr sz="950" spc="-10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2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1250" spc="-210" dirty="0">
                <a:latin typeface="Tahoma" panose="020B0604030504040204"/>
                <a:cs typeface="Tahoma" panose="020B0604030504040204"/>
              </a:rPr>
              <a:t> </a:t>
            </a:r>
            <a:r>
              <a:rPr sz="1250" spc="-120" dirty="0">
                <a:latin typeface="Tahoma" panose="020B0604030504040204"/>
                <a:cs typeface="Tahoma" panose="020B0604030504040204"/>
              </a:rPr>
              <a:t>.</a:t>
            </a:r>
            <a:endParaRPr sz="1250">
              <a:latin typeface="Tahoma" panose="020B0604030504040204"/>
              <a:cs typeface="Tahoma" panose="020B0604030504040204"/>
            </a:endParaRPr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140" y="2183628"/>
            <a:ext cx="1420743" cy="15146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2863551" y="1892240"/>
            <a:ext cx="1878650" cy="187865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5324475" cy="3781425"/>
            <a:chOff x="0" y="0"/>
            <a:chExt cx="5324475" cy="37814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7841" y="2088222"/>
              <a:ext cx="1697460" cy="169320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5324475" cy="376683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90869" y="2075196"/>
            <a:ext cx="1706997" cy="170622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74264" y="2075196"/>
            <a:ext cx="1706997" cy="1706227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464275" y="857563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09">
                <a:moveTo>
                  <a:pt x="16201" y="28608"/>
                </a:moveTo>
                <a:lnTo>
                  <a:pt x="12407" y="28608"/>
                </a:lnTo>
                <a:lnTo>
                  <a:pt x="10582" y="28245"/>
                </a:lnTo>
                <a:lnTo>
                  <a:pt x="0" y="16201"/>
                </a:lnTo>
                <a:lnTo>
                  <a:pt x="0" y="12407"/>
                </a:lnTo>
                <a:lnTo>
                  <a:pt x="12407" y="0"/>
                </a:lnTo>
                <a:lnTo>
                  <a:pt x="16201" y="0"/>
                </a:lnTo>
                <a:lnTo>
                  <a:pt x="28608" y="14304"/>
                </a:lnTo>
                <a:lnTo>
                  <a:pt x="28608" y="16201"/>
                </a:lnTo>
                <a:lnTo>
                  <a:pt x="16201" y="286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2268" y="678970"/>
            <a:ext cx="4257675" cy="1398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37820">
              <a:lnSpc>
                <a:spcPct val="158000"/>
              </a:lnSpc>
              <a:spcBef>
                <a:spcPts val="95"/>
              </a:spcBef>
            </a:pPr>
            <a:r>
              <a:rPr sz="950" spc="-35" dirty="0">
                <a:latin typeface="Tahoma" panose="020B0604030504040204"/>
                <a:cs typeface="Tahoma" panose="020B0604030504040204"/>
              </a:rPr>
              <a:t>R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c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c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17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u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18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p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r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p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17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l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30" dirty="0">
                <a:latin typeface="Tahoma" panose="020B0604030504040204"/>
                <a:cs typeface="Tahoma" panose="020B0604030504040204"/>
              </a:rPr>
              <a:t>m</a:t>
            </a:r>
            <a:r>
              <a:rPr sz="950" spc="-1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c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17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y</a:t>
            </a:r>
            <a:r>
              <a:rPr sz="950" spc="18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17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g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18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30" dirty="0">
                <a:latin typeface="Tahoma" panose="020B0604030504040204"/>
                <a:cs typeface="Tahoma" panose="020B0604030504040204"/>
              </a:rPr>
              <a:t>m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d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17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d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 </a:t>
            </a:r>
            <a:r>
              <a:rPr sz="950" spc="-28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30" dirty="0">
                <a:latin typeface="Tahoma" panose="020B0604030504040204"/>
                <a:cs typeface="Tahoma" panose="020B0604030504040204"/>
              </a:rPr>
              <a:t>m</a:t>
            </a:r>
            <a:r>
              <a:rPr sz="950" spc="-16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c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r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l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17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85" dirty="0">
                <a:latin typeface="Tahoma" panose="020B0604030504040204"/>
                <a:cs typeface="Tahoma" panose="020B0604030504040204"/>
              </a:rPr>
              <a:t>.</a:t>
            </a:r>
            <a:endParaRPr sz="95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950" spc="20" dirty="0">
                <a:latin typeface="Tahoma" panose="020B0604030504040204"/>
                <a:cs typeface="Tahoma" panose="020B0604030504040204"/>
              </a:rPr>
              <a:t>C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750" spc="125" dirty="0">
                <a:latin typeface="Comic Sans MS" panose="030F0702030302020204"/>
                <a:cs typeface="Comic Sans MS" panose="030F0702030302020204"/>
              </a:rPr>
              <a:t>ó</a:t>
            </a:r>
            <a:r>
              <a:rPr sz="750" spc="-8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c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30" dirty="0">
                <a:latin typeface="Tahoma" panose="020B0604030504040204"/>
                <a:cs typeface="Tahoma" panose="020B0604030504040204"/>
              </a:rPr>
              <a:t>m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30" dirty="0">
                <a:latin typeface="Tahoma" panose="020B0604030504040204"/>
                <a:cs typeface="Tahoma" panose="020B0604030504040204"/>
              </a:rPr>
              <a:t>m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y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p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r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d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d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c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r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60" dirty="0">
                <a:latin typeface="Tahoma" panose="020B0604030504040204"/>
                <a:cs typeface="Tahoma" panose="020B0604030504040204"/>
              </a:rPr>
              <a:t>"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55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60" dirty="0">
                <a:latin typeface="Tahoma" panose="020B0604030504040204"/>
                <a:cs typeface="Tahoma" panose="020B0604030504040204"/>
              </a:rPr>
              <a:t>"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85" dirty="0">
                <a:latin typeface="Tahoma" panose="020B0604030504040204"/>
                <a:cs typeface="Tahoma" panose="020B0604030504040204"/>
              </a:rPr>
              <a:t>.</a:t>
            </a:r>
            <a:endParaRPr sz="95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950" spc="-35" dirty="0">
                <a:latin typeface="Tahoma" panose="020B0604030504040204"/>
                <a:cs typeface="Tahoma" panose="020B0604030504040204"/>
              </a:rPr>
              <a:t>H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b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l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d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u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p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r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b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l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30" dirty="0">
                <a:latin typeface="Tahoma" panose="020B0604030504040204"/>
                <a:cs typeface="Tahoma" panose="020B0604030504040204"/>
              </a:rPr>
              <a:t>m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c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r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p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r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85" dirty="0">
                <a:latin typeface="Tahoma" panose="020B0604030504040204"/>
                <a:cs typeface="Tahoma" panose="020B0604030504040204"/>
              </a:rPr>
              <a:t>,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x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p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r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2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u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endParaRPr sz="950">
              <a:latin typeface="Tahoma" panose="020B0604030504040204"/>
              <a:cs typeface="Tahoma" panose="020B0604030504040204"/>
            </a:endParaRPr>
          </a:p>
          <a:p>
            <a:pPr marL="12700" marR="5080">
              <a:lnSpc>
                <a:spcPct val="158000"/>
              </a:lnSpc>
            </a:pP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30" dirty="0">
                <a:latin typeface="Tahoma" panose="020B0604030504040204"/>
                <a:cs typeface="Tahoma" panose="020B0604030504040204"/>
              </a:rPr>
              <a:t>m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85" dirty="0">
                <a:latin typeface="Tahoma" panose="020B0604030504040204"/>
                <a:cs typeface="Tahoma" panose="020B0604030504040204"/>
              </a:rPr>
              <a:t>.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l</a:t>
            </a:r>
            <a:r>
              <a:rPr sz="950" spc="18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p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y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18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d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17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u</a:t>
            </a:r>
            <a:r>
              <a:rPr sz="950" spc="18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r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n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18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17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d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c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15" dirty="0">
                <a:latin typeface="Tahoma" panose="020B0604030504040204"/>
                <a:cs typeface="Tahoma" panose="020B0604030504040204"/>
              </a:rPr>
              <a:t>v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dirty="0">
                <a:latin typeface="Tahoma" panose="020B0604030504040204"/>
                <a:cs typeface="Tahoma" panose="020B0604030504040204"/>
              </a:rPr>
              <a:t>o</a:t>
            </a:r>
            <a:r>
              <a:rPr sz="950" spc="18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p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r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a</a:t>
            </a:r>
            <a:r>
              <a:rPr sz="950" spc="18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r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0" dirty="0">
                <a:latin typeface="Tahoma" panose="020B0604030504040204"/>
                <a:cs typeface="Tahoma" panose="020B0604030504040204"/>
              </a:rPr>
              <a:t>d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u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c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i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r </a:t>
            </a:r>
            <a:r>
              <a:rPr sz="950" spc="-28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6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15" dirty="0">
                <a:latin typeface="Tahoma" panose="020B0604030504040204"/>
                <a:cs typeface="Tahoma" panose="020B0604030504040204"/>
              </a:rPr>
              <a:t>l</a:t>
            </a:r>
            <a:r>
              <a:rPr sz="950" spc="18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20" dirty="0">
                <a:latin typeface="Tahoma" panose="020B0604030504040204"/>
                <a:cs typeface="Tahoma" panose="020B0604030504040204"/>
              </a:rPr>
              <a:t>e</a:t>
            </a:r>
            <a:r>
              <a:rPr sz="950" spc="-160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60" dirty="0">
                <a:latin typeface="Tahoma" panose="020B0604030504040204"/>
                <a:cs typeface="Tahoma" panose="020B0604030504040204"/>
              </a:rPr>
              <a:t>t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25" dirty="0">
                <a:latin typeface="Tahoma" panose="020B0604030504040204"/>
                <a:cs typeface="Tahoma" panose="020B0604030504040204"/>
              </a:rPr>
              <a:t>r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750" spc="105" dirty="0">
                <a:latin typeface="Comic Sans MS" panose="030F0702030302020204"/>
                <a:cs typeface="Comic Sans MS" panose="030F0702030302020204"/>
              </a:rPr>
              <a:t>é</a:t>
            </a:r>
            <a:r>
              <a:rPr sz="750" spc="-8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950" spc="75" dirty="0">
                <a:latin typeface="Tahoma" panose="020B0604030504040204"/>
                <a:cs typeface="Tahoma" panose="020B0604030504040204"/>
              </a:rPr>
              <a:t>s</a:t>
            </a:r>
            <a:r>
              <a:rPr sz="950" spc="-155" dirty="0">
                <a:latin typeface="Tahoma" panose="020B0604030504040204"/>
                <a:cs typeface="Tahoma" panose="020B0604030504040204"/>
              </a:rPr>
              <a:t> </a:t>
            </a:r>
            <a:r>
              <a:rPr sz="950" spc="-85" dirty="0">
                <a:latin typeface="Tahoma" panose="020B0604030504040204"/>
                <a:cs typeface="Tahoma" panose="020B0604030504040204"/>
              </a:rPr>
              <a:t>.</a:t>
            </a:r>
            <a:endParaRPr sz="95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4275" y="1315305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09">
                <a:moveTo>
                  <a:pt x="16201" y="28608"/>
                </a:moveTo>
                <a:lnTo>
                  <a:pt x="12407" y="28608"/>
                </a:lnTo>
                <a:lnTo>
                  <a:pt x="10582" y="28245"/>
                </a:lnTo>
                <a:lnTo>
                  <a:pt x="0" y="16201"/>
                </a:lnTo>
                <a:lnTo>
                  <a:pt x="0" y="12407"/>
                </a:lnTo>
                <a:lnTo>
                  <a:pt x="12407" y="0"/>
                </a:lnTo>
                <a:lnTo>
                  <a:pt x="16201" y="0"/>
                </a:lnTo>
                <a:lnTo>
                  <a:pt x="28608" y="14304"/>
                </a:lnTo>
                <a:lnTo>
                  <a:pt x="28608" y="16201"/>
                </a:lnTo>
                <a:lnTo>
                  <a:pt x="16201" y="286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4275" y="1544176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09">
                <a:moveTo>
                  <a:pt x="16201" y="28608"/>
                </a:moveTo>
                <a:lnTo>
                  <a:pt x="12407" y="28608"/>
                </a:lnTo>
                <a:lnTo>
                  <a:pt x="10582" y="28245"/>
                </a:lnTo>
                <a:lnTo>
                  <a:pt x="0" y="16201"/>
                </a:lnTo>
                <a:lnTo>
                  <a:pt x="0" y="12407"/>
                </a:lnTo>
                <a:lnTo>
                  <a:pt x="12407" y="0"/>
                </a:lnTo>
                <a:lnTo>
                  <a:pt x="16201" y="0"/>
                </a:lnTo>
                <a:lnTo>
                  <a:pt x="28608" y="14304"/>
                </a:lnTo>
                <a:lnTo>
                  <a:pt x="28608" y="16201"/>
                </a:lnTo>
                <a:lnTo>
                  <a:pt x="16201" y="286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135805"/>
            <a:ext cx="5324475" cy="486409"/>
          </a:xfrm>
          <a:custGeom>
            <a:avLst/>
            <a:gdLst/>
            <a:ahLst/>
            <a:cxnLst/>
            <a:rect l="l" t="t" r="r" b="b"/>
            <a:pathLst>
              <a:path w="5324475" h="486409">
                <a:moveTo>
                  <a:pt x="0" y="486351"/>
                </a:moveTo>
                <a:lnTo>
                  <a:pt x="0" y="0"/>
                </a:lnTo>
                <a:lnTo>
                  <a:pt x="5324474" y="0"/>
                </a:lnTo>
                <a:lnTo>
                  <a:pt x="5324474" y="486351"/>
                </a:lnTo>
                <a:lnTo>
                  <a:pt x="0" y="486351"/>
                </a:lnTo>
                <a:close/>
              </a:path>
            </a:pathLst>
          </a:custGeom>
          <a:solidFill>
            <a:srgbClr val="FAF90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682900" y="156070"/>
            <a:ext cx="1806575" cy="4070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07670">
              <a:lnSpc>
                <a:spcPct val="114000"/>
              </a:lnSpc>
              <a:spcBef>
                <a:spcPts val="95"/>
              </a:spcBef>
            </a:pPr>
            <a:r>
              <a:rPr sz="1100" b="0" spc="30" dirty="0">
                <a:latin typeface="Tahoma" panose="020B0604030504040204"/>
                <a:cs typeface="Tahoma" panose="020B0604030504040204"/>
              </a:rPr>
              <a:t>A</a:t>
            </a:r>
            <a:r>
              <a:rPr sz="1100" b="0" spc="45" dirty="0">
                <a:latin typeface="Tahoma" panose="020B0604030504040204"/>
                <a:cs typeface="Tahoma" panose="020B0604030504040204"/>
              </a:rPr>
              <a:t>P</a:t>
            </a:r>
            <a:r>
              <a:rPr sz="1100" b="0" spc="-55" dirty="0">
                <a:latin typeface="Tahoma" panose="020B0604030504040204"/>
                <a:cs typeface="Tahoma" panose="020B0604030504040204"/>
              </a:rPr>
              <a:t>O</a:t>
            </a:r>
            <a:r>
              <a:rPr sz="1100" b="0" spc="35" dirty="0">
                <a:latin typeface="Tahoma" panose="020B0604030504040204"/>
                <a:cs typeface="Tahoma" panose="020B0604030504040204"/>
              </a:rPr>
              <a:t>Y</a:t>
            </a:r>
            <a:r>
              <a:rPr sz="1100" b="0" spc="-50" dirty="0">
                <a:latin typeface="Tahoma" panose="020B0604030504040204"/>
                <a:cs typeface="Tahoma" panose="020B0604030504040204"/>
              </a:rPr>
              <a:t>O</a:t>
            </a:r>
            <a:r>
              <a:rPr sz="1100" b="0" spc="-130" dirty="0">
                <a:latin typeface="Tahoma" panose="020B0604030504040204"/>
                <a:cs typeface="Tahoma" panose="020B0604030504040204"/>
              </a:rPr>
              <a:t> </a:t>
            </a:r>
            <a:r>
              <a:rPr sz="1100" b="0" spc="65" dirty="0">
                <a:latin typeface="Tahoma" panose="020B0604030504040204"/>
                <a:cs typeface="Tahoma" panose="020B0604030504040204"/>
              </a:rPr>
              <a:t>S</a:t>
            </a:r>
            <a:r>
              <a:rPr sz="1100" b="0" spc="-55" dirty="0">
                <a:latin typeface="Tahoma" panose="020B0604030504040204"/>
                <a:cs typeface="Tahoma" panose="020B0604030504040204"/>
              </a:rPr>
              <a:t>O</a:t>
            </a:r>
            <a:r>
              <a:rPr sz="1100" b="0" spc="35" dirty="0">
                <a:latin typeface="Tahoma" panose="020B0604030504040204"/>
                <a:cs typeface="Tahoma" panose="020B0604030504040204"/>
              </a:rPr>
              <a:t>C</a:t>
            </a:r>
            <a:r>
              <a:rPr sz="1100" b="0" spc="-110" dirty="0">
                <a:latin typeface="Tahoma" panose="020B0604030504040204"/>
                <a:cs typeface="Tahoma" panose="020B0604030504040204"/>
              </a:rPr>
              <a:t>I</a:t>
            </a:r>
            <a:r>
              <a:rPr sz="1100" b="0" spc="30" dirty="0">
                <a:latin typeface="Tahoma" panose="020B0604030504040204"/>
                <a:cs typeface="Tahoma" panose="020B0604030504040204"/>
              </a:rPr>
              <a:t>A</a:t>
            </a:r>
            <a:r>
              <a:rPr sz="1100" b="0" spc="10" dirty="0">
                <a:latin typeface="Tahoma" panose="020B0604030504040204"/>
                <a:cs typeface="Tahoma" panose="020B0604030504040204"/>
              </a:rPr>
              <a:t>L  </a:t>
            </a:r>
            <a:r>
              <a:rPr sz="1100" b="0" spc="35" dirty="0">
                <a:latin typeface="Tahoma" panose="020B0604030504040204"/>
                <a:cs typeface="Tahoma" panose="020B0604030504040204"/>
              </a:rPr>
              <a:t>"</a:t>
            </a:r>
            <a:r>
              <a:rPr sz="1100" b="0" spc="35" dirty="0">
                <a:latin typeface="Tahoma" panose="020B0604030504040204"/>
                <a:cs typeface="Tahoma" panose="020B0604030504040204"/>
              </a:rPr>
              <a:t>C</a:t>
            </a:r>
            <a:r>
              <a:rPr sz="1100" b="0" spc="-10" dirty="0">
                <a:latin typeface="Tahoma" panose="020B0604030504040204"/>
                <a:cs typeface="Tahoma" panose="020B0604030504040204"/>
              </a:rPr>
              <a:t>U</a:t>
            </a:r>
            <a:r>
              <a:rPr sz="1100" b="0" spc="10" dirty="0">
                <a:latin typeface="Tahoma" panose="020B0604030504040204"/>
                <a:cs typeface="Tahoma" panose="020B0604030504040204"/>
              </a:rPr>
              <a:t>L</a:t>
            </a:r>
            <a:r>
              <a:rPr sz="1100" b="0" spc="-45" dirty="0">
                <a:latin typeface="Tahoma" panose="020B0604030504040204"/>
                <a:cs typeface="Tahoma" panose="020B0604030504040204"/>
              </a:rPr>
              <a:t>T</a:t>
            </a:r>
            <a:r>
              <a:rPr sz="1100" b="0" spc="-110" dirty="0">
                <a:latin typeface="Tahoma" panose="020B0604030504040204"/>
                <a:cs typeface="Tahoma" panose="020B0604030504040204"/>
              </a:rPr>
              <a:t>I</a:t>
            </a:r>
            <a:r>
              <a:rPr sz="1100" b="0" spc="30" dirty="0">
                <a:latin typeface="Tahoma" panose="020B0604030504040204"/>
                <a:cs typeface="Tahoma" panose="020B0604030504040204"/>
              </a:rPr>
              <a:t>V</a:t>
            </a:r>
            <a:r>
              <a:rPr sz="1100" b="0" spc="35" dirty="0">
                <a:latin typeface="Tahoma" panose="020B0604030504040204"/>
                <a:cs typeface="Tahoma" panose="020B0604030504040204"/>
              </a:rPr>
              <a:t>A</a:t>
            </a:r>
            <a:r>
              <a:rPr sz="1100" b="0" spc="-130" dirty="0">
                <a:latin typeface="Tahoma" panose="020B0604030504040204"/>
                <a:cs typeface="Tahoma" panose="020B0604030504040204"/>
              </a:rPr>
              <a:t> </a:t>
            </a:r>
            <a:r>
              <a:rPr sz="1100" b="0" spc="-45" dirty="0">
                <a:latin typeface="Tahoma" panose="020B0604030504040204"/>
                <a:cs typeface="Tahoma" panose="020B0604030504040204"/>
              </a:rPr>
              <a:t>T</a:t>
            </a:r>
            <a:r>
              <a:rPr sz="1100" b="0" spc="-10" dirty="0">
                <a:latin typeface="Tahoma" panose="020B0604030504040204"/>
                <a:cs typeface="Tahoma" panose="020B0604030504040204"/>
              </a:rPr>
              <a:t>U</a:t>
            </a:r>
            <a:r>
              <a:rPr sz="1100" b="0" spc="70" dirty="0">
                <a:latin typeface="Tahoma" panose="020B0604030504040204"/>
                <a:cs typeface="Tahoma" panose="020B0604030504040204"/>
              </a:rPr>
              <a:t>S</a:t>
            </a:r>
            <a:r>
              <a:rPr sz="1100" b="0" spc="-130" dirty="0">
                <a:latin typeface="Tahoma" panose="020B0604030504040204"/>
                <a:cs typeface="Tahoma" panose="020B0604030504040204"/>
              </a:rPr>
              <a:t> </a:t>
            </a:r>
            <a:r>
              <a:rPr sz="1100" b="0" spc="-15" dirty="0">
                <a:latin typeface="Tahoma" panose="020B0604030504040204"/>
                <a:cs typeface="Tahoma" panose="020B0604030504040204"/>
              </a:rPr>
              <a:t>R</a:t>
            </a:r>
            <a:r>
              <a:rPr sz="1100" b="0" spc="-5" dirty="0">
                <a:latin typeface="Tahoma" panose="020B0604030504040204"/>
                <a:cs typeface="Tahoma" panose="020B0604030504040204"/>
              </a:rPr>
              <a:t>E</a:t>
            </a:r>
            <a:r>
              <a:rPr sz="1100" b="0" spc="10" dirty="0">
                <a:latin typeface="Tahoma" panose="020B0604030504040204"/>
                <a:cs typeface="Tahoma" panose="020B0604030504040204"/>
              </a:rPr>
              <a:t>L</a:t>
            </a:r>
            <a:r>
              <a:rPr sz="1100" b="0" spc="30" dirty="0">
                <a:latin typeface="Tahoma" panose="020B0604030504040204"/>
                <a:cs typeface="Tahoma" panose="020B0604030504040204"/>
              </a:rPr>
              <a:t>A</a:t>
            </a:r>
            <a:r>
              <a:rPr sz="1100" b="0" spc="35" dirty="0">
                <a:latin typeface="Tahoma" panose="020B0604030504040204"/>
                <a:cs typeface="Tahoma" panose="020B0604030504040204"/>
              </a:rPr>
              <a:t>C</a:t>
            </a:r>
            <a:r>
              <a:rPr sz="1100" b="0" spc="-110" dirty="0">
                <a:latin typeface="Tahoma" panose="020B0604030504040204"/>
                <a:cs typeface="Tahoma" panose="020B0604030504040204"/>
              </a:rPr>
              <a:t>I</a:t>
            </a:r>
            <a:r>
              <a:rPr sz="1100" b="0" spc="-55" dirty="0">
                <a:latin typeface="Tahoma" panose="020B0604030504040204"/>
                <a:cs typeface="Tahoma" panose="020B0604030504040204"/>
              </a:rPr>
              <a:t>O</a:t>
            </a:r>
            <a:r>
              <a:rPr sz="1100" b="0" dirty="0">
                <a:latin typeface="Tahoma" panose="020B0604030504040204"/>
                <a:cs typeface="Tahoma" panose="020B0604030504040204"/>
              </a:rPr>
              <a:t>N</a:t>
            </a:r>
            <a:r>
              <a:rPr sz="1100" b="0" spc="-5" dirty="0">
                <a:latin typeface="Tahoma" panose="020B0604030504040204"/>
                <a:cs typeface="Tahoma" panose="020B0604030504040204"/>
              </a:rPr>
              <a:t>E</a:t>
            </a:r>
            <a:r>
              <a:rPr sz="1100" b="0" spc="65" dirty="0">
                <a:latin typeface="Tahoma" panose="020B0604030504040204"/>
                <a:cs typeface="Tahoma" panose="020B0604030504040204"/>
              </a:rPr>
              <a:t>S</a:t>
            </a:r>
            <a:r>
              <a:rPr sz="1100" b="0" spc="40" dirty="0">
                <a:latin typeface="Tahoma" panose="020B0604030504040204"/>
                <a:cs typeface="Tahoma" panose="020B0604030504040204"/>
              </a:rPr>
              <a:t>"</a:t>
            </a:r>
            <a:endParaRPr sz="1100">
              <a:latin typeface="Tahoma" panose="020B0604030504040204"/>
              <a:cs typeface="Tahoma" panose="020B060403050404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68" y="953928"/>
            <a:ext cx="5324475" cy="2827655"/>
            <a:chOff x="368" y="953928"/>
            <a:chExt cx="5324475" cy="2827655"/>
          </a:xfrm>
        </p:grpSpPr>
        <p:sp>
          <p:nvSpPr>
            <p:cNvPr id="3" name="object 3"/>
            <p:cNvSpPr/>
            <p:nvPr/>
          </p:nvSpPr>
          <p:spPr>
            <a:xfrm>
              <a:off x="368" y="953928"/>
              <a:ext cx="5324475" cy="991869"/>
            </a:xfrm>
            <a:custGeom>
              <a:avLst/>
              <a:gdLst/>
              <a:ahLst/>
              <a:cxnLst/>
              <a:rect l="l" t="t" r="r" b="b"/>
              <a:pathLst>
                <a:path w="5324475" h="991869">
                  <a:moveTo>
                    <a:pt x="0" y="0"/>
                  </a:moveTo>
                  <a:lnTo>
                    <a:pt x="5324106" y="0"/>
                  </a:lnTo>
                  <a:lnTo>
                    <a:pt x="5324106" y="991774"/>
                  </a:lnTo>
                  <a:lnTo>
                    <a:pt x="0" y="9917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5757">
                <a:alpha val="6587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324308" y="1447502"/>
              <a:ext cx="2374537" cy="233392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27635" y="953934"/>
              <a:ext cx="5196840" cy="1508760"/>
            </a:xfrm>
            <a:custGeom>
              <a:avLst/>
              <a:gdLst/>
              <a:ahLst/>
              <a:cxnLst/>
              <a:rect l="l" t="t" r="r" b="b"/>
              <a:pathLst>
                <a:path w="5196840" h="1508760">
                  <a:moveTo>
                    <a:pt x="2135479" y="6781"/>
                  </a:moveTo>
                  <a:lnTo>
                    <a:pt x="2119185" y="0"/>
                  </a:lnTo>
                  <a:lnTo>
                    <a:pt x="2114893" y="6045"/>
                  </a:lnTo>
                  <a:lnTo>
                    <a:pt x="2110905" y="12077"/>
                  </a:lnTo>
                  <a:lnTo>
                    <a:pt x="2080234" y="51816"/>
                  </a:lnTo>
                  <a:lnTo>
                    <a:pt x="2044547" y="85394"/>
                  </a:lnTo>
                  <a:lnTo>
                    <a:pt x="2004034" y="113042"/>
                  </a:lnTo>
                  <a:lnTo>
                    <a:pt x="1958886" y="134962"/>
                  </a:lnTo>
                  <a:lnTo>
                    <a:pt x="1922462" y="149885"/>
                  </a:lnTo>
                  <a:lnTo>
                    <a:pt x="1885772" y="163995"/>
                  </a:lnTo>
                  <a:lnTo>
                    <a:pt x="1848218" y="175780"/>
                  </a:lnTo>
                  <a:lnTo>
                    <a:pt x="1809534" y="183578"/>
                  </a:lnTo>
                  <a:lnTo>
                    <a:pt x="1743633" y="190741"/>
                  </a:lnTo>
                  <a:lnTo>
                    <a:pt x="1677504" y="194487"/>
                  </a:lnTo>
                  <a:lnTo>
                    <a:pt x="1635937" y="195592"/>
                  </a:lnTo>
                  <a:lnTo>
                    <a:pt x="1594332" y="196062"/>
                  </a:lnTo>
                  <a:lnTo>
                    <a:pt x="1552752" y="195605"/>
                  </a:lnTo>
                  <a:lnTo>
                    <a:pt x="1511274" y="193890"/>
                  </a:lnTo>
                  <a:lnTo>
                    <a:pt x="1457744" y="188556"/>
                  </a:lnTo>
                  <a:lnTo>
                    <a:pt x="1404721" y="179578"/>
                  </a:lnTo>
                  <a:lnTo>
                    <a:pt x="1352054" y="168262"/>
                  </a:lnTo>
                  <a:lnTo>
                    <a:pt x="1141450" y="118554"/>
                  </a:lnTo>
                  <a:lnTo>
                    <a:pt x="1127594" y="115506"/>
                  </a:lnTo>
                  <a:lnTo>
                    <a:pt x="1088517" y="106946"/>
                  </a:lnTo>
                  <a:lnTo>
                    <a:pt x="1035380" y="96215"/>
                  </a:lnTo>
                  <a:lnTo>
                    <a:pt x="981964" y="86626"/>
                  </a:lnTo>
                  <a:lnTo>
                    <a:pt x="930554" y="79578"/>
                  </a:lnTo>
                  <a:lnTo>
                    <a:pt x="879208" y="75692"/>
                  </a:lnTo>
                  <a:lnTo>
                    <a:pt x="827963" y="74993"/>
                  </a:lnTo>
                  <a:lnTo>
                    <a:pt x="776820" y="77546"/>
                  </a:lnTo>
                  <a:lnTo>
                    <a:pt x="725817" y="83375"/>
                  </a:lnTo>
                  <a:lnTo>
                    <a:pt x="674966" y="92532"/>
                  </a:lnTo>
                  <a:lnTo>
                    <a:pt x="626033" y="105689"/>
                  </a:lnTo>
                  <a:lnTo>
                    <a:pt x="578294" y="122897"/>
                  </a:lnTo>
                  <a:lnTo>
                    <a:pt x="531406" y="142557"/>
                  </a:lnTo>
                  <a:lnTo>
                    <a:pt x="485051" y="163093"/>
                  </a:lnTo>
                  <a:lnTo>
                    <a:pt x="443382" y="183388"/>
                  </a:lnTo>
                  <a:lnTo>
                    <a:pt x="403555" y="206870"/>
                  </a:lnTo>
                  <a:lnTo>
                    <a:pt x="365785" y="233413"/>
                  </a:lnTo>
                  <a:lnTo>
                    <a:pt x="330225" y="262864"/>
                  </a:lnTo>
                  <a:lnTo>
                    <a:pt x="297078" y="295109"/>
                  </a:lnTo>
                  <a:lnTo>
                    <a:pt x="263436" y="332625"/>
                  </a:lnTo>
                  <a:lnTo>
                    <a:pt x="232930" y="371995"/>
                  </a:lnTo>
                  <a:lnTo>
                    <a:pt x="206209" y="413893"/>
                  </a:lnTo>
                  <a:lnTo>
                    <a:pt x="183984" y="458952"/>
                  </a:lnTo>
                  <a:lnTo>
                    <a:pt x="182943" y="461594"/>
                  </a:lnTo>
                  <a:lnTo>
                    <a:pt x="178358" y="464540"/>
                  </a:lnTo>
                  <a:lnTo>
                    <a:pt x="139128" y="466483"/>
                  </a:lnTo>
                  <a:lnTo>
                    <a:pt x="72923" y="490105"/>
                  </a:lnTo>
                  <a:lnTo>
                    <a:pt x="29260" y="519861"/>
                  </a:lnTo>
                  <a:lnTo>
                    <a:pt x="2806" y="562076"/>
                  </a:lnTo>
                  <a:lnTo>
                    <a:pt x="0" y="570484"/>
                  </a:lnTo>
                  <a:lnTo>
                    <a:pt x="2362" y="573722"/>
                  </a:lnTo>
                  <a:lnTo>
                    <a:pt x="38150" y="558711"/>
                  </a:lnTo>
                  <a:lnTo>
                    <a:pt x="67729" y="537006"/>
                  </a:lnTo>
                  <a:lnTo>
                    <a:pt x="91109" y="524827"/>
                  </a:lnTo>
                  <a:lnTo>
                    <a:pt x="141503" y="508596"/>
                  </a:lnTo>
                  <a:lnTo>
                    <a:pt x="161925" y="505802"/>
                  </a:lnTo>
                  <a:lnTo>
                    <a:pt x="168744" y="505066"/>
                  </a:lnTo>
                  <a:lnTo>
                    <a:pt x="168516" y="516636"/>
                  </a:lnTo>
                  <a:lnTo>
                    <a:pt x="168249" y="524827"/>
                  </a:lnTo>
                  <a:lnTo>
                    <a:pt x="168173" y="538073"/>
                  </a:lnTo>
                  <a:lnTo>
                    <a:pt x="177571" y="588429"/>
                  </a:lnTo>
                  <a:lnTo>
                    <a:pt x="213398" y="634009"/>
                  </a:lnTo>
                  <a:lnTo>
                    <a:pt x="274802" y="650227"/>
                  </a:lnTo>
                  <a:lnTo>
                    <a:pt x="300367" y="645363"/>
                  </a:lnTo>
                  <a:lnTo>
                    <a:pt x="331800" y="619099"/>
                  </a:lnTo>
                  <a:lnTo>
                    <a:pt x="350215" y="585063"/>
                  </a:lnTo>
                  <a:lnTo>
                    <a:pt x="355752" y="565035"/>
                  </a:lnTo>
                  <a:lnTo>
                    <a:pt x="354685" y="553885"/>
                  </a:lnTo>
                  <a:lnTo>
                    <a:pt x="350139" y="543712"/>
                  </a:lnTo>
                  <a:lnTo>
                    <a:pt x="342214" y="534682"/>
                  </a:lnTo>
                  <a:lnTo>
                    <a:pt x="328587" y="523113"/>
                  </a:lnTo>
                  <a:lnTo>
                    <a:pt x="320751" y="517283"/>
                  </a:lnTo>
                  <a:lnTo>
                    <a:pt x="320751" y="571957"/>
                  </a:lnTo>
                  <a:lnTo>
                    <a:pt x="320459" y="572401"/>
                  </a:lnTo>
                  <a:lnTo>
                    <a:pt x="320306" y="572693"/>
                  </a:lnTo>
                  <a:lnTo>
                    <a:pt x="313309" y="592709"/>
                  </a:lnTo>
                  <a:lnTo>
                    <a:pt x="302996" y="606945"/>
                  </a:lnTo>
                  <a:lnTo>
                    <a:pt x="289128" y="615657"/>
                  </a:lnTo>
                  <a:lnTo>
                    <a:pt x="271462" y="619099"/>
                  </a:lnTo>
                  <a:lnTo>
                    <a:pt x="249872" y="616839"/>
                  </a:lnTo>
                  <a:lnTo>
                    <a:pt x="216382" y="594918"/>
                  </a:lnTo>
                  <a:lnTo>
                    <a:pt x="199453" y="545084"/>
                  </a:lnTo>
                  <a:lnTo>
                    <a:pt x="198907" y="528624"/>
                  </a:lnTo>
                  <a:lnTo>
                    <a:pt x="201447" y="511403"/>
                  </a:lnTo>
                  <a:lnTo>
                    <a:pt x="261848" y="528675"/>
                  </a:lnTo>
                  <a:lnTo>
                    <a:pt x="315569" y="558990"/>
                  </a:lnTo>
                  <a:lnTo>
                    <a:pt x="318985" y="567385"/>
                  </a:lnTo>
                  <a:lnTo>
                    <a:pt x="320611" y="571665"/>
                  </a:lnTo>
                  <a:lnTo>
                    <a:pt x="320751" y="571957"/>
                  </a:lnTo>
                  <a:lnTo>
                    <a:pt x="320751" y="517283"/>
                  </a:lnTo>
                  <a:lnTo>
                    <a:pt x="314299" y="512483"/>
                  </a:lnTo>
                  <a:lnTo>
                    <a:pt x="312470" y="511403"/>
                  </a:lnTo>
                  <a:lnTo>
                    <a:pt x="301828" y="505066"/>
                  </a:lnTo>
                  <a:lnTo>
                    <a:pt x="298983" y="503377"/>
                  </a:lnTo>
                  <a:lnTo>
                    <a:pt x="282270" y="496366"/>
                  </a:lnTo>
                  <a:lnTo>
                    <a:pt x="264782" y="490448"/>
                  </a:lnTo>
                  <a:lnTo>
                    <a:pt x="211226" y="471182"/>
                  </a:lnTo>
                  <a:lnTo>
                    <a:pt x="213906" y="464540"/>
                  </a:lnTo>
                  <a:lnTo>
                    <a:pt x="214325" y="463511"/>
                  </a:lnTo>
                  <a:lnTo>
                    <a:pt x="216700" y="456006"/>
                  </a:lnTo>
                  <a:lnTo>
                    <a:pt x="244767" y="403656"/>
                  </a:lnTo>
                  <a:lnTo>
                    <a:pt x="274129" y="362305"/>
                  </a:lnTo>
                  <a:lnTo>
                    <a:pt x="307606" y="324472"/>
                  </a:lnTo>
                  <a:lnTo>
                    <a:pt x="344614" y="289737"/>
                  </a:lnTo>
                  <a:lnTo>
                    <a:pt x="384556" y="257683"/>
                  </a:lnTo>
                  <a:lnTo>
                    <a:pt x="429221" y="228003"/>
                  </a:lnTo>
                  <a:lnTo>
                    <a:pt x="476161" y="203212"/>
                  </a:lnTo>
                  <a:lnTo>
                    <a:pt x="524840" y="182232"/>
                  </a:lnTo>
                  <a:lnTo>
                    <a:pt x="574649" y="164020"/>
                  </a:lnTo>
                  <a:lnTo>
                    <a:pt x="625284" y="147421"/>
                  </a:lnTo>
                  <a:lnTo>
                    <a:pt x="676008" y="131419"/>
                  </a:lnTo>
                  <a:lnTo>
                    <a:pt x="713613" y="122593"/>
                  </a:lnTo>
                  <a:lnTo>
                    <a:pt x="752182" y="118275"/>
                  </a:lnTo>
                  <a:lnTo>
                    <a:pt x="791210" y="116547"/>
                  </a:lnTo>
                  <a:lnTo>
                    <a:pt x="830237" y="115506"/>
                  </a:lnTo>
                  <a:lnTo>
                    <a:pt x="885126" y="116293"/>
                  </a:lnTo>
                  <a:lnTo>
                    <a:pt x="939482" y="121437"/>
                  </a:lnTo>
                  <a:lnTo>
                    <a:pt x="993394" y="129844"/>
                  </a:lnTo>
                  <a:lnTo>
                    <a:pt x="1046937" y="140411"/>
                  </a:lnTo>
                  <a:lnTo>
                    <a:pt x="1098905" y="151790"/>
                  </a:lnTo>
                  <a:lnTo>
                    <a:pt x="1151610" y="163995"/>
                  </a:lnTo>
                  <a:lnTo>
                    <a:pt x="1286421" y="195592"/>
                  </a:lnTo>
                  <a:lnTo>
                    <a:pt x="1352600" y="210464"/>
                  </a:lnTo>
                  <a:lnTo>
                    <a:pt x="1399222" y="220179"/>
                  </a:lnTo>
                  <a:lnTo>
                    <a:pt x="1446072" y="228409"/>
                  </a:lnTo>
                  <a:lnTo>
                    <a:pt x="1493266" y="234315"/>
                  </a:lnTo>
                  <a:lnTo>
                    <a:pt x="1540878" y="237058"/>
                  </a:lnTo>
                  <a:lnTo>
                    <a:pt x="1581404" y="237248"/>
                  </a:lnTo>
                  <a:lnTo>
                    <a:pt x="1621904" y="236448"/>
                  </a:lnTo>
                  <a:lnTo>
                    <a:pt x="1702816" y="233083"/>
                  </a:lnTo>
                  <a:lnTo>
                    <a:pt x="1757603" y="228854"/>
                  </a:lnTo>
                  <a:lnTo>
                    <a:pt x="1812048" y="222186"/>
                  </a:lnTo>
                  <a:lnTo>
                    <a:pt x="1853082" y="213537"/>
                  </a:lnTo>
                  <a:lnTo>
                    <a:pt x="1892820" y="200875"/>
                  </a:lnTo>
                  <a:lnTo>
                    <a:pt x="1905292" y="196062"/>
                  </a:lnTo>
                  <a:lnTo>
                    <a:pt x="1931797" y="185864"/>
                  </a:lnTo>
                  <a:lnTo>
                    <a:pt x="1970582" y="170167"/>
                  </a:lnTo>
                  <a:lnTo>
                    <a:pt x="2008568" y="151853"/>
                  </a:lnTo>
                  <a:lnTo>
                    <a:pt x="2043239" y="129044"/>
                  </a:lnTo>
                  <a:lnTo>
                    <a:pt x="2075218" y="102565"/>
                  </a:lnTo>
                  <a:lnTo>
                    <a:pt x="2105126" y="73228"/>
                  </a:lnTo>
                  <a:lnTo>
                    <a:pt x="2128672" y="35496"/>
                  </a:lnTo>
                  <a:lnTo>
                    <a:pt x="2134590" y="14732"/>
                  </a:lnTo>
                  <a:lnTo>
                    <a:pt x="2135479" y="6781"/>
                  </a:lnTo>
                  <a:close/>
                </a:path>
                <a:path w="5196840" h="1508760">
                  <a:moveTo>
                    <a:pt x="5196840" y="911021"/>
                  </a:moveTo>
                  <a:lnTo>
                    <a:pt x="5195455" y="912050"/>
                  </a:lnTo>
                  <a:lnTo>
                    <a:pt x="5174094" y="928598"/>
                  </a:lnTo>
                  <a:lnTo>
                    <a:pt x="5150993" y="941260"/>
                  </a:lnTo>
                  <a:lnTo>
                    <a:pt x="5100942" y="958545"/>
                  </a:lnTo>
                  <a:lnTo>
                    <a:pt x="5080584" y="961771"/>
                  </a:lnTo>
                  <a:lnTo>
                    <a:pt x="5073789" y="962660"/>
                  </a:lnTo>
                  <a:lnTo>
                    <a:pt x="5073764" y="951077"/>
                  </a:lnTo>
                  <a:lnTo>
                    <a:pt x="5073853" y="942886"/>
                  </a:lnTo>
                  <a:lnTo>
                    <a:pt x="5073650" y="929640"/>
                  </a:lnTo>
                  <a:lnTo>
                    <a:pt x="5072583" y="919505"/>
                  </a:lnTo>
                  <a:lnTo>
                    <a:pt x="5063210" y="879500"/>
                  </a:lnTo>
                  <a:lnTo>
                    <a:pt x="5048758" y="852360"/>
                  </a:lnTo>
                  <a:lnTo>
                    <a:pt x="5043119" y="847902"/>
                  </a:lnTo>
                  <a:lnTo>
                    <a:pt x="5043119" y="939685"/>
                  </a:lnTo>
                  <a:lnTo>
                    <a:pt x="5040947" y="957008"/>
                  </a:lnTo>
                  <a:lnTo>
                    <a:pt x="4980203" y="941006"/>
                  </a:lnTo>
                  <a:lnTo>
                    <a:pt x="4925847" y="911834"/>
                  </a:lnTo>
                  <a:lnTo>
                    <a:pt x="4922266" y="903516"/>
                  </a:lnTo>
                  <a:lnTo>
                    <a:pt x="4920551" y="899274"/>
                  </a:lnTo>
                  <a:lnTo>
                    <a:pt x="4920399" y="898982"/>
                  </a:lnTo>
                  <a:lnTo>
                    <a:pt x="4920678" y="898537"/>
                  </a:lnTo>
                  <a:lnTo>
                    <a:pt x="4920831" y="898232"/>
                  </a:lnTo>
                  <a:lnTo>
                    <a:pt x="4927409" y="878078"/>
                  </a:lnTo>
                  <a:lnTo>
                    <a:pt x="4937417" y="863625"/>
                  </a:lnTo>
                  <a:lnTo>
                    <a:pt x="4951095" y="854621"/>
                  </a:lnTo>
                  <a:lnTo>
                    <a:pt x="4968684" y="850811"/>
                  </a:lnTo>
                  <a:lnTo>
                    <a:pt x="4990325" y="852614"/>
                  </a:lnTo>
                  <a:lnTo>
                    <a:pt x="5024259" y="873823"/>
                  </a:lnTo>
                  <a:lnTo>
                    <a:pt x="5042243" y="923290"/>
                  </a:lnTo>
                  <a:lnTo>
                    <a:pt x="5043119" y="939685"/>
                  </a:lnTo>
                  <a:lnTo>
                    <a:pt x="5043119" y="847902"/>
                  </a:lnTo>
                  <a:lnTo>
                    <a:pt x="5026431" y="834682"/>
                  </a:lnTo>
                  <a:lnTo>
                    <a:pt x="4993411" y="823023"/>
                  </a:lnTo>
                  <a:lnTo>
                    <a:pt x="4964696" y="819759"/>
                  </a:lnTo>
                  <a:lnTo>
                    <a:pt x="4939233" y="825157"/>
                  </a:lnTo>
                  <a:lnTo>
                    <a:pt x="4917681" y="839368"/>
                  </a:lnTo>
                  <a:lnTo>
                    <a:pt x="4908359" y="852081"/>
                  </a:lnTo>
                  <a:lnTo>
                    <a:pt x="4900676" y="862558"/>
                  </a:lnTo>
                  <a:lnTo>
                    <a:pt x="4885563" y="906640"/>
                  </a:lnTo>
                  <a:lnTo>
                    <a:pt x="4886858" y="917765"/>
                  </a:lnTo>
                  <a:lnTo>
                    <a:pt x="4913604" y="947966"/>
                  </a:lnTo>
                  <a:lnTo>
                    <a:pt x="4929949" y="959345"/>
                  </a:lnTo>
                  <a:lnTo>
                    <a:pt x="4940732" y="965454"/>
                  </a:lnTo>
                  <a:lnTo>
                    <a:pt x="4943602" y="967092"/>
                  </a:lnTo>
                  <a:lnTo>
                    <a:pt x="4960467" y="973734"/>
                  </a:lnTo>
                  <a:lnTo>
                    <a:pt x="4978082" y="979297"/>
                  </a:lnTo>
                  <a:lnTo>
                    <a:pt x="5032032" y="997432"/>
                  </a:lnTo>
                  <a:lnTo>
                    <a:pt x="5029479" y="1004112"/>
                  </a:lnTo>
                  <a:lnTo>
                    <a:pt x="5029085" y="1005154"/>
                  </a:lnTo>
                  <a:lnTo>
                    <a:pt x="5026876" y="1012723"/>
                  </a:lnTo>
                  <a:lnTo>
                    <a:pt x="5023624" y="1019860"/>
                  </a:lnTo>
                  <a:lnTo>
                    <a:pt x="4999914" y="1065644"/>
                  </a:lnTo>
                  <a:lnTo>
                    <a:pt x="4971427" y="1107605"/>
                  </a:lnTo>
                  <a:lnTo>
                    <a:pt x="4938750" y="1146124"/>
                  </a:lnTo>
                  <a:lnTo>
                    <a:pt x="4902492" y="1181633"/>
                  </a:lnTo>
                  <a:lnTo>
                    <a:pt x="4863236" y="1214526"/>
                  </a:lnTo>
                  <a:lnTo>
                    <a:pt x="4819193" y="1245133"/>
                  </a:lnTo>
                  <a:lnTo>
                    <a:pt x="4772787" y="1270914"/>
                  </a:lnTo>
                  <a:lnTo>
                    <a:pt x="4724565" y="1292910"/>
                  </a:lnTo>
                  <a:lnTo>
                    <a:pt x="4675149" y="1312176"/>
                  </a:lnTo>
                  <a:lnTo>
                    <a:pt x="4624883" y="1329842"/>
                  </a:lnTo>
                  <a:lnTo>
                    <a:pt x="4574514" y="1346898"/>
                  </a:lnTo>
                  <a:lnTo>
                    <a:pt x="4537100" y="1356512"/>
                  </a:lnTo>
                  <a:lnTo>
                    <a:pt x="4498632" y="1361655"/>
                  </a:lnTo>
                  <a:lnTo>
                    <a:pt x="4459630" y="1364195"/>
                  </a:lnTo>
                  <a:lnTo>
                    <a:pt x="4420641" y="1366062"/>
                  </a:lnTo>
                  <a:lnTo>
                    <a:pt x="4365752" y="1366431"/>
                  </a:lnTo>
                  <a:lnTo>
                    <a:pt x="4311307" y="1362430"/>
                  </a:lnTo>
                  <a:lnTo>
                    <a:pt x="4257230" y="1355153"/>
                  </a:lnTo>
                  <a:lnTo>
                    <a:pt x="4203471" y="1345730"/>
                  </a:lnTo>
                  <a:lnTo>
                    <a:pt x="4151274" y="1335443"/>
                  </a:lnTo>
                  <a:lnTo>
                    <a:pt x="4098328" y="1324356"/>
                  </a:lnTo>
                  <a:lnTo>
                    <a:pt x="3962882" y="1295603"/>
                  </a:lnTo>
                  <a:lnTo>
                    <a:pt x="3896398" y="1282128"/>
                  </a:lnTo>
                  <a:lnTo>
                    <a:pt x="3849586" y="1273390"/>
                  </a:lnTo>
                  <a:lnTo>
                    <a:pt x="3802570" y="1266151"/>
                  </a:lnTo>
                  <a:lnTo>
                    <a:pt x="3755263" y="1261237"/>
                  </a:lnTo>
                  <a:lnTo>
                    <a:pt x="3707600" y="1259497"/>
                  </a:lnTo>
                  <a:lnTo>
                    <a:pt x="3667087" y="1260170"/>
                  </a:lnTo>
                  <a:lnTo>
                    <a:pt x="3626612" y="1261821"/>
                  </a:lnTo>
                  <a:lnTo>
                    <a:pt x="3545789" y="1266888"/>
                  </a:lnTo>
                  <a:lnTo>
                    <a:pt x="3491103" y="1272273"/>
                  </a:lnTo>
                  <a:lnTo>
                    <a:pt x="3436797" y="1280096"/>
                  </a:lnTo>
                  <a:lnTo>
                    <a:pt x="3395967" y="1289596"/>
                  </a:lnTo>
                  <a:lnTo>
                    <a:pt x="3356508" y="1303096"/>
                  </a:lnTo>
                  <a:lnTo>
                    <a:pt x="3344126" y="1308163"/>
                  </a:lnTo>
                  <a:lnTo>
                    <a:pt x="3317837" y="1318920"/>
                  </a:lnTo>
                  <a:lnTo>
                    <a:pt x="3279406" y="1335430"/>
                  </a:lnTo>
                  <a:lnTo>
                    <a:pt x="3241814" y="1354543"/>
                  </a:lnTo>
                  <a:lnTo>
                    <a:pt x="3207626" y="1378077"/>
                  </a:lnTo>
                  <a:lnTo>
                    <a:pt x="3176206" y="1405216"/>
                  </a:lnTo>
                  <a:lnTo>
                    <a:pt x="3146920" y="1435188"/>
                  </a:lnTo>
                  <a:lnTo>
                    <a:pt x="3124187" y="1473403"/>
                  </a:lnTo>
                  <a:lnTo>
                    <a:pt x="3118751" y="1494078"/>
                  </a:lnTo>
                  <a:lnTo>
                    <a:pt x="3118942" y="1502625"/>
                  </a:lnTo>
                  <a:lnTo>
                    <a:pt x="3134410" y="1508696"/>
                  </a:lnTo>
                  <a:lnTo>
                    <a:pt x="3138576" y="1502562"/>
                  </a:lnTo>
                  <a:lnTo>
                    <a:pt x="3142437" y="1496441"/>
                  </a:lnTo>
                  <a:lnTo>
                    <a:pt x="3172256" y="1456067"/>
                  </a:lnTo>
                  <a:lnTo>
                    <a:pt x="3207232" y="1421739"/>
                  </a:lnTo>
                  <a:lnTo>
                    <a:pt x="3247161" y="1393240"/>
                  </a:lnTo>
                  <a:lnTo>
                    <a:pt x="3291840" y="1370380"/>
                  </a:lnTo>
                  <a:lnTo>
                    <a:pt x="3327946" y="1354696"/>
                  </a:lnTo>
                  <a:lnTo>
                    <a:pt x="3364319" y="1339811"/>
                  </a:lnTo>
                  <a:lnTo>
                    <a:pt x="3401631" y="1327251"/>
                  </a:lnTo>
                  <a:lnTo>
                    <a:pt x="3440125" y="1318628"/>
                  </a:lnTo>
                  <a:lnTo>
                    <a:pt x="3505873" y="1310081"/>
                  </a:lnTo>
                  <a:lnTo>
                    <a:pt x="3571900" y="1304950"/>
                  </a:lnTo>
                  <a:lnTo>
                    <a:pt x="3613429" y="1302969"/>
                  </a:lnTo>
                  <a:lnTo>
                    <a:pt x="3655022" y="1301610"/>
                  </a:lnTo>
                  <a:lnTo>
                    <a:pt x="3696601" y="1301203"/>
                  </a:lnTo>
                  <a:lnTo>
                    <a:pt x="3738105" y="1302042"/>
                  </a:lnTo>
                  <a:lnTo>
                    <a:pt x="3791737" y="1306245"/>
                  </a:lnTo>
                  <a:lnTo>
                    <a:pt x="3844937" y="1314094"/>
                  </a:lnTo>
                  <a:lnTo>
                    <a:pt x="3897820" y="1324305"/>
                  </a:lnTo>
                  <a:lnTo>
                    <a:pt x="4109440" y="1369568"/>
                  </a:lnTo>
                  <a:lnTo>
                    <a:pt x="4123359" y="1372323"/>
                  </a:lnTo>
                  <a:lnTo>
                    <a:pt x="4162602" y="1380058"/>
                  </a:lnTo>
                  <a:lnTo>
                    <a:pt x="4215955" y="1389672"/>
                  </a:lnTo>
                  <a:lnTo>
                    <a:pt x="4269562" y="1398117"/>
                  </a:lnTo>
                  <a:lnTo>
                    <a:pt x="4321111" y="1404086"/>
                  </a:lnTo>
                  <a:lnTo>
                    <a:pt x="4372521" y="1406906"/>
                  </a:lnTo>
                  <a:lnTo>
                    <a:pt x="4423765" y="1406512"/>
                  </a:lnTo>
                  <a:lnTo>
                    <a:pt x="4474845" y="1402892"/>
                  </a:lnTo>
                  <a:lnTo>
                    <a:pt x="4525721" y="1395984"/>
                  </a:lnTo>
                  <a:lnTo>
                    <a:pt x="4576369" y="1385760"/>
                  </a:lnTo>
                  <a:lnTo>
                    <a:pt x="4625010" y="1371574"/>
                  </a:lnTo>
                  <a:lnTo>
                    <a:pt x="4672381" y="1353362"/>
                  </a:lnTo>
                  <a:lnTo>
                    <a:pt x="4718837" y="1332712"/>
                  </a:lnTo>
                  <a:lnTo>
                    <a:pt x="4764748" y="1311211"/>
                  </a:lnTo>
                  <a:lnTo>
                    <a:pt x="4805985" y="1290040"/>
                  </a:lnTo>
                  <a:lnTo>
                    <a:pt x="4845304" y="1265720"/>
                  </a:lnTo>
                  <a:lnTo>
                    <a:pt x="4882515" y="1238402"/>
                  </a:lnTo>
                  <a:lnTo>
                    <a:pt x="4917440" y="1208201"/>
                  </a:lnTo>
                  <a:lnTo>
                    <a:pt x="4949901" y="1175270"/>
                  </a:lnTo>
                  <a:lnTo>
                    <a:pt x="4982743" y="1137056"/>
                  </a:lnTo>
                  <a:lnTo>
                    <a:pt x="5012423" y="1097038"/>
                  </a:lnTo>
                  <a:lnTo>
                    <a:pt x="5038242" y="1054595"/>
                  </a:lnTo>
                  <a:lnTo>
                    <a:pt x="5059515" y="1009078"/>
                  </a:lnTo>
                  <a:lnTo>
                    <a:pt x="5060493" y="1006411"/>
                  </a:lnTo>
                  <a:lnTo>
                    <a:pt x="5065026" y="1003363"/>
                  </a:lnTo>
                  <a:lnTo>
                    <a:pt x="5104219" y="1000594"/>
                  </a:lnTo>
                  <a:lnTo>
                    <a:pt x="5169890" y="975588"/>
                  </a:lnTo>
                  <a:lnTo>
                    <a:pt x="5196840" y="957986"/>
                  </a:lnTo>
                  <a:lnTo>
                    <a:pt x="5196840" y="91102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180952" y="1244170"/>
            <a:ext cx="28936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90" dirty="0">
                <a:latin typeface="Open Sans"/>
                <a:cs typeface="Open Sans"/>
              </a:rPr>
              <a:t>AHORA</a:t>
            </a:r>
            <a:r>
              <a:rPr sz="2400" b="1" spc="-75" dirty="0">
                <a:latin typeface="Open Sans"/>
                <a:cs typeface="Open Sans"/>
              </a:rPr>
              <a:t> </a:t>
            </a:r>
            <a:r>
              <a:rPr sz="2400" b="1" spc="50" dirty="0">
                <a:latin typeface="Open Sans"/>
                <a:cs typeface="Open Sans"/>
              </a:rPr>
              <a:t>NOSOTROS</a:t>
            </a:r>
            <a:endParaRPr sz="24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1838</Words>
  <Application>WPS Presentation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Tahoma</vt:lpstr>
      <vt:lpstr>Comic Sans MS</vt:lpstr>
      <vt:lpstr>Open Sans</vt:lpstr>
      <vt:lpstr>Segoe Print</vt:lpstr>
      <vt:lpstr>Microsoft YaHei</vt:lpstr>
      <vt:lpstr>Arial Unicode MS</vt:lpstr>
      <vt:lpstr>Calibri</vt:lpstr>
      <vt:lpstr>Default Design</vt:lpstr>
      <vt:lpstr>PowerPoint 演示文稿</vt:lpstr>
      <vt:lpstr>ESTRATEGIAS DE AUTOCUIDADO</vt:lpstr>
      <vt:lpstr>Practicar el autocuidado</vt:lpstr>
      <vt:lpstr>PowerPoint 演示文稿</vt:lpstr>
      <vt:lpstr>PowerPoint 演示文稿</vt:lpstr>
      <vt:lpstr>APOYO SOCIAL  "CULTIVA TUS RELACIONES"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 BOLSILLO DOCENTES</dc:title>
  <dc:creator>Jävi Carrasco</dc:creator>
  <cp:keywords>DAEnkgmBonI,BAD3Z7Fi0BI</cp:keywords>
  <cp:lastModifiedBy>Olga Oliva</cp:lastModifiedBy>
  <cp:revision>4</cp:revision>
  <dcterms:created xsi:type="dcterms:W3CDTF">2021-09-01T23:36:00Z</dcterms:created>
  <dcterms:modified xsi:type="dcterms:W3CDTF">2021-09-14T01:15:36Z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2021-08-26T13:00:00Z</vt:filetime>
  </property>
  <property fmtid="{D5CDD505-2E9C-101B-9397-08002B2CF9AE}" pid="3" name="Creator">
    <vt:lpwstr>Canva</vt:lpwstr>
  </property>
  <property fmtid="{D5CDD505-2E9C-101B-9397-08002B2CF9AE}" pid="4" name="LastSaved">
    <vt:filetime>2021-08-31T13:00:00Z</vt:filetime>
  </property>
  <property fmtid="{D5CDD505-2E9C-101B-9397-08002B2CF9AE}" pid="5" name="ICV">
    <vt:lpwstr>7C19474AC729436FBF7D351385CCBAE2</vt:lpwstr>
  </property>
  <property fmtid="{D5CDD505-2E9C-101B-9397-08002B2CF9AE}" pid="6" name="KSOProductBuildVer">
    <vt:lpwstr>1033-11.2.0.10296</vt:lpwstr>
  </property>
</Properties>
</file>