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3208" y="3422209"/>
            <a:ext cx="10058400" cy="1552079"/>
          </a:xfrm>
        </p:spPr>
        <p:txBody>
          <a:bodyPr/>
          <a:lstStyle/>
          <a:p>
            <a:r>
              <a:rPr lang="es-CL" dirty="0" smtClean="0">
                <a:solidFill>
                  <a:schemeClr val="tx1"/>
                </a:solidFill>
              </a:rPr>
              <a:t/>
            </a:r>
            <a:br>
              <a:rPr lang="es-CL" dirty="0" smtClean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 smtClean="0">
                <a:solidFill>
                  <a:schemeClr val="tx1"/>
                </a:solidFill>
              </a:rPr>
              <a:t/>
            </a:r>
            <a:br>
              <a:rPr lang="es-CL" dirty="0" smtClean="0">
                <a:solidFill>
                  <a:schemeClr val="tx1"/>
                </a:solidFill>
              </a:rPr>
            </a:br>
            <a:r>
              <a:rPr lang="es-CL" sz="3600" dirty="0" smtClean="0">
                <a:solidFill>
                  <a:schemeClr val="tx1"/>
                </a:solidFill>
              </a:rPr>
              <a:t>La escuela como espacio protector, importancia de la contención socioemocional</a:t>
            </a:r>
            <a:endParaRPr lang="es-CL" sz="36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7768" y="5205743"/>
            <a:ext cx="7766936" cy="1122630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Taller colaborativo entre pares</a:t>
            </a:r>
            <a:endParaRPr lang="es-CL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671" y="0"/>
            <a:ext cx="6845474" cy="382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6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Reflexionemos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38265"/>
            <a:ext cx="8596668" cy="4303097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¿</a:t>
            </a:r>
            <a:r>
              <a:rPr lang="es-MX" dirty="0"/>
              <a:t>Qué es un espacio de contención</a:t>
            </a:r>
            <a:r>
              <a:rPr lang="es-MX" dirty="0" smtClean="0"/>
              <a:t>?</a:t>
            </a:r>
          </a:p>
          <a:p>
            <a:r>
              <a:rPr lang="es-MX" dirty="0"/>
              <a:t>¿Cómo se promueve el bienestar en la escuela?</a:t>
            </a:r>
            <a:endParaRPr lang="es-MX" dirty="0" smtClean="0"/>
          </a:p>
          <a:p>
            <a:r>
              <a:rPr lang="es-MX" dirty="0" smtClean="0"/>
              <a:t>Como escuela ¿Qué tan preparados estamos para generar espacios e instancias de contención socioemocional a nuestros estudiantes?</a:t>
            </a:r>
          </a:p>
          <a:p>
            <a:r>
              <a:rPr lang="es-MX" dirty="0" smtClean="0"/>
              <a:t>      -</a:t>
            </a:r>
            <a:r>
              <a:rPr lang="es-MX" i="1" dirty="0" smtClean="0"/>
              <a:t>Fortalezas  y debilidades</a:t>
            </a:r>
          </a:p>
          <a:p>
            <a:r>
              <a:rPr lang="es-MX" i="1" dirty="0"/>
              <a:t>¿Qué implica el bienestar docente?</a:t>
            </a:r>
            <a:endParaRPr lang="es-MX" i="1" dirty="0" smtClean="0"/>
          </a:p>
          <a:p>
            <a:r>
              <a:rPr lang="es-MX" i="1" dirty="0" smtClean="0"/>
              <a:t>¿</a:t>
            </a:r>
            <a:r>
              <a:rPr lang="es-MX" i="1" dirty="0"/>
              <a:t>Qué estrategias podrían favorecer el bienestar emocional colectivo docente?</a:t>
            </a:r>
          </a:p>
          <a:p>
            <a:r>
              <a:rPr lang="es-MX" dirty="0"/>
              <a:t>¿</a:t>
            </a:r>
            <a:r>
              <a:rPr lang="es-MX" dirty="0" smtClean="0"/>
              <a:t>Qué </a:t>
            </a:r>
            <a:r>
              <a:rPr lang="es-MX" dirty="0"/>
              <a:t>estrategias podrían favorecer el bienestar emocional de los estudiantes y sus familias?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5866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80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   La escuela como espacio protector, importancia de la contención socioemocional</vt:lpstr>
      <vt:lpstr>Reflexionemos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escuela como espacio protector, importancia de la contención socioemocional</dc:title>
  <dc:creator>Olga Oliva</dc:creator>
  <cp:lastModifiedBy>Olga Oliva</cp:lastModifiedBy>
  <cp:revision>2</cp:revision>
  <dcterms:created xsi:type="dcterms:W3CDTF">2021-05-28T03:37:39Z</dcterms:created>
  <dcterms:modified xsi:type="dcterms:W3CDTF">2021-05-28T03:55:02Z</dcterms:modified>
</cp:coreProperties>
</file>