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7" r:id="rId6"/>
    <p:sldId id="260" r:id="rId7"/>
    <p:sldId id="261" r:id="rId8"/>
    <p:sldId id="264" r:id="rId9"/>
    <p:sldId id="262" r:id="rId10"/>
  </p:sldIdLst>
  <p:sldSz cx="18288000" cy="10287000"/>
  <p:notesSz cx="6858000" cy="9144000"/>
  <p:embeddedFontLst>
    <p:embeddedFont>
      <p:font typeface="Balmy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Handy Casual" panose="020B0604020202020204" charset="0"/>
      <p:regular r:id="rId20"/>
    </p:embeddedFont>
    <p:embeddedFont>
      <p:font typeface="Nunito" pitchFamily="2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E7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8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26.sv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27.png"/><Relationship Id="rId18" Type="http://schemas.openxmlformats.org/officeDocument/2006/relationships/image" Target="../media/image42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1.png"/><Relationship Id="rId2" Type="http://schemas.openxmlformats.org/officeDocument/2006/relationships/image" Target="../media/image17.jpeg"/><Relationship Id="rId16" Type="http://schemas.openxmlformats.org/officeDocument/2006/relationships/image" Target="../media/image4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39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Relationship Id="rId14" Type="http://schemas.openxmlformats.org/officeDocument/2006/relationships/image" Target="../media/image2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51.svg"/><Relationship Id="rId3" Type="http://schemas.openxmlformats.org/officeDocument/2006/relationships/image" Target="../media/image18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svg"/><Relationship Id="rId2" Type="http://schemas.openxmlformats.org/officeDocument/2006/relationships/image" Target="../media/image17.jpe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svg"/><Relationship Id="rId10" Type="http://schemas.openxmlformats.org/officeDocument/2006/relationships/image" Target="../media/image48.svg"/><Relationship Id="rId4" Type="http://schemas.openxmlformats.org/officeDocument/2006/relationships/image" Target="../media/image19.sv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18.png"/><Relationship Id="rId7" Type="http://schemas.openxmlformats.org/officeDocument/2006/relationships/image" Target="../media/image53.svg"/><Relationship Id="rId12" Type="http://schemas.openxmlformats.org/officeDocument/2006/relationships/image" Target="../media/image5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49.png"/><Relationship Id="rId10" Type="http://schemas.openxmlformats.org/officeDocument/2006/relationships/image" Target="../media/image56.jpeg"/><Relationship Id="rId4" Type="http://schemas.openxmlformats.org/officeDocument/2006/relationships/image" Target="../media/image19.svg"/><Relationship Id="rId9" Type="http://schemas.openxmlformats.org/officeDocument/2006/relationships/image" Target="../media/image55.svg"/><Relationship Id="rId14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image" Target="../media/image29.png"/><Relationship Id="rId7" Type="http://schemas.openxmlformats.org/officeDocument/2006/relationships/image" Target="../media/image6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49.png"/><Relationship Id="rId4" Type="http://schemas.openxmlformats.org/officeDocument/2006/relationships/image" Target="../media/image3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microsoft.com/office/2007/relationships/hdphoto" Target="../media/hdphoto1.wdp"/><Relationship Id="rId3" Type="http://schemas.openxmlformats.org/officeDocument/2006/relationships/image" Target="../media/image29.png"/><Relationship Id="rId7" Type="http://schemas.openxmlformats.org/officeDocument/2006/relationships/image" Target="../media/image65.svg"/><Relationship Id="rId12" Type="http://schemas.openxmlformats.org/officeDocument/2006/relationships/image" Target="../media/image7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69.svg"/><Relationship Id="rId5" Type="http://schemas.openxmlformats.org/officeDocument/2006/relationships/image" Target="../media/image38.png"/><Relationship Id="rId10" Type="http://schemas.openxmlformats.org/officeDocument/2006/relationships/image" Target="../media/image68.png"/><Relationship Id="rId4" Type="http://schemas.openxmlformats.org/officeDocument/2006/relationships/image" Target="../media/image30.svg"/><Relationship Id="rId9" Type="http://schemas.openxmlformats.org/officeDocument/2006/relationships/image" Target="../media/image6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svg"/><Relationship Id="rId3" Type="http://schemas.openxmlformats.org/officeDocument/2006/relationships/image" Target="../media/image29.png"/><Relationship Id="rId7" Type="http://schemas.openxmlformats.org/officeDocument/2006/relationships/image" Target="../media/image72.svg"/><Relationship Id="rId12" Type="http://schemas.openxmlformats.org/officeDocument/2006/relationships/image" Target="../media/image7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76.svg"/><Relationship Id="rId5" Type="http://schemas.openxmlformats.org/officeDocument/2006/relationships/image" Target="../media/image38.png"/><Relationship Id="rId10" Type="http://schemas.openxmlformats.org/officeDocument/2006/relationships/image" Target="../media/image75.png"/><Relationship Id="rId4" Type="http://schemas.openxmlformats.org/officeDocument/2006/relationships/image" Target="../media/image30.svg"/><Relationship Id="rId9" Type="http://schemas.openxmlformats.org/officeDocument/2006/relationships/image" Target="../media/image74.svg"/><Relationship Id="rId1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5.jpg"/><Relationship Id="rId3" Type="http://schemas.openxmlformats.org/officeDocument/2006/relationships/image" Target="../media/image29.png"/><Relationship Id="rId7" Type="http://schemas.openxmlformats.org/officeDocument/2006/relationships/image" Target="../media/image80.svg"/><Relationship Id="rId12" Type="http://schemas.openxmlformats.org/officeDocument/2006/relationships/image" Target="../media/image84.sv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11" Type="http://schemas.openxmlformats.org/officeDocument/2006/relationships/image" Target="../media/image83.png"/><Relationship Id="rId5" Type="http://schemas.openxmlformats.org/officeDocument/2006/relationships/image" Target="../media/image38.png"/><Relationship Id="rId10" Type="http://schemas.openxmlformats.org/officeDocument/2006/relationships/image" Target="../media/image24.png"/><Relationship Id="rId4" Type="http://schemas.openxmlformats.org/officeDocument/2006/relationships/image" Target="../media/image30.svg"/><Relationship Id="rId9" Type="http://schemas.openxmlformats.org/officeDocument/2006/relationships/image" Target="../media/image8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56340" y="-1981755"/>
            <a:ext cx="19000681" cy="14250511"/>
          </a:xfrm>
          <a:custGeom>
            <a:avLst/>
            <a:gdLst/>
            <a:ahLst/>
            <a:cxnLst/>
            <a:rect l="l" t="t" r="r" b="b"/>
            <a:pathLst>
              <a:path w="19000681" h="14250511">
                <a:moveTo>
                  <a:pt x="0" y="0"/>
                </a:moveTo>
                <a:lnTo>
                  <a:pt x="19000680" y="0"/>
                </a:lnTo>
                <a:lnTo>
                  <a:pt x="19000680" y="14250510"/>
                </a:lnTo>
                <a:lnTo>
                  <a:pt x="0" y="142505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45493" y="954289"/>
            <a:ext cx="17397014" cy="8474947"/>
            <a:chOff x="0" y="0"/>
            <a:chExt cx="23196019" cy="11299929"/>
          </a:xfrm>
        </p:grpSpPr>
        <p:grpSp>
          <p:nvGrpSpPr>
            <p:cNvPr id="4" name="Group 4"/>
            <p:cNvGrpSpPr/>
            <p:nvPr/>
          </p:nvGrpSpPr>
          <p:grpSpPr>
            <a:xfrm>
              <a:off x="1291580" y="242567"/>
              <a:ext cx="21904439" cy="11057363"/>
              <a:chOff x="0" y="0"/>
              <a:chExt cx="4326803" cy="218417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326803" cy="2184171"/>
              </a:xfrm>
              <a:custGeom>
                <a:avLst/>
                <a:gdLst/>
                <a:ahLst/>
                <a:cxnLst/>
                <a:rect l="l" t="t" r="r" b="b"/>
                <a:pathLst>
                  <a:path w="4326803" h="2184171">
                    <a:moveTo>
                      <a:pt x="14138" y="0"/>
                    </a:moveTo>
                    <a:lnTo>
                      <a:pt x="4312665" y="0"/>
                    </a:lnTo>
                    <a:cubicBezTo>
                      <a:pt x="4320473" y="0"/>
                      <a:pt x="4326803" y="6330"/>
                      <a:pt x="4326803" y="14138"/>
                    </a:cubicBezTo>
                    <a:lnTo>
                      <a:pt x="4326803" y="2170033"/>
                    </a:lnTo>
                    <a:cubicBezTo>
                      <a:pt x="4326803" y="2173782"/>
                      <a:pt x="4325313" y="2177378"/>
                      <a:pt x="4322662" y="2180030"/>
                    </a:cubicBezTo>
                    <a:cubicBezTo>
                      <a:pt x="4320010" y="2182681"/>
                      <a:pt x="4316414" y="2184171"/>
                      <a:pt x="4312665" y="2184171"/>
                    </a:cubicBezTo>
                    <a:lnTo>
                      <a:pt x="14138" y="2184171"/>
                    </a:lnTo>
                    <a:cubicBezTo>
                      <a:pt x="10388" y="2184171"/>
                      <a:pt x="6792" y="2182681"/>
                      <a:pt x="4141" y="2180030"/>
                    </a:cubicBezTo>
                    <a:cubicBezTo>
                      <a:pt x="1489" y="2177378"/>
                      <a:pt x="0" y="2173782"/>
                      <a:pt x="0" y="2170033"/>
                    </a:cubicBezTo>
                    <a:lnTo>
                      <a:pt x="0" y="14138"/>
                    </a:lnTo>
                    <a:cubicBezTo>
                      <a:pt x="0" y="10388"/>
                      <a:pt x="1489" y="6792"/>
                      <a:pt x="4141" y="4141"/>
                    </a:cubicBezTo>
                    <a:cubicBezTo>
                      <a:pt x="6792" y="1489"/>
                      <a:pt x="10388" y="0"/>
                      <a:pt x="14138" y="0"/>
                    </a:cubicBezTo>
                    <a:close/>
                  </a:path>
                </a:pathLst>
              </a:custGeom>
              <a:solidFill>
                <a:srgbClr val="000000">
                  <a:alpha val="18824"/>
                </a:srgbClr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4326803" cy="222227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 sz="1400"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911338" y="0"/>
              <a:ext cx="21904439" cy="11057363"/>
              <a:chOff x="0" y="0"/>
              <a:chExt cx="4326803" cy="218417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4326803" cy="2184171"/>
              </a:xfrm>
              <a:custGeom>
                <a:avLst/>
                <a:gdLst/>
                <a:ahLst/>
                <a:cxnLst/>
                <a:rect l="l" t="t" r="r" b="b"/>
                <a:pathLst>
                  <a:path w="4326803" h="2184171">
                    <a:moveTo>
                      <a:pt x="14138" y="0"/>
                    </a:moveTo>
                    <a:lnTo>
                      <a:pt x="4312665" y="0"/>
                    </a:lnTo>
                    <a:cubicBezTo>
                      <a:pt x="4320473" y="0"/>
                      <a:pt x="4326803" y="6330"/>
                      <a:pt x="4326803" y="14138"/>
                    </a:cubicBezTo>
                    <a:lnTo>
                      <a:pt x="4326803" y="2170033"/>
                    </a:lnTo>
                    <a:cubicBezTo>
                      <a:pt x="4326803" y="2173782"/>
                      <a:pt x="4325313" y="2177378"/>
                      <a:pt x="4322662" y="2180030"/>
                    </a:cubicBezTo>
                    <a:cubicBezTo>
                      <a:pt x="4320010" y="2182681"/>
                      <a:pt x="4316414" y="2184171"/>
                      <a:pt x="4312665" y="2184171"/>
                    </a:cubicBezTo>
                    <a:lnTo>
                      <a:pt x="14138" y="2184171"/>
                    </a:lnTo>
                    <a:cubicBezTo>
                      <a:pt x="10388" y="2184171"/>
                      <a:pt x="6792" y="2182681"/>
                      <a:pt x="4141" y="2180030"/>
                    </a:cubicBezTo>
                    <a:cubicBezTo>
                      <a:pt x="1489" y="2177378"/>
                      <a:pt x="0" y="2173782"/>
                      <a:pt x="0" y="2170033"/>
                    </a:cubicBezTo>
                    <a:lnTo>
                      <a:pt x="0" y="14138"/>
                    </a:lnTo>
                    <a:cubicBezTo>
                      <a:pt x="0" y="10388"/>
                      <a:pt x="1489" y="6792"/>
                      <a:pt x="4141" y="4141"/>
                    </a:cubicBezTo>
                    <a:cubicBezTo>
                      <a:pt x="6792" y="1489"/>
                      <a:pt x="10388" y="0"/>
                      <a:pt x="14138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4326803" cy="222227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 sz="1400"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291580" y="901739"/>
              <a:ext cx="455250" cy="455250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DBFD5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820"/>
                  </a:lnSpc>
                  <a:spcBef>
                    <a:spcPct val="0"/>
                  </a:spcBef>
                </a:pPr>
                <a:endParaRPr sz="1400"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1291580" y="2158687"/>
              <a:ext cx="455250" cy="455250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DBFD5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820"/>
                  </a:lnSpc>
                  <a:spcBef>
                    <a:spcPct val="0"/>
                  </a:spcBef>
                </a:pPr>
                <a:endParaRPr sz="1400"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1291580" y="3415635"/>
              <a:ext cx="455250" cy="455250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DBFD5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820"/>
                  </a:lnSpc>
                  <a:spcBef>
                    <a:spcPct val="0"/>
                  </a:spcBef>
                </a:pPr>
                <a:endParaRPr sz="1400"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1291580" y="4672582"/>
              <a:ext cx="455250" cy="455250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DBFD5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820"/>
                  </a:lnSpc>
                  <a:spcBef>
                    <a:spcPct val="0"/>
                  </a:spcBef>
                </a:pPr>
                <a:endParaRPr sz="14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291580" y="5929530"/>
              <a:ext cx="455250" cy="455250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DBFD5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820"/>
                  </a:lnSpc>
                  <a:spcBef>
                    <a:spcPct val="0"/>
                  </a:spcBef>
                </a:pPr>
                <a:endParaRPr sz="1400"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291580" y="7186478"/>
              <a:ext cx="455250" cy="455250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DBFD5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820"/>
                  </a:lnSpc>
                  <a:spcBef>
                    <a:spcPct val="0"/>
                  </a:spcBef>
                </a:pPr>
                <a:endParaRPr sz="1400"/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1291580" y="8443426"/>
              <a:ext cx="455250" cy="455250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DBFD5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820"/>
                  </a:lnSpc>
                  <a:spcBef>
                    <a:spcPct val="0"/>
                  </a:spcBef>
                </a:pPr>
                <a:endParaRPr sz="1400"/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1291580" y="9700373"/>
              <a:ext cx="455250" cy="455250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DBFD5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820"/>
                  </a:lnSpc>
                  <a:spcBef>
                    <a:spcPct val="0"/>
                  </a:spcBef>
                </a:pPr>
                <a:endParaRPr sz="1400"/>
              </a:p>
            </p:txBody>
          </p:sp>
        </p:grpSp>
        <p:sp>
          <p:nvSpPr>
            <p:cNvPr id="34" name="AutoShape 34"/>
            <p:cNvSpPr/>
            <p:nvPr/>
          </p:nvSpPr>
          <p:spPr>
            <a:xfrm>
              <a:off x="0" y="1129364"/>
              <a:ext cx="1583726" cy="0"/>
            </a:xfrm>
            <a:prstGeom prst="line">
              <a:avLst/>
            </a:prstGeom>
            <a:ln w="2286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5" name="AutoShape 35"/>
            <p:cNvSpPr/>
            <p:nvPr/>
          </p:nvSpPr>
          <p:spPr>
            <a:xfrm>
              <a:off x="0" y="2386312"/>
              <a:ext cx="1583726" cy="0"/>
            </a:xfrm>
            <a:prstGeom prst="line">
              <a:avLst/>
            </a:prstGeom>
            <a:ln w="2286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6" name="AutoShape 36"/>
            <p:cNvSpPr/>
            <p:nvPr/>
          </p:nvSpPr>
          <p:spPr>
            <a:xfrm>
              <a:off x="0" y="3643260"/>
              <a:ext cx="1583726" cy="0"/>
            </a:xfrm>
            <a:prstGeom prst="line">
              <a:avLst/>
            </a:prstGeom>
            <a:ln w="2286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7" name="AutoShape 37"/>
            <p:cNvSpPr/>
            <p:nvPr/>
          </p:nvSpPr>
          <p:spPr>
            <a:xfrm>
              <a:off x="0" y="4900208"/>
              <a:ext cx="1583726" cy="0"/>
            </a:xfrm>
            <a:prstGeom prst="line">
              <a:avLst/>
            </a:prstGeom>
            <a:ln w="2286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8" name="AutoShape 38"/>
            <p:cNvSpPr/>
            <p:nvPr/>
          </p:nvSpPr>
          <p:spPr>
            <a:xfrm>
              <a:off x="0" y="6157155"/>
              <a:ext cx="1583726" cy="0"/>
            </a:xfrm>
            <a:prstGeom prst="line">
              <a:avLst/>
            </a:prstGeom>
            <a:ln w="2286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9" name="AutoShape 39"/>
            <p:cNvSpPr/>
            <p:nvPr/>
          </p:nvSpPr>
          <p:spPr>
            <a:xfrm>
              <a:off x="0" y="7414103"/>
              <a:ext cx="1583726" cy="0"/>
            </a:xfrm>
            <a:prstGeom prst="line">
              <a:avLst/>
            </a:prstGeom>
            <a:ln w="2286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0" name="AutoShape 40"/>
            <p:cNvSpPr/>
            <p:nvPr/>
          </p:nvSpPr>
          <p:spPr>
            <a:xfrm>
              <a:off x="0" y="8671051"/>
              <a:ext cx="1583726" cy="0"/>
            </a:xfrm>
            <a:prstGeom prst="line">
              <a:avLst/>
            </a:prstGeom>
            <a:ln w="2286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1" name="AutoShape 41"/>
            <p:cNvSpPr/>
            <p:nvPr/>
          </p:nvSpPr>
          <p:spPr>
            <a:xfrm>
              <a:off x="0" y="9927999"/>
              <a:ext cx="1583726" cy="0"/>
            </a:xfrm>
            <a:prstGeom prst="line">
              <a:avLst/>
            </a:prstGeom>
            <a:ln w="2286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42" name="TextBox 42"/>
          <p:cNvSpPr txBox="1"/>
          <p:nvPr/>
        </p:nvSpPr>
        <p:spPr>
          <a:xfrm>
            <a:off x="2255597" y="2758879"/>
            <a:ext cx="13776806" cy="2539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40"/>
              </a:lnSpc>
            </a:pPr>
            <a:r>
              <a:rPr lang="en-US" sz="9557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Objetivo: Reconocer texto instructivo</a:t>
            </a:r>
          </a:p>
        </p:txBody>
      </p:sp>
      <p:sp>
        <p:nvSpPr>
          <p:cNvPr id="44" name="Freeform 44"/>
          <p:cNvSpPr/>
          <p:nvPr/>
        </p:nvSpPr>
        <p:spPr>
          <a:xfrm>
            <a:off x="1003033" y="-101987"/>
            <a:ext cx="3413982" cy="3413982"/>
          </a:xfrm>
          <a:custGeom>
            <a:avLst/>
            <a:gdLst/>
            <a:ahLst/>
            <a:cxnLst/>
            <a:rect l="l" t="t" r="r" b="b"/>
            <a:pathLst>
              <a:path w="3413982" h="3413982">
                <a:moveTo>
                  <a:pt x="0" y="0"/>
                </a:moveTo>
                <a:lnTo>
                  <a:pt x="3413983" y="0"/>
                </a:lnTo>
                <a:lnTo>
                  <a:pt x="3413983" y="3413983"/>
                </a:lnTo>
                <a:lnTo>
                  <a:pt x="0" y="34139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14645439" y="2449038"/>
            <a:ext cx="2939456" cy="3540343"/>
          </a:xfrm>
          <a:custGeom>
            <a:avLst/>
            <a:gdLst/>
            <a:ahLst/>
            <a:cxnLst/>
            <a:rect l="l" t="t" r="r" b="b"/>
            <a:pathLst>
              <a:path w="4427953" h="4518320">
                <a:moveTo>
                  <a:pt x="0" y="0"/>
                </a:moveTo>
                <a:lnTo>
                  <a:pt x="4427954" y="0"/>
                </a:lnTo>
                <a:lnTo>
                  <a:pt x="4427954" y="4518320"/>
                </a:lnTo>
                <a:lnTo>
                  <a:pt x="0" y="45183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6" name="Freeform 46"/>
          <p:cNvSpPr/>
          <p:nvPr/>
        </p:nvSpPr>
        <p:spPr>
          <a:xfrm>
            <a:off x="2255597" y="7052486"/>
            <a:ext cx="1955598" cy="1789373"/>
          </a:xfrm>
          <a:custGeom>
            <a:avLst/>
            <a:gdLst/>
            <a:ahLst/>
            <a:cxnLst/>
            <a:rect l="l" t="t" r="r" b="b"/>
            <a:pathLst>
              <a:path w="1955598" h="1789373">
                <a:moveTo>
                  <a:pt x="0" y="0"/>
                </a:moveTo>
                <a:lnTo>
                  <a:pt x="1955599" y="0"/>
                </a:lnTo>
                <a:lnTo>
                  <a:pt x="1955599" y="1789372"/>
                </a:lnTo>
                <a:lnTo>
                  <a:pt x="0" y="17893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7" name="Freeform 47"/>
          <p:cNvSpPr/>
          <p:nvPr/>
        </p:nvSpPr>
        <p:spPr>
          <a:xfrm rot="679606">
            <a:off x="14272350" y="6658886"/>
            <a:ext cx="3075142" cy="3075142"/>
          </a:xfrm>
          <a:custGeom>
            <a:avLst/>
            <a:gdLst/>
            <a:ahLst/>
            <a:cxnLst/>
            <a:rect l="l" t="t" r="r" b="b"/>
            <a:pathLst>
              <a:path w="3075142" h="3075142">
                <a:moveTo>
                  <a:pt x="0" y="0"/>
                </a:moveTo>
                <a:lnTo>
                  <a:pt x="3075142" y="0"/>
                </a:lnTo>
                <a:lnTo>
                  <a:pt x="3075142" y="3075142"/>
                </a:lnTo>
                <a:lnTo>
                  <a:pt x="0" y="30751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8" name="Freeform 48"/>
          <p:cNvSpPr/>
          <p:nvPr/>
        </p:nvSpPr>
        <p:spPr>
          <a:xfrm>
            <a:off x="14978242" y="3285584"/>
            <a:ext cx="900665" cy="753284"/>
          </a:xfrm>
          <a:custGeom>
            <a:avLst/>
            <a:gdLst/>
            <a:ahLst/>
            <a:cxnLst/>
            <a:rect l="l" t="t" r="r" b="b"/>
            <a:pathLst>
              <a:path w="900665" h="753284">
                <a:moveTo>
                  <a:pt x="0" y="0"/>
                </a:moveTo>
                <a:lnTo>
                  <a:pt x="900665" y="0"/>
                </a:lnTo>
                <a:lnTo>
                  <a:pt x="900665" y="753284"/>
                </a:lnTo>
                <a:lnTo>
                  <a:pt x="0" y="75328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9" name="Freeform 49"/>
          <p:cNvSpPr/>
          <p:nvPr/>
        </p:nvSpPr>
        <p:spPr>
          <a:xfrm>
            <a:off x="13377817" y="3634938"/>
            <a:ext cx="436255" cy="807861"/>
          </a:xfrm>
          <a:custGeom>
            <a:avLst/>
            <a:gdLst/>
            <a:ahLst/>
            <a:cxnLst/>
            <a:rect l="l" t="t" r="r" b="b"/>
            <a:pathLst>
              <a:path w="436255" h="807861">
                <a:moveTo>
                  <a:pt x="0" y="0"/>
                </a:moveTo>
                <a:lnTo>
                  <a:pt x="436255" y="0"/>
                </a:lnTo>
                <a:lnTo>
                  <a:pt x="436255" y="807860"/>
                </a:lnTo>
                <a:lnTo>
                  <a:pt x="0" y="80786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t="-51582"/>
            </a:stretch>
          </a:blipFill>
        </p:spPr>
      </p:sp>
      <p:sp>
        <p:nvSpPr>
          <p:cNvPr id="50" name="Freeform 50"/>
          <p:cNvSpPr/>
          <p:nvPr/>
        </p:nvSpPr>
        <p:spPr>
          <a:xfrm>
            <a:off x="3086716" y="3603101"/>
            <a:ext cx="951360" cy="942711"/>
          </a:xfrm>
          <a:custGeom>
            <a:avLst/>
            <a:gdLst/>
            <a:ahLst/>
            <a:cxnLst/>
            <a:rect l="l" t="t" r="r" b="b"/>
            <a:pathLst>
              <a:path w="951360" h="942711">
                <a:moveTo>
                  <a:pt x="0" y="0"/>
                </a:moveTo>
                <a:lnTo>
                  <a:pt x="951359" y="0"/>
                </a:lnTo>
                <a:lnTo>
                  <a:pt x="951359" y="942711"/>
                </a:lnTo>
                <a:lnTo>
                  <a:pt x="0" y="94271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51" name="TextBox 51"/>
          <p:cNvSpPr txBox="1"/>
          <p:nvPr/>
        </p:nvSpPr>
        <p:spPr>
          <a:xfrm>
            <a:off x="2255597" y="6801006"/>
            <a:ext cx="13776806" cy="775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28"/>
              </a:lnSpc>
              <a:spcBef>
                <a:spcPct val="0"/>
              </a:spcBef>
            </a:pPr>
            <a:r>
              <a:rPr lang="en-US" sz="4000" u="none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Profesora Débora Sepúlveda Salinas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28825" y="795421"/>
            <a:ext cx="15630349" cy="8696158"/>
          </a:xfrm>
          <a:custGeom>
            <a:avLst/>
            <a:gdLst/>
            <a:ahLst/>
            <a:cxnLst/>
            <a:rect l="l" t="t" r="r" b="b"/>
            <a:pathLst>
              <a:path w="15630349" h="8696158">
                <a:moveTo>
                  <a:pt x="0" y="0"/>
                </a:moveTo>
                <a:lnTo>
                  <a:pt x="15630348" y="0"/>
                </a:lnTo>
                <a:lnTo>
                  <a:pt x="15630348" y="8696158"/>
                </a:lnTo>
                <a:lnTo>
                  <a:pt x="0" y="86961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791238">
            <a:off x="4364087" y="1985234"/>
            <a:ext cx="1188874" cy="1082956"/>
          </a:xfrm>
          <a:custGeom>
            <a:avLst/>
            <a:gdLst/>
            <a:ahLst/>
            <a:cxnLst/>
            <a:rect l="l" t="t" r="r" b="b"/>
            <a:pathLst>
              <a:path w="1188874" h="1082956">
                <a:moveTo>
                  <a:pt x="0" y="0"/>
                </a:moveTo>
                <a:lnTo>
                  <a:pt x="1188874" y="0"/>
                </a:lnTo>
                <a:lnTo>
                  <a:pt x="1188874" y="1082956"/>
                </a:lnTo>
                <a:lnTo>
                  <a:pt x="0" y="10829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384327" y="3693162"/>
            <a:ext cx="1254197" cy="1337810"/>
          </a:xfrm>
          <a:custGeom>
            <a:avLst/>
            <a:gdLst/>
            <a:ahLst/>
            <a:cxnLst/>
            <a:rect l="l" t="t" r="r" b="b"/>
            <a:pathLst>
              <a:path w="1254197" h="1337810">
                <a:moveTo>
                  <a:pt x="0" y="0"/>
                </a:moveTo>
                <a:lnTo>
                  <a:pt x="1254197" y="0"/>
                </a:lnTo>
                <a:lnTo>
                  <a:pt x="1254197" y="1337810"/>
                </a:lnTo>
                <a:lnTo>
                  <a:pt x="0" y="13378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168288" y="6381741"/>
            <a:ext cx="1254197" cy="1337810"/>
          </a:xfrm>
          <a:custGeom>
            <a:avLst/>
            <a:gdLst/>
            <a:ahLst/>
            <a:cxnLst/>
            <a:rect l="l" t="t" r="r" b="b"/>
            <a:pathLst>
              <a:path w="1254197" h="1337810">
                <a:moveTo>
                  <a:pt x="0" y="0"/>
                </a:moveTo>
                <a:lnTo>
                  <a:pt x="1254196" y="0"/>
                </a:lnTo>
                <a:lnTo>
                  <a:pt x="1254196" y="1337809"/>
                </a:lnTo>
                <a:lnTo>
                  <a:pt x="0" y="13378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2971800" y="3051006"/>
            <a:ext cx="4225860" cy="1284311"/>
            <a:chOff x="0" y="0"/>
            <a:chExt cx="1112984" cy="33825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12984" cy="338255"/>
            </a:xfrm>
            <a:custGeom>
              <a:avLst/>
              <a:gdLst/>
              <a:ahLst/>
              <a:cxnLst/>
              <a:rect l="l" t="t" r="r" b="b"/>
              <a:pathLst>
                <a:path w="1112984" h="338255">
                  <a:moveTo>
                    <a:pt x="0" y="0"/>
                  </a:moveTo>
                  <a:lnTo>
                    <a:pt x="1112984" y="0"/>
                  </a:lnTo>
                  <a:lnTo>
                    <a:pt x="1112984" y="338255"/>
                  </a:lnTo>
                  <a:lnTo>
                    <a:pt x="0" y="33825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1112984" cy="395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 rot="-2302869">
            <a:off x="15361002" y="686045"/>
            <a:ext cx="1806252" cy="3196907"/>
          </a:xfrm>
          <a:custGeom>
            <a:avLst/>
            <a:gdLst/>
            <a:ahLst/>
            <a:cxnLst/>
            <a:rect l="l" t="t" r="r" b="b"/>
            <a:pathLst>
              <a:path w="1806252" h="3196907">
                <a:moveTo>
                  <a:pt x="0" y="0"/>
                </a:moveTo>
                <a:lnTo>
                  <a:pt x="1806252" y="0"/>
                </a:lnTo>
                <a:lnTo>
                  <a:pt x="1806252" y="3196906"/>
                </a:lnTo>
                <a:lnTo>
                  <a:pt x="0" y="319690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4770341" y="6288775"/>
            <a:ext cx="1371368" cy="1523743"/>
          </a:xfrm>
          <a:custGeom>
            <a:avLst/>
            <a:gdLst/>
            <a:ahLst/>
            <a:cxnLst/>
            <a:rect l="l" t="t" r="r" b="b"/>
            <a:pathLst>
              <a:path w="1371368" h="1523743">
                <a:moveTo>
                  <a:pt x="0" y="0"/>
                </a:moveTo>
                <a:lnTo>
                  <a:pt x="1371369" y="0"/>
                </a:lnTo>
                <a:lnTo>
                  <a:pt x="1371369" y="1523742"/>
                </a:lnTo>
                <a:lnTo>
                  <a:pt x="0" y="15237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3117413" y="3448409"/>
            <a:ext cx="3921425" cy="818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79"/>
              </a:lnSpc>
            </a:pPr>
            <a:r>
              <a:rPr lang="en-US" sz="5499" dirty="0">
                <a:solidFill>
                  <a:srgbClr val="000000"/>
                </a:solidFill>
                <a:latin typeface="Balmy"/>
                <a:ea typeface="Balmy"/>
                <a:cs typeface="Balmy"/>
                <a:sym typeface="Balmy"/>
              </a:rPr>
              <a:t>RESPONDE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580464" y="3962682"/>
            <a:ext cx="6989301" cy="1005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3"/>
              </a:lnSpc>
            </a:pPr>
            <a:r>
              <a:rPr lang="en-US" sz="33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¿Qué imaginas cuando decimos texto instructivo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534361" y="6635100"/>
            <a:ext cx="6989301" cy="503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43"/>
              </a:lnSpc>
              <a:spcBef>
                <a:spcPct val="0"/>
              </a:spcBef>
            </a:pPr>
            <a:r>
              <a:rPr lang="en-US" sz="33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¿</a:t>
            </a:r>
            <a:r>
              <a:rPr lang="en-US" sz="33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Conoces</a:t>
            </a:r>
            <a:r>
              <a:rPr lang="en-US" sz="33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algún texto instructivo?</a:t>
            </a:r>
          </a:p>
        </p:txBody>
      </p:sp>
      <p:sp>
        <p:nvSpPr>
          <p:cNvPr id="23" name="Freeform 23"/>
          <p:cNvSpPr/>
          <p:nvPr/>
        </p:nvSpPr>
        <p:spPr>
          <a:xfrm>
            <a:off x="8334875" y="4625899"/>
            <a:ext cx="5227240" cy="883879"/>
          </a:xfrm>
          <a:custGeom>
            <a:avLst/>
            <a:gdLst/>
            <a:ahLst/>
            <a:cxnLst/>
            <a:rect l="l" t="t" r="r" b="b"/>
            <a:pathLst>
              <a:path w="5227240" h="883879">
                <a:moveTo>
                  <a:pt x="0" y="0"/>
                </a:moveTo>
                <a:lnTo>
                  <a:pt x="5227240" y="0"/>
                </a:lnTo>
                <a:lnTo>
                  <a:pt x="5227240" y="883879"/>
                </a:lnTo>
                <a:lnTo>
                  <a:pt x="0" y="88387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7453397" y="6868457"/>
            <a:ext cx="5988117" cy="883879"/>
          </a:xfrm>
          <a:custGeom>
            <a:avLst/>
            <a:gdLst/>
            <a:ahLst/>
            <a:cxnLst/>
            <a:rect l="l" t="t" r="r" b="b"/>
            <a:pathLst>
              <a:path w="5227240" h="883879">
                <a:moveTo>
                  <a:pt x="0" y="0"/>
                </a:moveTo>
                <a:lnTo>
                  <a:pt x="5227240" y="0"/>
                </a:lnTo>
                <a:lnTo>
                  <a:pt x="5227240" y="883878"/>
                </a:lnTo>
                <a:lnTo>
                  <a:pt x="0" y="88387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51832" y="800617"/>
            <a:ext cx="16384336" cy="9115649"/>
          </a:xfrm>
          <a:custGeom>
            <a:avLst/>
            <a:gdLst/>
            <a:ahLst/>
            <a:cxnLst/>
            <a:rect l="l" t="t" r="r" b="b"/>
            <a:pathLst>
              <a:path w="16384336" h="9115649">
                <a:moveTo>
                  <a:pt x="0" y="0"/>
                </a:moveTo>
                <a:lnTo>
                  <a:pt x="16384336" y="0"/>
                </a:lnTo>
                <a:lnTo>
                  <a:pt x="16384336" y="9115649"/>
                </a:lnTo>
                <a:lnTo>
                  <a:pt x="0" y="91156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829238" y="1103944"/>
            <a:ext cx="6561660" cy="2145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19"/>
              </a:lnSpc>
              <a:spcBef>
                <a:spcPct val="0"/>
              </a:spcBef>
            </a:pPr>
            <a:r>
              <a:rPr lang="en-US" sz="7999" dirty="0">
                <a:solidFill>
                  <a:srgbClr val="000000"/>
                </a:solidFill>
                <a:latin typeface="Balmy"/>
                <a:ea typeface="Balmy"/>
                <a:cs typeface="Balmy"/>
                <a:sym typeface="Balmy"/>
              </a:rPr>
              <a:t>Texto instructivo</a:t>
            </a:r>
          </a:p>
        </p:txBody>
      </p:sp>
      <p:sp>
        <p:nvSpPr>
          <p:cNvPr id="5" name="Freeform 5"/>
          <p:cNvSpPr/>
          <p:nvPr/>
        </p:nvSpPr>
        <p:spPr>
          <a:xfrm>
            <a:off x="5898215" y="3817718"/>
            <a:ext cx="6395987" cy="5210907"/>
          </a:xfrm>
          <a:custGeom>
            <a:avLst/>
            <a:gdLst/>
            <a:ahLst/>
            <a:cxnLst/>
            <a:rect l="l" t="t" r="r" b="b"/>
            <a:pathLst>
              <a:path w="4737189" h="5210907">
                <a:moveTo>
                  <a:pt x="0" y="0"/>
                </a:moveTo>
                <a:lnTo>
                  <a:pt x="4737188" y="0"/>
                </a:lnTo>
                <a:lnTo>
                  <a:pt x="4737188" y="5210908"/>
                </a:lnTo>
                <a:lnTo>
                  <a:pt x="0" y="52109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653762">
            <a:off x="2313623" y="3710893"/>
            <a:ext cx="2886309" cy="3636295"/>
          </a:xfrm>
          <a:custGeom>
            <a:avLst/>
            <a:gdLst/>
            <a:ahLst/>
            <a:cxnLst/>
            <a:rect l="l" t="t" r="r" b="b"/>
            <a:pathLst>
              <a:path w="2886309" h="3636295">
                <a:moveTo>
                  <a:pt x="0" y="0"/>
                </a:moveTo>
                <a:lnTo>
                  <a:pt x="2886309" y="0"/>
                </a:lnTo>
                <a:lnTo>
                  <a:pt x="2886309" y="3636295"/>
                </a:lnTo>
                <a:lnTo>
                  <a:pt x="0" y="36362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7565177">
            <a:off x="12610493" y="5405850"/>
            <a:ext cx="4458909" cy="2184865"/>
          </a:xfrm>
          <a:custGeom>
            <a:avLst/>
            <a:gdLst/>
            <a:ahLst/>
            <a:cxnLst/>
            <a:rect l="l" t="t" r="r" b="b"/>
            <a:pathLst>
              <a:path w="4458909" h="2184865">
                <a:moveTo>
                  <a:pt x="0" y="0"/>
                </a:moveTo>
                <a:lnTo>
                  <a:pt x="4458909" y="0"/>
                </a:lnTo>
                <a:lnTo>
                  <a:pt x="4458909" y="2184866"/>
                </a:lnTo>
                <a:lnTo>
                  <a:pt x="0" y="218486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12651942" y="4685275"/>
            <a:ext cx="1516036" cy="1235569"/>
          </a:xfrm>
          <a:custGeom>
            <a:avLst/>
            <a:gdLst/>
            <a:ahLst/>
            <a:cxnLst/>
            <a:rect l="l" t="t" r="r" b="b"/>
            <a:pathLst>
              <a:path w="1516036" h="1235569">
                <a:moveTo>
                  <a:pt x="1516036" y="0"/>
                </a:moveTo>
                <a:lnTo>
                  <a:pt x="0" y="0"/>
                </a:lnTo>
                <a:lnTo>
                  <a:pt x="0" y="1235569"/>
                </a:lnTo>
                <a:lnTo>
                  <a:pt x="1516036" y="1235569"/>
                </a:lnTo>
                <a:lnTo>
                  <a:pt x="1516036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361397" y="2863438"/>
            <a:ext cx="1516036" cy="1235569"/>
          </a:xfrm>
          <a:custGeom>
            <a:avLst/>
            <a:gdLst/>
            <a:ahLst/>
            <a:cxnLst/>
            <a:rect l="l" t="t" r="r" b="b"/>
            <a:pathLst>
              <a:path w="1516036" h="1235569">
                <a:moveTo>
                  <a:pt x="0" y="0"/>
                </a:moveTo>
                <a:lnTo>
                  <a:pt x="1516036" y="0"/>
                </a:lnTo>
                <a:lnTo>
                  <a:pt x="1516036" y="1235569"/>
                </a:lnTo>
                <a:lnTo>
                  <a:pt x="0" y="123556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2310050">
            <a:off x="17426" y="1258496"/>
            <a:ext cx="4127285" cy="1052458"/>
          </a:xfrm>
          <a:custGeom>
            <a:avLst/>
            <a:gdLst/>
            <a:ahLst/>
            <a:cxnLst/>
            <a:rect l="l" t="t" r="r" b="b"/>
            <a:pathLst>
              <a:path w="4127285" h="1052458">
                <a:moveTo>
                  <a:pt x="0" y="0"/>
                </a:moveTo>
                <a:lnTo>
                  <a:pt x="4127285" y="0"/>
                </a:lnTo>
                <a:lnTo>
                  <a:pt x="4127285" y="1052458"/>
                </a:lnTo>
                <a:lnTo>
                  <a:pt x="0" y="105245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2310050">
            <a:off x="14155020" y="8297487"/>
            <a:ext cx="4127285" cy="1052458"/>
          </a:xfrm>
          <a:custGeom>
            <a:avLst/>
            <a:gdLst/>
            <a:ahLst/>
            <a:cxnLst/>
            <a:rect l="l" t="t" r="r" b="b"/>
            <a:pathLst>
              <a:path w="4127285" h="1052458">
                <a:moveTo>
                  <a:pt x="0" y="0"/>
                </a:moveTo>
                <a:lnTo>
                  <a:pt x="4127285" y="0"/>
                </a:lnTo>
                <a:lnTo>
                  <a:pt x="4127285" y="1052458"/>
                </a:lnTo>
                <a:lnTo>
                  <a:pt x="0" y="105245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7325806" y="8043271"/>
            <a:ext cx="3636388" cy="614880"/>
          </a:xfrm>
          <a:custGeom>
            <a:avLst/>
            <a:gdLst/>
            <a:ahLst/>
            <a:cxnLst/>
            <a:rect l="l" t="t" r="r" b="b"/>
            <a:pathLst>
              <a:path w="3636388" h="614880">
                <a:moveTo>
                  <a:pt x="0" y="0"/>
                </a:moveTo>
                <a:lnTo>
                  <a:pt x="3636388" y="0"/>
                </a:lnTo>
                <a:lnTo>
                  <a:pt x="3636388" y="614880"/>
                </a:lnTo>
                <a:lnTo>
                  <a:pt x="0" y="61488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3342730" y="2330551"/>
            <a:ext cx="2518781" cy="1442575"/>
          </a:xfrm>
          <a:custGeom>
            <a:avLst/>
            <a:gdLst/>
            <a:ahLst/>
            <a:cxnLst/>
            <a:rect l="l" t="t" r="r" b="b"/>
            <a:pathLst>
              <a:path w="2518781" h="1442575">
                <a:moveTo>
                  <a:pt x="0" y="0"/>
                </a:moveTo>
                <a:lnTo>
                  <a:pt x="2518781" y="0"/>
                </a:lnTo>
                <a:lnTo>
                  <a:pt x="2518781" y="1442574"/>
                </a:lnTo>
                <a:lnTo>
                  <a:pt x="0" y="144257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842616" y="7808613"/>
            <a:ext cx="2518781" cy="1442575"/>
          </a:xfrm>
          <a:custGeom>
            <a:avLst/>
            <a:gdLst/>
            <a:ahLst/>
            <a:cxnLst/>
            <a:rect l="l" t="t" r="r" b="b"/>
            <a:pathLst>
              <a:path w="2518781" h="1442575">
                <a:moveTo>
                  <a:pt x="0" y="0"/>
                </a:moveTo>
                <a:lnTo>
                  <a:pt x="2518781" y="0"/>
                </a:lnTo>
                <a:lnTo>
                  <a:pt x="2518781" y="1442574"/>
                </a:lnTo>
                <a:lnTo>
                  <a:pt x="0" y="144257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6158436" y="4963177"/>
            <a:ext cx="5971127" cy="29347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4400" dirty="0">
                <a:solidFill>
                  <a:srgbClr val="000000"/>
                </a:solidFill>
                <a:latin typeface="Comic Sans MS" panose="030F0702030302020204" pitchFamily="66" charset="0"/>
                <a:ea typeface="Nunito"/>
                <a:cs typeface="Nunito"/>
                <a:sym typeface="Nunito"/>
              </a:rPr>
              <a:t>Es aquel que contiene instrucciones para realizar una actividad.</a:t>
            </a:r>
          </a:p>
        </p:txBody>
      </p:sp>
      <p:sp>
        <p:nvSpPr>
          <p:cNvPr id="16" name="Freeform 16"/>
          <p:cNvSpPr/>
          <p:nvPr/>
        </p:nvSpPr>
        <p:spPr>
          <a:xfrm>
            <a:off x="10534445" y="3236048"/>
            <a:ext cx="1242774" cy="1172726"/>
          </a:xfrm>
          <a:custGeom>
            <a:avLst/>
            <a:gdLst/>
            <a:ahLst/>
            <a:cxnLst/>
            <a:rect l="l" t="t" r="r" b="b"/>
            <a:pathLst>
              <a:path w="1242774" h="1172726">
                <a:moveTo>
                  <a:pt x="0" y="0"/>
                </a:moveTo>
                <a:lnTo>
                  <a:pt x="1242774" y="0"/>
                </a:lnTo>
                <a:lnTo>
                  <a:pt x="1242774" y="1172727"/>
                </a:lnTo>
                <a:lnTo>
                  <a:pt x="0" y="117272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86576" y="795421"/>
            <a:ext cx="15630349" cy="8696158"/>
          </a:xfrm>
          <a:custGeom>
            <a:avLst/>
            <a:gdLst/>
            <a:ahLst/>
            <a:cxnLst/>
            <a:rect l="l" t="t" r="r" b="b"/>
            <a:pathLst>
              <a:path w="15630349" h="8696158">
                <a:moveTo>
                  <a:pt x="0" y="0"/>
                </a:moveTo>
                <a:lnTo>
                  <a:pt x="15630348" y="0"/>
                </a:lnTo>
                <a:lnTo>
                  <a:pt x="15630348" y="8696158"/>
                </a:lnTo>
                <a:lnTo>
                  <a:pt x="0" y="86961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 dirty="0"/>
          </a:p>
        </p:txBody>
      </p:sp>
      <p:grpSp>
        <p:nvGrpSpPr>
          <p:cNvPr id="4" name="Group 4"/>
          <p:cNvGrpSpPr/>
          <p:nvPr/>
        </p:nvGrpSpPr>
        <p:grpSpPr>
          <a:xfrm>
            <a:off x="3907835" y="1676619"/>
            <a:ext cx="9812198" cy="2172828"/>
            <a:chOff x="0" y="0"/>
            <a:chExt cx="1112984" cy="33825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12984" cy="338255"/>
            </a:xfrm>
            <a:custGeom>
              <a:avLst/>
              <a:gdLst/>
              <a:ahLst/>
              <a:cxnLst/>
              <a:rect l="l" t="t" r="r" b="b"/>
              <a:pathLst>
                <a:path w="1112984" h="338255">
                  <a:moveTo>
                    <a:pt x="0" y="0"/>
                  </a:moveTo>
                  <a:lnTo>
                    <a:pt x="1112984" y="0"/>
                  </a:lnTo>
                  <a:lnTo>
                    <a:pt x="1112984" y="338255"/>
                  </a:lnTo>
                  <a:lnTo>
                    <a:pt x="0" y="33825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1112984" cy="395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 rot="-1039535">
            <a:off x="8637337" y="5916658"/>
            <a:ext cx="1137202" cy="1097917"/>
          </a:xfrm>
          <a:custGeom>
            <a:avLst/>
            <a:gdLst/>
            <a:ahLst/>
            <a:cxnLst/>
            <a:rect l="l" t="t" r="r" b="b"/>
            <a:pathLst>
              <a:path w="1137202" h="1097917">
                <a:moveTo>
                  <a:pt x="0" y="0"/>
                </a:moveTo>
                <a:lnTo>
                  <a:pt x="1137202" y="0"/>
                </a:lnTo>
                <a:lnTo>
                  <a:pt x="1137202" y="1097917"/>
                </a:lnTo>
                <a:lnTo>
                  <a:pt x="0" y="10979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3271046" y="4339516"/>
            <a:ext cx="2924825" cy="755137"/>
          </a:xfrm>
          <a:custGeom>
            <a:avLst/>
            <a:gdLst/>
            <a:ahLst/>
            <a:cxnLst/>
            <a:rect l="l" t="t" r="r" b="b"/>
            <a:pathLst>
              <a:path w="2924825" h="755137">
                <a:moveTo>
                  <a:pt x="0" y="0"/>
                </a:moveTo>
                <a:lnTo>
                  <a:pt x="2924826" y="0"/>
                </a:lnTo>
                <a:lnTo>
                  <a:pt x="2924826" y="755137"/>
                </a:lnTo>
                <a:lnTo>
                  <a:pt x="0" y="7551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3286855" y="5696721"/>
            <a:ext cx="2924825" cy="755137"/>
          </a:xfrm>
          <a:custGeom>
            <a:avLst/>
            <a:gdLst/>
            <a:ahLst/>
            <a:cxnLst/>
            <a:rect l="l" t="t" r="r" b="b"/>
            <a:pathLst>
              <a:path w="2924825" h="755137">
                <a:moveTo>
                  <a:pt x="0" y="0"/>
                </a:moveTo>
                <a:lnTo>
                  <a:pt x="2924826" y="0"/>
                </a:lnTo>
                <a:lnTo>
                  <a:pt x="2924826" y="755137"/>
                </a:lnTo>
                <a:lnTo>
                  <a:pt x="0" y="7551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3313931" y="6781430"/>
            <a:ext cx="2924825" cy="755137"/>
          </a:xfrm>
          <a:custGeom>
            <a:avLst/>
            <a:gdLst/>
            <a:ahLst/>
            <a:cxnLst/>
            <a:rect l="l" t="t" r="r" b="b"/>
            <a:pathLst>
              <a:path w="2924825" h="755137">
                <a:moveTo>
                  <a:pt x="0" y="0"/>
                </a:moveTo>
                <a:lnTo>
                  <a:pt x="2924825" y="0"/>
                </a:lnTo>
                <a:lnTo>
                  <a:pt x="2924825" y="755136"/>
                </a:lnTo>
                <a:lnTo>
                  <a:pt x="0" y="7551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 dirty="0"/>
          </a:p>
        </p:txBody>
      </p:sp>
      <p:sp>
        <p:nvSpPr>
          <p:cNvPr id="24" name="Freeform 24"/>
          <p:cNvSpPr/>
          <p:nvPr/>
        </p:nvSpPr>
        <p:spPr>
          <a:xfrm>
            <a:off x="9545977" y="7498460"/>
            <a:ext cx="2984698" cy="891679"/>
          </a:xfrm>
          <a:custGeom>
            <a:avLst/>
            <a:gdLst/>
            <a:ahLst/>
            <a:cxnLst/>
            <a:rect l="l" t="t" r="r" b="b"/>
            <a:pathLst>
              <a:path w="2984698" h="891679">
                <a:moveTo>
                  <a:pt x="0" y="0"/>
                </a:moveTo>
                <a:lnTo>
                  <a:pt x="2984698" y="0"/>
                </a:lnTo>
                <a:lnTo>
                  <a:pt x="2984698" y="891679"/>
                </a:lnTo>
                <a:lnTo>
                  <a:pt x="0" y="89167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19571268">
            <a:off x="12644323" y="5143500"/>
            <a:ext cx="2984698" cy="891679"/>
          </a:xfrm>
          <a:custGeom>
            <a:avLst/>
            <a:gdLst/>
            <a:ahLst/>
            <a:cxnLst/>
            <a:rect l="l" t="t" r="r" b="b"/>
            <a:pathLst>
              <a:path w="2984698" h="891679">
                <a:moveTo>
                  <a:pt x="0" y="0"/>
                </a:moveTo>
                <a:lnTo>
                  <a:pt x="2984698" y="0"/>
                </a:lnTo>
                <a:lnTo>
                  <a:pt x="2984698" y="891678"/>
                </a:lnTo>
                <a:lnTo>
                  <a:pt x="0" y="89167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-7096368">
            <a:off x="2109146" y="676737"/>
            <a:ext cx="846947" cy="2472839"/>
          </a:xfrm>
          <a:custGeom>
            <a:avLst/>
            <a:gdLst/>
            <a:ahLst/>
            <a:cxnLst/>
            <a:rect l="l" t="t" r="r" b="b"/>
            <a:pathLst>
              <a:path w="846947" h="2472839">
                <a:moveTo>
                  <a:pt x="0" y="0"/>
                </a:moveTo>
                <a:lnTo>
                  <a:pt x="846947" y="0"/>
                </a:lnTo>
                <a:lnTo>
                  <a:pt x="846947" y="2472839"/>
                </a:lnTo>
                <a:lnTo>
                  <a:pt x="0" y="247283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rot="60000">
            <a:off x="10338058" y="4653750"/>
            <a:ext cx="1071801" cy="1071801"/>
          </a:xfrm>
          <a:custGeom>
            <a:avLst/>
            <a:gdLst/>
            <a:ahLst/>
            <a:cxnLst/>
            <a:rect l="l" t="t" r="r" b="b"/>
            <a:pathLst>
              <a:path w="1071801" h="1071801">
                <a:moveTo>
                  <a:pt x="0" y="0"/>
                </a:moveTo>
                <a:lnTo>
                  <a:pt x="1071801" y="0"/>
                </a:lnTo>
                <a:lnTo>
                  <a:pt x="1071801" y="1071801"/>
                </a:lnTo>
                <a:lnTo>
                  <a:pt x="0" y="107180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 dirty="0"/>
          </a:p>
        </p:txBody>
      </p:sp>
      <p:sp>
        <p:nvSpPr>
          <p:cNvPr id="28" name="Freeform 28"/>
          <p:cNvSpPr/>
          <p:nvPr/>
        </p:nvSpPr>
        <p:spPr>
          <a:xfrm>
            <a:off x="13870221" y="1663824"/>
            <a:ext cx="1323153" cy="1369369"/>
          </a:xfrm>
          <a:custGeom>
            <a:avLst/>
            <a:gdLst/>
            <a:ahLst/>
            <a:cxnLst/>
            <a:rect l="l" t="t" r="r" b="b"/>
            <a:pathLst>
              <a:path w="1323153" h="1369369">
                <a:moveTo>
                  <a:pt x="0" y="0"/>
                </a:moveTo>
                <a:lnTo>
                  <a:pt x="1323153" y="0"/>
                </a:lnTo>
                <a:lnTo>
                  <a:pt x="1323153" y="1369369"/>
                </a:lnTo>
                <a:lnTo>
                  <a:pt x="0" y="136936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4365450" y="7498460"/>
            <a:ext cx="767636" cy="794449"/>
          </a:xfrm>
          <a:custGeom>
            <a:avLst/>
            <a:gdLst/>
            <a:ahLst/>
            <a:cxnLst/>
            <a:rect l="l" t="t" r="r" b="b"/>
            <a:pathLst>
              <a:path w="767636" h="794449">
                <a:moveTo>
                  <a:pt x="0" y="0"/>
                </a:moveTo>
                <a:lnTo>
                  <a:pt x="767636" y="0"/>
                </a:lnTo>
                <a:lnTo>
                  <a:pt x="767636" y="794449"/>
                </a:lnTo>
                <a:lnTo>
                  <a:pt x="0" y="79444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15529570" y="1930670"/>
            <a:ext cx="1648595" cy="1555674"/>
          </a:xfrm>
          <a:custGeom>
            <a:avLst/>
            <a:gdLst/>
            <a:ahLst/>
            <a:cxnLst/>
            <a:rect l="l" t="t" r="r" b="b"/>
            <a:pathLst>
              <a:path w="1648595" h="1555674">
                <a:moveTo>
                  <a:pt x="0" y="0"/>
                </a:moveTo>
                <a:lnTo>
                  <a:pt x="1648595" y="0"/>
                </a:lnTo>
                <a:lnTo>
                  <a:pt x="1648595" y="1555675"/>
                </a:lnTo>
                <a:lnTo>
                  <a:pt x="0" y="155567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4101173" y="1844869"/>
            <a:ext cx="9157627" cy="1641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380"/>
              </a:lnSpc>
              <a:spcBef>
                <a:spcPct val="0"/>
              </a:spcBef>
            </a:pPr>
            <a:r>
              <a:rPr lang="en-US" sz="5500" dirty="0">
                <a:solidFill>
                  <a:srgbClr val="000000"/>
                </a:solidFill>
                <a:latin typeface="Balmy"/>
                <a:ea typeface="Balmy"/>
                <a:cs typeface="Balmy"/>
                <a:sym typeface="Balmy"/>
              </a:rPr>
              <a:t>¿Dónde encontramos textos instructivos?</a:t>
            </a:r>
            <a:endParaRPr lang="en-US" sz="5500" u="none" strike="noStrike" dirty="0">
              <a:solidFill>
                <a:srgbClr val="000000"/>
              </a:solidFill>
              <a:latin typeface="Balmy"/>
              <a:ea typeface="Balmy"/>
              <a:cs typeface="Balmy"/>
              <a:sym typeface="Balmy"/>
            </a:endParaRPr>
          </a:p>
        </p:txBody>
      </p:sp>
      <p:sp>
        <p:nvSpPr>
          <p:cNvPr id="32" name="TextBox 32"/>
          <p:cNvSpPr txBox="1"/>
          <p:nvPr/>
        </p:nvSpPr>
        <p:spPr>
          <a:xfrm rot="21283245">
            <a:off x="3445792" y="4507842"/>
            <a:ext cx="2412645" cy="471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2"/>
              </a:lnSpc>
            </a:pPr>
            <a:r>
              <a:rPr lang="en-US" sz="3256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Manuales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582925" y="5830242"/>
            <a:ext cx="2386839" cy="467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82"/>
              </a:lnSpc>
              <a:spcBef>
                <a:spcPct val="0"/>
              </a:spcBef>
            </a:pPr>
            <a:r>
              <a:rPr lang="en-US" sz="3256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Reglamento</a:t>
            </a:r>
            <a:endParaRPr lang="en-US" sz="3256" u="none" strike="noStrik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3534716" y="6990905"/>
            <a:ext cx="2483256" cy="467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82"/>
              </a:lnSpc>
              <a:spcBef>
                <a:spcPct val="0"/>
              </a:spcBef>
            </a:pPr>
            <a:r>
              <a:rPr lang="en-US" sz="3256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Recetas</a:t>
            </a:r>
            <a:endParaRPr lang="en-US" sz="3256" u="none" strike="noStrik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6200" y="419101"/>
            <a:ext cx="18135600" cy="9867899"/>
          </a:xfrm>
          <a:custGeom>
            <a:avLst/>
            <a:gdLst/>
            <a:ahLst/>
            <a:cxnLst/>
            <a:rect l="l" t="t" r="r" b="b"/>
            <a:pathLst>
              <a:path w="15630349" h="8696158">
                <a:moveTo>
                  <a:pt x="0" y="0"/>
                </a:moveTo>
                <a:lnTo>
                  <a:pt x="15630348" y="0"/>
                </a:lnTo>
                <a:lnTo>
                  <a:pt x="15630348" y="8696158"/>
                </a:lnTo>
                <a:lnTo>
                  <a:pt x="0" y="86961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988554" y="618884"/>
            <a:ext cx="9812198" cy="2172828"/>
            <a:chOff x="0" y="0"/>
            <a:chExt cx="1112984" cy="33825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12984" cy="338255"/>
            </a:xfrm>
            <a:custGeom>
              <a:avLst/>
              <a:gdLst/>
              <a:ahLst/>
              <a:cxnLst/>
              <a:rect l="l" t="t" r="r" b="b"/>
              <a:pathLst>
                <a:path w="1112984" h="338255">
                  <a:moveTo>
                    <a:pt x="0" y="0"/>
                  </a:moveTo>
                  <a:lnTo>
                    <a:pt x="1112984" y="0"/>
                  </a:lnTo>
                  <a:lnTo>
                    <a:pt x="1112984" y="338255"/>
                  </a:lnTo>
                  <a:lnTo>
                    <a:pt x="0" y="33825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1112984" cy="395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 rot="-7096368">
            <a:off x="2109146" y="676737"/>
            <a:ext cx="846947" cy="2472839"/>
          </a:xfrm>
          <a:custGeom>
            <a:avLst/>
            <a:gdLst/>
            <a:ahLst/>
            <a:cxnLst/>
            <a:rect l="l" t="t" r="r" b="b"/>
            <a:pathLst>
              <a:path w="846947" h="2472839">
                <a:moveTo>
                  <a:pt x="0" y="0"/>
                </a:moveTo>
                <a:lnTo>
                  <a:pt x="846947" y="0"/>
                </a:lnTo>
                <a:lnTo>
                  <a:pt x="846947" y="2472839"/>
                </a:lnTo>
                <a:lnTo>
                  <a:pt x="0" y="247283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13870221" y="1663824"/>
            <a:ext cx="1323153" cy="1369369"/>
          </a:xfrm>
          <a:custGeom>
            <a:avLst/>
            <a:gdLst/>
            <a:ahLst/>
            <a:cxnLst/>
            <a:rect l="l" t="t" r="r" b="b"/>
            <a:pathLst>
              <a:path w="1323153" h="1369369">
                <a:moveTo>
                  <a:pt x="0" y="0"/>
                </a:moveTo>
                <a:lnTo>
                  <a:pt x="1323153" y="0"/>
                </a:lnTo>
                <a:lnTo>
                  <a:pt x="1323153" y="1369369"/>
                </a:lnTo>
                <a:lnTo>
                  <a:pt x="0" y="13693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4365450" y="7498460"/>
            <a:ext cx="767636" cy="794449"/>
          </a:xfrm>
          <a:custGeom>
            <a:avLst/>
            <a:gdLst/>
            <a:ahLst/>
            <a:cxnLst/>
            <a:rect l="l" t="t" r="r" b="b"/>
            <a:pathLst>
              <a:path w="767636" h="794449">
                <a:moveTo>
                  <a:pt x="0" y="0"/>
                </a:moveTo>
                <a:lnTo>
                  <a:pt x="767636" y="0"/>
                </a:lnTo>
                <a:lnTo>
                  <a:pt x="767636" y="794449"/>
                </a:lnTo>
                <a:lnTo>
                  <a:pt x="0" y="7944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15262843" y="1135319"/>
            <a:ext cx="1648595" cy="1555674"/>
          </a:xfrm>
          <a:custGeom>
            <a:avLst/>
            <a:gdLst/>
            <a:ahLst/>
            <a:cxnLst/>
            <a:rect l="l" t="t" r="r" b="b"/>
            <a:pathLst>
              <a:path w="1648595" h="1555674">
                <a:moveTo>
                  <a:pt x="0" y="0"/>
                </a:moveTo>
                <a:lnTo>
                  <a:pt x="1648595" y="0"/>
                </a:lnTo>
                <a:lnTo>
                  <a:pt x="1648595" y="1555675"/>
                </a:lnTo>
                <a:lnTo>
                  <a:pt x="0" y="15556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4365450" y="925973"/>
            <a:ext cx="9157627" cy="1641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380"/>
              </a:lnSpc>
              <a:spcBef>
                <a:spcPct val="0"/>
              </a:spcBef>
            </a:pPr>
            <a:r>
              <a:rPr lang="en-US" sz="5500" dirty="0">
                <a:solidFill>
                  <a:srgbClr val="000000"/>
                </a:solidFill>
                <a:latin typeface="Balmy"/>
                <a:ea typeface="Balmy"/>
                <a:cs typeface="Balmy"/>
                <a:sym typeface="Balmy"/>
              </a:rPr>
              <a:t>¿Dónde encontramos textos instructivos?</a:t>
            </a:r>
            <a:endParaRPr lang="en-US" sz="5500" u="none" strike="noStrike" dirty="0">
              <a:solidFill>
                <a:srgbClr val="000000"/>
              </a:solidFill>
              <a:latin typeface="Balmy"/>
              <a:ea typeface="Balmy"/>
              <a:cs typeface="Balmy"/>
              <a:sym typeface="Balmy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1F97B95-8600-49E8-85AF-018E3CF3FBA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47" y="2690993"/>
            <a:ext cx="5109358" cy="393181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FAE1F98-8F0F-4FAC-8EE7-3F55B3522E2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66315" y="4293363"/>
            <a:ext cx="5386832" cy="465888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F5EB520-0E14-49DB-B548-52B24CBC887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4587" r="4751"/>
          <a:stretch/>
        </p:blipFill>
        <p:spPr>
          <a:xfrm>
            <a:off x="6195224" y="3735112"/>
            <a:ext cx="5867400" cy="323587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1421770-F8DE-4763-88B2-E89E7EBFF01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49049" y="6356806"/>
            <a:ext cx="5356982" cy="209257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409B88A-0B65-4025-926D-7BDC6239357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835352" y="2791712"/>
            <a:ext cx="3817072" cy="432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8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04800" y="140876"/>
            <a:ext cx="17678400" cy="10146124"/>
          </a:xfrm>
          <a:custGeom>
            <a:avLst/>
            <a:gdLst/>
            <a:ahLst/>
            <a:cxnLst/>
            <a:rect l="l" t="t" r="r" b="b"/>
            <a:pathLst>
              <a:path w="16384336" h="9115649">
                <a:moveTo>
                  <a:pt x="0" y="0"/>
                </a:moveTo>
                <a:lnTo>
                  <a:pt x="16384336" y="0"/>
                </a:lnTo>
                <a:lnTo>
                  <a:pt x="16384336" y="9115649"/>
                </a:lnTo>
                <a:lnTo>
                  <a:pt x="0" y="91156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8371119" y="4061628"/>
            <a:ext cx="6712854" cy="24237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6299"/>
              </a:lnSpc>
            </a:pPr>
            <a:r>
              <a:rPr lang="en-US" sz="5400" spc="27" dirty="0">
                <a:solidFill>
                  <a:srgbClr val="000000"/>
                </a:solidFill>
                <a:latin typeface="Balmy"/>
                <a:ea typeface="Balmy"/>
                <a:cs typeface="Balmy"/>
                <a:sym typeface="Balmy"/>
              </a:rPr>
              <a:t>estructura de la receta</a:t>
            </a:r>
          </a:p>
          <a:p>
            <a:pPr marL="0" lvl="0" indent="0" algn="r">
              <a:lnSpc>
                <a:spcPts val="6299"/>
              </a:lnSpc>
              <a:spcBef>
                <a:spcPct val="0"/>
              </a:spcBef>
            </a:pPr>
            <a:endParaRPr lang="en-US" sz="5400" spc="27" dirty="0">
              <a:solidFill>
                <a:srgbClr val="000000"/>
              </a:solidFill>
              <a:latin typeface="Balmy"/>
              <a:ea typeface="Balmy"/>
              <a:cs typeface="Balmy"/>
              <a:sym typeface="Balmy"/>
            </a:endParaRPr>
          </a:p>
        </p:txBody>
      </p:sp>
      <p:sp>
        <p:nvSpPr>
          <p:cNvPr id="13" name="Freeform 13"/>
          <p:cNvSpPr/>
          <p:nvPr/>
        </p:nvSpPr>
        <p:spPr>
          <a:xfrm rot="-7096368">
            <a:off x="15546322" y="7951096"/>
            <a:ext cx="846947" cy="2472839"/>
          </a:xfrm>
          <a:custGeom>
            <a:avLst/>
            <a:gdLst/>
            <a:ahLst/>
            <a:cxnLst/>
            <a:rect l="l" t="t" r="r" b="b"/>
            <a:pathLst>
              <a:path w="846947" h="2472839">
                <a:moveTo>
                  <a:pt x="0" y="0"/>
                </a:moveTo>
                <a:lnTo>
                  <a:pt x="846948" y="0"/>
                </a:lnTo>
                <a:lnTo>
                  <a:pt x="846948" y="2472838"/>
                </a:lnTo>
                <a:lnTo>
                  <a:pt x="0" y="24728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A3A6BAC1-7321-4512-AF0A-6B1FE0C9E5C1}"/>
              </a:ext>
            </a:extLst>
          </p:cNvPr>
          <p:cNvSpPr/>
          <p:nvPr/>
        </p:nvSpPr>
        <p:spPr>
          <a:xfrm>
            <a:off x="4267200" y="2095500"/>
            <a:ext cx="2450063" cy="20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711F4B3F-C4D3-41A4-90A7-095916CE1742}"/>
              </a:ext>
            </a:extLst>
          </p:cNvPr>
          <p:cNvSpPr/>
          <p:nvPr/>
        </p:nvSpPr>
        <p:spPr>
          <a:xfrm>
            <a:off x="4267200" y="2095500"/>
            <a:ext cx="2450063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95AE5B6-5C89-45A1-B2DE-3C8D622800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9628" y="1235805"/>
            <a:ext cx="6030984" cy="8075385"/>
          </a:xfrm>
          <a:prstGeom prst="rect">
            <a:avLst/>
          </a:prstGeom>
        </p:spPr>
      </p:pic>
      <p:sp>
        <p:nvSpPr>
          <p:cNvPr id="18" name="Freeform 12">
            <a:extLst>
              <a:ext uri="{FF2B5EF4-FFF2-40B4-BE49-F238E27FC236}">
                <a16:creationId xmlns:a16="http://schemas.microsoft.com/office/drawing/2014/main" id="{23E5848C-D78D-4BB0-8F70-6FA599A5B476}"/>
              </a:ext>
            </a:extLst>
          </p:cNvPr>
          <p:cNvSpPr/>
          <p:nvPr/>
        </p:nvSpPr>
        <p:spPr>
          <a:xfrm rot="609518">
            <a:off x="1048206" y="278924"/>
            <a:ext cx="1682899" cy="1321841"/>
          </a:xfrm>
          <a:custGeom>
            <a:avLst/>
            <a:gdLst/>
            <a:ahLst/>
            <a:cxnLst/>
            <a:rect l="l" t="t" r="r" b="b"/>
            <a:pathLst>
              <a:path w="1682899" h="1321841">
                <a:moveTo>
                  <a:pt x="0" y="0"/>
                </a:moveTo>
                <a:lnTo>
                  <a:pt x="1682900" y="0"/>
                </a:lnTo>
                <a:lnTo>
                  <a:pt x="1682900" y="1321841"/>
                </a:lnTo>
                <a:lnTo>
                  <a:pt x="0" y="132184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80716" y="88227"/>
            <a:ext cx="16726568" cy="9828039"/>
          </a:xfrm>
          <a:custGeom>
            <a:avLst/>
            <a:gdLst/>
            <a:ahLst/>
            <a:cxnLst/>
            <a:rect l="l" t="t" r="r" b="b"/>
            <a:pathLst>
              <a:path w="16384336" h="9115649">
                <a:moveTo>
                  <a:pt x="0" y="0"/>
                </a:moveTo>
                <a:lnTo>
                  <a:pt x="16384336" y="0"/>
                </a:lnTo>
                <a:lnTo>
                  <a:pt x="16384336" y="9115649"/>
                </a:lnTo>
                <a:lnTo>
                  <a:pt x="0" y="91156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310050">
            <a:off x="17426" y="1258496"/>
            <a:ext cx="4127285" cy="1052458"/>
          </a:xfrm>
          <a:custGeom>
            <a:avLst/>
            <a:gdLst/>
            <a:ahLst/>
            <a:cxnLst/>
            <a:rect l="l" t="t" r="r" b="b"/>
            <a:pathLst>
              <a:path w="4127285" h="1052458">
                <a:moveTo>
                  <a:pt x="0" y="0"/>
                </a:moveTo>
                <a:lnTo>
                  <a:pt x="4127285" y="0"/>
                </a:lnTo>
                <a:lnTo>
                  <a:pt x="4127285" y="1052458"/>
                </a:lnTo>
                <a:lnTo>
                  <a:pt x="0" y="10524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1884881">
            <a:off x="13667340" y="5160826"/>
            <a:ext cx="439934" cy="1493603"/>
          </a:xfrm>
          <a:custGeom>
            <a:avLst/>
            <a:gdLst/>
            <a:ahLst/>
            <a:cxnLst/>
            <a:rect l="l" t="t" r="r" b="b"/>
            <a:pathLst>
              <a:path w="439934" h="1493603">
                <a:moveTo>
                  <a:pt x="0" y="0"/>
                </a:moveTo>
                <a:lnTo>
                  <a:pt x="439934" y="0"/>
                </a:lnTo>
                <a:lnTo>
                  <a:pt x="439934" y="1493603"/>
                </a:lnTo>
                <a:lnTo>
                  <a:pt x="0" y="14936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298996">
            <a:off x="1874151" y="2427510"/>
            <a:ext cx="2675798" cy="6566376"/>
          </a:xfrm>
          <a:custGeom>
            <a:avLst/>
            <a:gdLst/>
            <a:ahLst/>
            <a:cxnLst/>
            <a:rect l="l" t="t" r="r" b="b"/>
            <a:pathLst>
              <a:path w="2675798" h="6566376">
                <a:moveTo>
                  <a:pt x="0" y="0"/>
                </a:moveTo>
                <a:lnTo>
                  <a:pt x="2675799" y="0"/>
                </a:lnTo>
                <a:lnTo>
                  <a:pt x="2675799" y="6566376"/>
                </a:lnTo>
                <a:lnTo>
                  <a:pt x="0" y="65663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5081911" y="1634941"/>
            <a:ext cx="1323153" cy="1369369"/>
          </a:xfrm>
          <a:custGeom>
            <a:avLst/>
            <a:gdLst/>
            <a:ahLst/>
            <a:cxnLst/>
            <a:rect l="l" t="t" r="r" b="b"/>
            <a:pathLst>
              <a:path w="1323153" h="1369369">
                <a:moveTo>
                  <a:pt x="0" y="0"/>
                </a:moveTo>
                <a:lnTo>
                  <a:pt x="1323153" y="0"/>
                </a:lnTo>
                <a:lnTo>
                  <a:pt x="1323153" y="1369370"/>
                </a:lnTo>
                <a:lnTo>
                  <a:pt x="0" y="136937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flipH="1">
            <a:off x="15245001" y="4714996"/>
            <a:ext cx="1323153" cy="1369369"/>
          </a:xfrm>
          <a:custGeom>
            <a:avLst/>
            <a:gdLst/>
            <a:ahLst/>
            <a:cxnLst/>
            <a:rect l="l" t="t" r="r" b="b"/>
            <a:pathLst>
              <a:path w="1323153" h="1369369">
                <a:moveTo>
                  <a:pt x="1323153" y="0"/>
                </a:moveTo>
                <a:lnTo>
                  <a:pt x="0" y="0"/>
                </a:lnTo>
                <a:lnTo>
                  <a:pt x="0" y="1369370"/>
                </a:lnTo>
                <a:lnTo>
                  <a:pt x="1323153" y="1369370"/>
                </a:lnTo>
                <a:lnTo>
                  <a:pt x="1323153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flipH="1">
            <a:off x="8773417" y="6990730"/>
            <a:ext cx="741166" cy="767054"/>
          </a:xfrm>
          <a:custGeom>
            <a:avLst/>
            <a:gdLst/>
            <a:ahLst/>
            <a:cxnLst/>
            <a:rect l="l" t="t" r="r" b="b"/>
            <a:pathLst>
              <a:path w="741166" h="767054">
                <a:moveTo>
                  <a:pt x="741166" y="0"/>
                </a:moveTo>
                <a:lnTo>
                  <a:pt x="0" y="0"/>
                </a:lnTo>
                <a:lnTo>
                  <a:pt x="0" y="767053"/>
                </a:lnTo>
                <a:lnTo>
                  <a:pt x="741166" y="767053"/>
                </a:lnTo>
                <a:lnTo>
                  <a:pt x="741166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B3F8C448-D6E3-45BC-9306-06B1BCB49DCB}"/>
              </a:ext>
            </a:extLst>
          </p:cNvPr>
          <p:cNvSpPr/>
          <p:nvPr/>
        </p:nvSpPr>
        <p:spPr>
          <a:xfrm>
            <a:off x="3025387" y="315910"/>
            <a:ext cx="3439597" cy="2541589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En la siguiente receta falta un paso de la preparación. Léela e inventa el último paso</a:t>
            </a:r>
            <a:endParaRPr lang="es-CL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Freeform 12">
            <a:extLst>
              <a:ext uri="{FF2B5EF4-FFF2-40B4-BE49-F238E27FC236}">
                <a16:creationId xmlns:a16="http://schemas.microsoft.com/office/drawing/2014/main" id="{32848BFC-3425-4BF0-ABEA-904A64024F2E}"/>
              </a:ext>
            </a:extLst>
          </p:cNvPr>
          <p:cNvSpPr/>
          <p:nvPr/>
        </p:nvSpPr>
        <p:spPr>
          <a:xfrm rot="1739113">
            <a:off x="12437792" y="719865"/>
            <a:ext cx="424286" cy="1493603"/>
          </a:xfrm>
          <a:custGeom>
            <a:avLst/>
            <a:gdLst/>
            <a:ahLst/>
            <a:cxnLst/>
            <a:rect l="l" t="t" r="r" b="b"/>
            <a:pathLst>
              <a:path w="439934" h="1493603">
                <a:moveTo>
                  <a:pt x="0" y="0"/>
                </a:moveTo>
                <a:lnTo>
                  <a:pt x="439934" y="0"/>
                </a:lnTo>
                <a:lnTo>
                  <a:pt x="439934" y="1493603"/>
                </a:lnTo>
                <a:lnTo>
                  <a:pt x="0" y="14936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F144333-1758-4B3A-8BF6-B1760D103B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07228" y="279675"/>
            <a:ext cx="7646535" cy="9947919"/>
          </a:xfrm>
          <a:prstGeom prst="rect">
            <a:avLst/>
          </a:prstGeom>
        </p:spPr>
      </p:pic>
      <p:sp>
        <p:nvSpPr>
          <p:cNvPr id="18" name="Freeform 5">
            <a:extLst>
              <a:ext uri="{FF2B5EF4-FFF2-40B4-BE49-F238E27FC236}">
                <a16:creationId xmlns:a16="http://schemas.microsoft.com/office/drawing/2014/main" id="{7DDF91A5-B0B5-4769-AA00-947D2D4D2AAD}"/>
              </a:ext>
            </a:extLst>
          </p:cNvPr>
          <p:cNvSpPr/>
          <p:nvPr/>
        </p:nvSpPr>
        <p:spPr>
          <a:xfrm rot="-2310050">
            <a:off x="13018269" y="7625368"/>
            <a:ext cx="4127285" cy="1052458"/>
          </a:xfrm>
          <a:custGeom>
            <a:avLst/>
            <a:gdLst/>
            <a:ahLst/>
            <a:cxnLst/>
            <a:rect l="l" t="t" r="r" b="b"/>
            <a:pathLst>
              <a:path w="4127285" h="1052458">
                <a:moveTo>
                  <a:pt x="0" y="0"/>
                </a:moveTo>
                <a:lnTo>
                  <a:pt x="4127285" y="0"/>
                </a:lnTo>
                <a:lnTo>
                  <a:pt x="4127285" y="1052458"/>
                </a:lnTo>
                <a:lnTo>
                  <a:pt x="0" y="10524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51832" y="800617"/>
            <a:ext cx="16384336" cy="9115649"/>
          </a:xfrm>
          <a:custGeom>
            <a:avLst/>
            <a:gdLst/>
            <a:ahLst/>
            <a:cxnLst/>
            <a:rect l="l" t="t" r="r" b="b"/>
            <a:pathLst>
              <a:path w="16384336" h="9115649">
                <a:moveTo>
                  <a:pt x="0" y="0"/>
                </a:moveTo>
                <a:lnTo>
                  <a:pt x="16384336" y="0"/>
                </a:lnTo>
                <a:lnTo>
                  <a:pt x="16384336" y="9115649"/>
                </a:lnTo>
                <a:lnTo>
                  <a:pt x="0" y="91156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00000">
            <a:off x="14623135" y="6528710"/>
            <a:ext cx="4127285" cy="1052458"/>
          </a:xfrm>
          <a:custGeom>
            <a:avLst/>
            <a:gdLst/>
            <a:ahLst/>
            <a:cxnLst/>
            <a:rect l="l" t="t" r="r" b="b"/>
            <a:pathLst>
              <a:path w="4127285" h="1052458">
                <a:moveTo>
                  <a:pt x="0" y="0"/>
                </a:moveTo>
                <a:lnTo>
                  <a:pt x="4127285" y="0"/>
                </a:lnTo>
                <a:lnTo>
                  <a:pt x="4127285" y="1052458"/>
                </a:lnTo>
                <a:lnTo>
                  <a:pt x="0" y="10524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110137">
            <a:off x="11579578" y="4987649"/>
            <a:ext cx="3626955" cy="3649766"/>
          </a:xfrm>
          <a:custGeom>
            <a:avLst/>
            <a:gdLst/>
            <a:ahLst/>
            <a:cxnLst/>
            <a:rect l="l" t="t" r="r" b="b"/>
            <a:pathLst>
              <a:path w="3626955" h="3649766">
                <a:moveTo>
                  <a:pt x="0" y="0"/>
                </a:moveTo>
                <a:lnTo>
                  <a:pt x="3626955" y="0"/>
                </a:lnTo>
                <a:lnTo>
                  <a:pt x="3626955" y="3649765"/>
                </a:lnTo>
                <a:lnTo>
                  <a:pt x="0" y="36497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414885" y="2712983"/>
            <a:ext cx="2420595" cy="2645459"/>
          </a:xfrm>
          <a:custGeom>
            <a:avLst/>
            <a:gdLst/>
            <a:ahLst/>
            <a:cxnLst/>
            <a:rect l="l" t="t" r="r" b="b"/>
            <a:pathLst>
              <a:path w="2420595" h="2645459">
                <a:moveTo>
                  <a:pt x="0" y="0"/>
                </a:moveTo>
                <a:lnTo>
                  <a:pt x="2420595" y="0"/>
                </a:lnTo>
                <a:lnTo>
                  <a:pt x="2420595" y="2645459"/>
                </a:lnTo>
                <a:lnTo>
                  <a:pt x="0" y="26454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396115" y="2712983"/>
            <a:ext cx="7088464" cy="6184685"/>
          </a:xfrm>
          <a:custGeom>
            <a:avLst/>
            <a:gdLst/>
            <a:ahLst/>
            <a:cxnLst/>
            <a:rect l="l" t="t" r="r" b="b"/>
            <a:pathLst>
              <a:path w="7088464" h="6184685">
                <a:moveTo>
                  <a:pt x="0" y="0"/>
                </a:moveTo>
                <a:lnTo>
                  <a:pt x="7088464" y="0"/>
                </a:lnTo>
                <a:lnTo>
                  <a:pt x="7088464" y="6184685"/>
                </a:lnTo>
                <a:lnTo>
                  <a:pt x="0" y="618468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 rot="-396798">
            <a:off x="3659450" y="4119258"/>
            <a:ext cx="4994331" cy="3609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35"/>
              </a:lnSpc>
            </a:pPr>
            <a:r>
              <a:rPr lang="en-US" sz="4800" b="1" dirty="0">
                <a:solidFill>
                  <a:srgbClr val="000000"/>
                </a:solidFill>
                <a:latin typeface="Comic Sans MS" panose="030F0702030302020204" pitchFamily="66" charset="0"/>
                <a:ea typeface="Nunito"/>
                <a:cs typeface="Nunito"/>
                <a:sym typeface="Nunito"/>
              </a:rPr>
              <a:t>Próxima clase traer:</a:t>
            </a:r>
          </a:p>
          <a:p>
            <a:pPr algn="ctr">
              <a:lnSpc>
                <a:spcPts val="3535"/>
              </a:lnSpc>
            </a:pPr>
            <a:endParaRPr lang="en-US" sz="3399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indent="-457200">
              <a:lnSpc>
                <a:spcPts val="3535"/>
              </a:lnSpc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Galletas Cracker</a:t>
            </a:r>
          </a:p>
          <a:p>
            <a:pPr marL="457200" indent="-457200">
              <a:lnSpc>
                <a:spcPts val="3535"/>
              </a:lnSpc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Manjar</a:t>
            </a:r>
          </a:p>
          <a:p>
            <a:pPr marL="457200" indent="-457200">
              <a:lnSpc>
                <a:spcPts val="3535"/>
              </a:lnSpc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Mostacillas dulces de colores</a:t>
            </a:r>
          </a:p>
          <a:p>
            <a:pPr algn="ctr">
              <a:lnSpc>
                <a:spcPts val="3535"/>
              </a:lnSpc>
            </a:pPr>
            <a:endParaRPr lang="en-US" sz="3399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7718303" y="2304657"/>
            <a:ext cx="583968" cy="1589030"/>
          </a:xfrm>
          <a:custGeom>
            <a:avLst/>
            <a:gdLst/>
            <a:ahLst/>
            <a:cxnLst/>
            <a:rect l="l" t="t" r="r" b="b"/>
            <a:pathLst>
              <a:path w="583968" h="1589030">
                <a:moveTo>
                  <a:pt x="0" y="0"/>
                </a:moveTo>
                <a:lnTo>
                  <a:pt x="583968" y="0"/>
                </a:lnTo>
                <a:lnTo>
                  <a:pt x="583968" y="1589030"/>
                </a:lnTo>
                <a:lnTo>
                  <a:pt x="0" y="15890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8441969">
            <a:off x="1276910" y="7169875"/>
            <a:ext cx="1001577" cy="2924311"/>
          </a:xfrm>
          <a:custGeom>
            <a:avLst/>
            <a:gdLst/>
            <a:ahLst/>
            <a:cxnLst/>
            <a:rect l="l" t="t" r="r" b="b"/>
            <a:pathLst>
              <a:path w="1001577" h="2924311">
                <a:moveTo>
                  <a:pt x="0" y="0"/>
                </a:moveTo>
                <a:lnTo>
                  <a:pt x="1001577" y="0"/>
                </a:lnTo>
                <a:lnTo>
                  <a:pt x="1001577" y="2924312"/>
                </a:lnTo>
                <a:lnTo>
                  <a:pt x="0" y="292431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04800" y="275324"/>
            <a:ext cx="17678400" cy="10287000"/>
          </a:xfrm>
          <a:custGeom>
            <a:avLst/>
            <a:gdLst/>
            <a:ahLst/>
            <a:cxnLst/>
            <a:rect l="l" t="t" r="r" b="b"/>
            <a:pathLst>
              <a:path w="16384336" h="9115649">
                <a:moveTo>
                  <a:pt x="0" y="0"/>
                </a:moveTo>
                <a:lnTo>
                  <a:pt x="16384336" y="0"/>
                </a:lnTo>
                <a:lnTo>
                  <a:pt x="16384336" y="9115649"/>
                </a:lnTo>
                <a:lnTo>
                  <a:pt x="0" y="91156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 dirty="0"/>
          </a:p>
        </p:txBody>
      </p:sp>
      <p:sp>
        <p:nvSpPr>
          <p:cNvPr id="4" name="Freeform 4"/>
          <p:cNvSpPr/>
          <p:nvPr/>
        </p:nvSpPr>
        <p:spPr>
          <a:xfrm rot="-5400000">
            <a:off x="15324300" y="4892594"/>
            <a:ext cx="4127285" cy="1052458"/>
          </a:xfrm>
          <a:custGeom>
            <a:avLst/>
            <a:gdLst/>
            <a:ahLst/>
            <a:cxnLst/>
            <a:rect l="l" t="t" r="r" b="b"/>
            <a:pathLst>
              <a:path w="4127285" h="1052458">
                <a:moveTo>
                  <a:pt x="0" y="0"/>
                </a:moveTo>
                <a:lnTo>
                  <a:pt x="4127285" y="0"/>
                </a:lnTo>
                <a:lnTo>
                  <a:pt x="4127285" y="1052457"/>
                </a:lnTo>
                <a:lnTo>
                  <a:pt x="0" y="10524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3383059" y="2399172"/>
            <a:ext cx="1708924" cy="2856865"/>
          </a:xfrm>
          <a:custGeom>
            <a:avLst/>
            <a:gdLst/>
            <a:ahLst/>
            <a:cxnLst/>
            <a:rect l="l" t="t" r="r" b="b"/>
            <a:pathLst>
              <a:path w="1708924" h="2856865">
                <a:moveTo>
                  <a:pt x="0" y="0"/>
                </a:moveTo>
                <a:lnTo>
                  <a:pt x="1708924" y="0"/>
                </a:lnTo>
                <a:lnTo>
                  <a:pt x="1708924" y="2856865"/>
                </a:lnTo>
                <a:lnTo>
                  <a:pt x="0" y="28568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154579">
            <a:off x="1812768" y="7499537"/>
            <a:ext cx="7315200" cy="877824"/>
          </a:xfrm>
          <a:custGeom>
            <a:avLst/>
            <a:gdLst/>
            <a:ahLst/>
            <a:cxnLst/>
            <a:rect l="l" t="t" r="r" b="b"/>
            <a:pathLst>
              <a:path w="7315200" h="877824">
                <a:moveTo>
                  <a:pt x="0" y="0"/>
                </a:moveTo>
                <a:lnTo>
                  <a:pt x="7315200" y="0"/>
                </a:lnTo>
                <a:lnTo>
                  <a:pt x="7315200" y="877824"/>
                </a:lnTo>
                <a:lnTo>
                  <a:pt x="0" y="877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2302869">
            <a:off x="797296" y="7068548"/>
            <a:ext cx="1806252" cy="3196907"/>
          </a:xfrm>
          <a:custGeom>
            <a:avLst/>
            <a:gdLst/>
            <a:ahLst/>
            <a:cxnLst/>
            <a:rect l="l" t="t" r="r" b="b"/>
            <a:pathLst>
              <a:path w="1806252" h="3196907">
                <a:moveTo>
                  <a:pt x="0" y="0"/>
                </a:moveTo>
                <a:lnTo>
                  <a:pt x="1806252" y="0"/>
                </a:lnTo>
                <a:lnTo>
                  <a:pt x="1806252" y="3196907"/>
                </a:lnTo>
                <a:lnTo>
                  <a:pt x="0" y="319690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-59194" y="2596497"/>
            <a:ext cx="5280587" cy="246221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endParaRPr lang="en-US" sz="4000" dirty="0">
              <a:solidFill>
                <a:srgbClr val="000000"/>
              </a:solidFill>
              <a:latin typeface="Comic Sans MS" panose="030F0702030302020204" pitchFamily="66" charset="0"/>
              <a:ea typeface="Balmy"/>
              <a:cs typeface="Balmy"/>
              <a:sym typeface="Balmy"/>
            </a:endParaRPr>
          </a:p>
          <a:p>
            <a:pPr algn="ctr"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Comic Sans MS" panose="030F0702030302020204" pitchFamily="66" charset="0"/>
                <a:ea typeface="Balmy"/>
                <a:cs typeface="Balmy"/>
                <a:sym typeface="Balmy"/>
              </a:rPr>
              <a:t>Próxima clase realizaremos la siguiente receta</a:t>
            </a:r>
          </a:p>
        </p:txBody>
      </p:sp>
      <p:sp>
        <p:nvSpPr>
          <p:cNvPr id="26" name="Freeform 9">
            <a:extLst>
              <a:ext uri="{FF2B5EF4-FFF2-40B4-BE49-F238E27FC236}">
                <a16:creationId xmlns:a16="http://schemas.microsoft.com/office/drawing/2014/main" id="{E432A46E-0FBB-4F76-A92C-C80C2D712A01}"/>
              </a:ext>
            </a:extLst>
          </p:cNvPr>
          <p:cNvSpPr/>
          <p:nvPr/>
        </p:nvSpPr>
        <p:spPr>
          <a:xfrm rot="19832100">
            <a:off x="2788802" y="987482"/>
            <a:ext cx="2114140" cy="1660561"/>
          </a:xfrm>
          <a:custGeom>
            <a:avLst/>
            <a:gdLst/>
            <a:ahLst/>
            <a:cxnLst/>
            <a:rect l="l" t="t" r="r" b="b"/>
            <a:pathLst>
              <a:path w="2114140" h="1660561">
                <a:moveTo>
                  <a:pt x="0" y="0"/>
                </a:moveTo>
                <a:lnTo>
                  <a:pt x="2114140" y="0"/>
                </a:lnTo>
                <a:lnTo>
                  <a:pt x="2114140" y="1660560"/>
                </a:lnTo>
                <a:lnTo>
                  <a:pt x="0" y="166056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0A476361-87C2-4324-BAD7-E8AAF05859DA}"/>
              </a:ext>
            </a:extLst>
          </p:cNvPr>
          <p:cNvSpPr/>
          <p:nvPr/>
        </p:nvSpPr>
        <p:spPr>
          <a:xfrm>
            <a:off x="2819400" y="554161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34C82E7-374A-4FBB-A4C1-F2A5FD74E81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90" b="7915"/>
          <a:stretch/>
        </p:blipFill>
        <p:spPr>
          <a:xfrm>
            <a:off x="9862632" y="130849"/>
            <a:ext cx="7108443" cy="10065458"/>
          </a:xfrm>
          <a:prstGeom prst="rect">
            <a:avLst/>
          </a:prstGeom>
        </p:spPr>
      </p:pic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98DB51D4-72E1-4F59-AB0D-7D14481E0CDD}"/>
              </a:ext>
            </a:extLst>
          </p:cNvPr>
          <p:cNvSpPr/>
          <p:nvPr/>
        </p:nvSpPr>
        <p:spPr>
          <a:xfrm>
            <a:off x="4750046" y="2805634"/>
            <a:ext cx="4960186" cy="2971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88</Words>
  <Application>Microsoft Office PowerPoint</Application>
  <PresentationFormat>Personalizado</PresentationFormat>
  <Paragraphs>21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Comic Sans MS</vt:lpstr>
      <vt:lpstr>Arial</vt:lpstr>
      <vt:lpstr>Handy Casual</vt:lpstr>
      <vt:lpstr>Wingdings</vt:lpstr>
      <vt:lpstr>Calibri</vt:lpstr>
      <vt:lpstr>Balmy</vt:lpstr>
      <vt:lpstr>Nunito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PROF.DÉBORA.SEP-2023</dc:creator>
  <cp:lastModifiedBy>Debora Sepulveda</cp:lastModifiedBy>
  <cp:revision>26</cp:revision>
  <dcterms:created xsi:type="dcterms:W3CDTF">2006-08-16T00:00:00Z</dcterms:created>
  <dcterms:modified xsi:type="dcterms:W3CDTF">2024-08-13T20:47:06Z</dcterms:modified>
  <dc:identifier>DAGMDLb-Iog</dc:identifier>
</cp:coreProperties>
</file>