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316" r:id="rId3"/>
    <p:sldId id="258" r:id="rId4"/>
    <p:sldId id="259" r:id="rId5"/>
    <p:sldId id="277" r:id="rId6"/>
    <p:sldId id="260" r:id="rId7"/>
    <p:sldId id="278" r:id="rId8"/>
    <p:sldId id="279" r:id="rId9"/>
    <p:sldId id="280" r:id="rId10"/>
    <p:sldId id="261" r:id="rId11"/>
    <p:sldId id="262" r:id="rId12"/>
    <p:sldId id="311" r:id="rId13"/>
    <p:sldId id="315" r:id="rId14"/>
    <p:sldId id="318" r:id="rId15"/>
    <p:sldId id="317" r:id="rId16"/>
    <p:sldId id="319" r:id="rId17"/>
    <p:sldId id="282" r:id="rId1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FCF9"/>
    <a:srgbClr val="A9FDE7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CB040B-231C-4FBA-B063-14212DFF4715}" type="datetimeFigureOut">
              <a:rPr lang="es-CL" smtClean="0"/>
              <a:t>26-06-2024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1B990E-A67A-4C52-A40C-BA89C405D54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18867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Google Shape;149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3" name="Google Shape;149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" name="Google Shape;1545;gccdb39284a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6" name="Google Shape;1546;gccdb39284a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Google Shape;1562;gccdb39284a_0_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3" name="Google Shape;1563;gccdb39284a_0_8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2" name="Google Shape;2332;gf2fa020c1d_1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3" name="Google Shape;2333;gf2fa020c1d_1_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Google Shape;1568;gf27496995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9" name="Google Shape;1569;gf27496995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gf2fa020c1d_1_20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1" name="Google Shape;1601;gf2fa020c1d_1_20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9" name="Google Shape;4189;gf2fa0210c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0" name="Google Shape;4190;gf2fa0210c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slide" Target="../slides/slide7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92009" y="-134838"/>
            <a:ext cx="3066089" cy="1346305"/>
          </a:xfrm>
          <a:custGeom>
            <a:avLst/>
            <a:gdLst/>
            <a:ahLst/>
            <a:cxnLst/>
            <a:rect l="l" t="t" r="r" b="b"/>
            <a:pathLst>
              <a:path w="14457" h="6348" extrusionOk="0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-415467" y="4196092"/>
            <a:ext cx="5551069" cy="3024520"/>
          </a:xfrm>
          <a:custGeom>
            <a:avLst/>
            <a:gdLst/>
            <a:ahLst/>
            <a:cxnLst/>
            <a:rect l="l" t="t" r="r" b="b"/>
            <a:pathLst>
              <a:path w="26174" h="14261" extrusionOk="0">
                <a:moveTo>
                  <a:pt x="4863" y="0"/>
                </a:moveTo>
                <a:cubicBezTo>
                  <a:pt x="4600" y="0"/>
                  <a:pt x="4337" y="25"/>
                  <a:pt x="4079" y="86"/>
                </a:cubicBezTo>
                <a:cubicBezTo>
                  <a:pt x="3577" y="206"/>
                  <a:pt x="3127" y="469"/>
                  <a:pt x="2736" y="803"/>
                </a:cubicBezTo>
                <a:cubicBezTo>
                  <a:pt x="1930" y="1492"/>
                  <a:pt x="1836" y="3135"/>
                  <a:pt x="799" y="3280"/>
                </a:cubicBezTo>
                <a:cubicBezTo>
                  <a:pt x="128" y="3374"/>
                  <a:pt x="0" y="4462"/>
                  <a:pt x="66" y="4462"/>
                </a:cubicBezTo>
                <a:cubicBezTo>
                  <a:pt x="68" y="4462"/>
                  <a:pt x="70" y="4461"/>
                  <a:pt x="72" y="4459"/>
                </a:cubicBezTo>
                <a:lnTo>
                  <a:pt x="72" y="4459"/>
                </a:lnTo>
                <a:cubicBezTo>
                  <a:pt x="67" y="5698"/>
                  <a:pt x="63" y="6939"/>
                  <a:pt x="59" y="8179"/>
                </a:cubicBezTo>
                <a:cubicBezTo>
                  <a:pt x="56" y="8831"/>
                  <a:pt x="53" y="9483"/>
                  <a:pt x="51" y="10135"/>
                </a:cubicBezTo>
                <a:cubicBezTo>
                  <a:pt x="50" y="10457"/>
                  <a:pt x="49" y="10777"/>
                  <a:pt x="48" y="11099"/>
                </a:cubicBezTo>
                <a:cubicBezTo>
                  <a:pt x="47" y="11393"/>
                  <a:pt x="48" y="11687"/>
                  <a:pt x="100" y="11976"/>
                </a:cubicBezTo>
                <a:cubicBezTo>
                  <a:pt x="186" y="12456"/>
                  <a:pt x="458" y="12928"/>
                  <a:pt x="933" y="13108"/>
                </a:cubicBezTo>
                <a:cubicBezTo>
                  <a:pt x="1033" y="13146"/>
                  <a:pt x="1145" y="13169"/>
                  <a:pt x="1252" y="13169"/>
                </a:cubicBezTo>
                <a:cubicBezTo>
                  <a:pt x="1254" y="13169"/>
                  <a:pt x="1257" y="13169"/>
                  <a:pt x="1259" y="13169"/>
                </a:cubicBezTo>
                <a:cubicBezTo>
                  <a:pt x="1388" y="13167"/>
                  <a:pt x="1479" y="13054"/>
                  <a:pt x="1583" y="12989"/>
                </a:cubicBezTo>
                <a:cubicBezTo>
                  <a:pt x="1788" y="12861"/>
                  <a:pt x="2013" y="12777"/>
                  <a:pt x="2247" y="12724"/>
                </a:cubicBezTo>
                <a:cubicBezTo>
                  <a:pt x="2483" y="12671"/>
                  <a:pt x="2724" y="12651"/>
                  <a:pt x="2966" y="12651"/>
                </a:cubicBezTo>
                <a:cubicBezTo>
                  <a:pt x="3233" y="12651"/>
                  <a:pt x="3501" y="12676"/>
                  <a:pt x="3763" y="12707"/>
                </a:cubicBezTo>
                <a:cubicBezTo>
                  <a:pt x="4310" y="12772"/>
                  <a:pt x="4853" y="12875"/>
                  <a:pt x="5400" y="12938"/>
                </a:cubicBezTo>
                <a:cubicBezTo>
                  <a:pt x="6669" y="13085"/>
                  <a:pt x="7946" y="13111"/>
                  <a:pt x="9219" y="13205"/>
                </a:cubicBezTo>
                <a:cubicBezTo>
                  <a:pt x="9860" y="13253"/>
                  <a:pt x="10500" y="13317"/>
                  <a:pt x="11134" y="13424"/>
                </a:cubicBezTo>
                <a:cubicBezTo>
                  <a:pt x="11749" y="13526"/>
                  <a:pt x="12358" y="13663"/>
                  <a:pt x="12967" y="13796"/>
                </a:cubicBezTo>
                <a:cubicBezTo>
                  <a:pt x="14136" y="14051"/>
                  <a:pt x="15300" y="14261"/>
                  <a:pt x="16498" y="14261"/>
                </a:cubicBezTo>
                <a:cubicBezTo>
                  <a:pt x="16552" y="14261"/>
                  <a:pt x="16606" y="14260"/>
                  <a:pt x="16660" y="14259"/>
                </a:cubicBezTo>
                <a:cubicBezTo>
                  <a:pt x="17953" y="14238"/>
                  <a:pt x="19236" y="14050"/>
                  <a:pt x="20525" y="13980"/>
                </a:cubicBezTo>
                <a:cubicBezTo>
                  <a:pt x="21615" y="13919"/>
                  <a:pt x="22718" y="13973"/>
                  <a:pt x="23796" y="13769"/>
                </a:cubicBezTo>
                <a:cubicBezTo>
                  <a:pt x="24313" y="13670"/>
                  <a:pt x="24820" y="13506"/>
                  <a:pt x="25277" y="13242"/>
                </a:cubicBezTo>
                <a:cubicBezTo>
                  <a:pt x="25711" y="12992"/>
                  <a:pt x="26148" y="12628"/>
                  <a:pt x="26165" y="12087"/>
                </a:cubicBezTo>
                <a:cubicBezTo>
                  <a:pt x="26174" y="11806"/>
                  <a:pt x="26071" y="11536"/>
                  <a:pt x="25960" y="11284"/>
                </a:cubicBezTo>
                <a:cubicBezTo>
                  <a:pt x="25831" y="10995"/>
                  <a:pt x="25692" y="10711"/>
                  <a:pt x="25556" y="10424"/>
                </a:cubicBezTo>
                <a:cubicBezTo>
                  <a:pt x="25280" y="9836"/>
                  <a:pt x="25017" y="9241"/>
                  <a:pt x="24726" y="8660"/>
                </a:cubicBezTo>
                <a:cubicBezTo>
                  <a:pt x="24617" y="8443"/>
                  <a:pt x="24475" y="8244"/>
                  <a:pt x="24244" y="8148"/>
                </a:cubicBezTo>
                <a:cubicBezTo>
                  <a:pt x="23992" y="8043"/>
                  <a:pt x="23700" y="8056"/>
                  <a:pt x="23431" y="8053"/>
                </a:cubicBezTo>
                <a:cubicBezTo>
                  <a:pt x="23345" y="8052"/>
                  <a:pt x="23259" y="8052"/>
                  <a:pt x="23173" y="8052"/>
                </a:cubicBezTo>
                <a:cubicBezTo>
                  <a:pt x="22618" y="8052"/>
                  <a:pt x="22062" y="8075"/>
                  <a:pt x="21508" y="8122"/>
                </a:cubicBezTo>
                <a:cubicBezTo>
                  <a:pt x="20999" y="8165"/>
                  <a:pt x="20489" y="8243"/>
                  <a:pt x="19978" y="8243"/>
                </a:cubicBezTo>
                <a:cubicBezTo>
                  <a:pt x="19867" y="8243"/>
                  <a:pt x="19756" y="8239"/>
                  <a:pt x="19645" y="8231"/>
                </a:cubicBezTo>
                <a:cubicBezTo>
                  <a:pt x="19110" y="8189"/>
                  <a:pt x="18609" y="8002"/>
                  <a:pt x="18163" y="7708"/>
                </a:cubicBezTo>
                <a:cubicBezTo>
                  <a:pt x="17269" y="7121"/>
                  <a:pt x="16691" y="6224"/>
                  <a:pt x="16067" y="5381"/>
                </a:cubicBezTo>
                <a:cubicBezTo>
                  <a:pt x="15751" y="4955"/>
                  <a:pt x="15397" y="4546"/>
                  <a:pt x="14929" y="4285"/>
                </a:cubicBezTo>
                <a:cubicBezTo>
                  <a:pt x="14463" y="4025"/>
                  <a:pt x="13935" y="3920"/>
                  <a:pt x="13408" y="3879"/>
                </a:cubicBezTo>
                <a:cubicBezTo>
                  <a:pt x="13154" y="3860"/>
                  <a:pt x="12899" y="3855"/>
                  <a:pt x="12643" y="3855"/>
                </a:cubicBezTo>
                <a:cubicBezTo>
                  <a:pt x="12450" y="3855"/>
                  <a:pt x="12257" y="3858"/>
                  <a:pt x="12064" y="3858"/>
                </a:cubicBezTo>
                <a:cubicBezTo>
                  <a:pt x="11487" y="3858"/>
                  <a:pt x="10912" y="3836"/>
                  <a:pt x="10354" y="3664"/>
                </a:cubicBezTo>
                <a:cubicBezTo>
                  <a:pt x="9893" y="3522"/>
                  <a:pt x="9465" y="3265"/>
                  <a:pt x="9185" y="2863"/>
                </a:cubicBezTo>
                <a:cubicBezTo>
                  <a:pt x="8887" y="2436"/>
                  <a:pt x="8747" y="1924"/>
                  <a:pt x="8473" y="1483"/>
                </a:cubicBezTo>
                <a:cubicBezTo>
                  <a:pt x="7915" y="585"/>
                  <a:pt x="6844" y="273"/>
                  <a:pt x="5861" y="99"/>
                </a:cubicBezTo>
                <a:cubicBezTo>
                  <a:pt x="5533" y="41"/>
                  <a:pt x="5197" y="0"/>
                  <a:pt x="4863" y="0"/>
                </a:cubicBezTo>
                <a:close/>
              </a:path>
            </a:pathLst>
          </a:custGeom>
          <a:solidFill>
            <a:schemeClr val="dk2">
              <a:alpha val="4972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9848955" y="4325035"/>
            <a:ext cx="2758568" cy="2766627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lnTo>
                  <a:pt x="1059" y="11977"/>
                </a:ln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7261499" y="-461966"/>
            <a:ext cx="5169956" cy="1826673"/>
          </a:xfrm>
          <a:custGeom>
            <a:avLst/>
            <a:gdLst/>
            <a:ahLst/>
            <a:cxnLst/>
            <a:rect l="l" t="t" r="r" b="b"/>
            <a:pathLst>
              <a:path w="24377" h="8613" extrusionOk="0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lnTo>
                  <a:pt x="311" y="1157"/>
                </a:ln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10666521" y="12163"/>
            <a:ext cx="235" cy="2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0666521" y="12163"/>
            <a:ext cx="235" cy="2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10666521" y="12163"/>
            <a:ext cx="235" cy="2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426200" y="1650633"/>
            <a:ext cx="9339600" cy="25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loria Hallelujah"/>
              <a:buNone/>
              <a:defRPr sz="6133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4436415" y="5016400"/>
            <a:ext cx="3319200" cy="8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SemiBold"/>
              <a:buNone/>
              <a:defRPr sz="2400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867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867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867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867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867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867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867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867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9028262" y="5489903"/>
            <a:ext cx="812836" cy="1095312"/>
            <a:chOff x="4295900" y="1116675"/>
            <a:chExt cx="145125" cy="208875"/>
          </a:xfrm>
        </p:grpSpPr>
        <p:sp>
          <p:nvSpPr>
            <p:cNvPr id="19" name="Google Shape;19;p2"/>
            <p:cNvSpPr/>
            <p:nvPr/>
          </p:nvSpPr>
          <p:spPr>
            <a:xfrm>
              <a:off x="4295900" y="1116675"/>
              <a:ext cx="133450" cy="175625"/>
            </a:xfrm>
            <a:custGeom>
              <a:avLst/>
              <a:gdLst/>
              <a:ahLst/>
              <a:cxnLst/>
              <a:rect l="l" t="t" r="r" b="b"/>
              <a:pathLst>
                <a:path w="5338" h="7025" extrusionOk="0">
                  <a:moveTo>
                    <a:pt x="2701" y="136"/>
                  </a:moveTo>
                  <a:cubicBezTo>
                    <a:pt x="2815" y="136"/>
                    <a:pt x="2928" y="145"/>
                    <a:pt x="3039" y="165"/>
                  </a:cubicBezTo>
                  <a:cubicBezTo>
                    <a:pt x="3773" y="292"/>
                    <a:pt x="4450" y="847"/>
                    <a:pt x="4806" y="1613"/>
                  </a:cubicBezTo>
                  <a:cubicBezTo>
                    <a:pt x="5109" y="2268"/>
                    <a:pt x="5200" y="3057"/>
                    <a:pt x="5074" y="3956"/>
                  </a:cubicBezTo>
                  <a:cubicBezTo>
                    <a:pt x="5036" y="4222"/>
                    <a:pt x="4975" y="4524"/>
                    <a:pt x="4804" y="4758"/>
                  </a:cubicBezTo>
                  <a:lnTo>
                    <a:pt x="4782" y="4787"/>
                  </a:lnTo>
                  <a:cubicBezTo>
                    <a:pt x="4735" y="4849"/>
                    <a:pt x="4682" y="4920"/>
                    <a:pt x="4673" y="5011"/>
                  </a:cubicBezTo>
                  <a:cubicBezTo>
                    <a:pt x="4666" y="5087"/>
                    <a:pt x="4694" y="5158"/>
                    <a:pt x="4716" y="5215"/>
                  </a:cubicBezTo>
                  <a:lnTo>
                    <a:pt x="4984" y="5904"/>
                  </a:lnTo>
                  <a:cubicBezTo>
                    <a:pt x="5013" y="5977"/>
                    <a:pt x="5048" y="6068"/>
                    <a:pt x="5031" y="6145"/>
                  </a:cubicBezTo>
                  <a:cubicBezTo>
                    <a:pt x="5010" y="6239"/>
                    <a:pt x="4918" y="6308"/>
                    <a:pt x="4817" y="6376"/>
                  </a:cubicBezTo>
                  <a:cubicBezTo>
                    <a:pt x="4410" y="6649"/>
                    <a:pt x="4041" y="6877"/>
                    <a:pt x="3626" y="6889"/>
                  </a:cubicBezTo>
                  <a:cubicBezTo>
                    <a:pt x="3619" y="6889"/>
                    <a:pt x="3613" y="6889"/>
                    <a:pt x="3606" y="6889"/>
                  </a:cubicBezTo>
                  <a:cubicBezTo>
                    <a:pt x="3294" y="6889"/>
                    <a:pt x="3188" y="6670"/>
                    <a:pt x="3049" y="6394"/>
                  </a:cubicBezTo>
                  <a:cubicBezTo>
                    <a:pt x="3017" y="6331"/>
                    <a:pt x="2984" y="6265"/>
                    <a:pt x="2948" y="6201"/>
                  </a:cubicBezTo>
                  <a:cubicBezTo>
                    <a:pt x="2900" y="6116"/>
                    <a:pt x="2845" y="6021"/>
                    <a:pt x="2762" y="5951"/>
                  </a:cubicBezTo>
                  <a:cubicBezTo>
                    <a:pt x="2696" y="5893"/>
                    <a:pt x="2617" y="5857"/>
                    <a:pt x="2547" y="5829"/>
                  </a:cubicBezTo>
                  <a:cubicBezTo>
                    <a:pt x="2420" y="5776"/>
                    <a:pt x="2289" y="5735"/>
                    <a:pt x="2162" y="5695"/>
                  </a:cubicBezTo>
                  <a:cubicBezTo>
                    <a:pt x="2026" y="5653"/>
                    <a:pt x="1886" y="5609"/>
                    <a:pt x="1755" y="5552"/>
                  </a:cubicBezTo>
                  <a:cubicBezTo>
                    <a:pt x="1017" y="5234"/>
                    <a:pt x="457" y="4448"/>
                    <a:pt x="293" y="3499"/>
                  </a:cubicBezTo>
                  <a:cubicBezTo>
                    <a:pt x="139" y="2612"/>
                    <a:pt x="332" y="1736"/>
                    <a:pt x="821" y="1094"/>
                  </a:cubicBezTo>
                  <a:cubicBezTo>
                    <a:pt x="1276" y="496"/>
                    <a:pt x="2000" y="136"/>
                    <a:pt x="2701" y="136"/>
                  </a:cubicBezTo>
                  <a:close/>
                  <a:moveTo>
                    <a:pt x="2703" y="1"/>
                  </a:moveTo>
                  <a:cubicBezTo>
                    <a:pt x="1960" y="1"/>
                    <a:pt x="1195" y="381"/>
                    <a:pt x="713" y="1012"/>
                  </a:cubicBezTo>
                  <a:cubicBezTo>
                    <a:pt x="202" y="1684"/>
                    <a:pt x="1" y="2598"/>
                    <a:pt x="160" y="3522"/>
                  </a:cubicBezTo>
                  <a:cubicBezTo>
                    <a:pt x="332" y="4515"/>
                    <a:pt x="923" y="5341"/>
                    <a:pt x="1702" y="5676"/>
                  </a:cubicBezTo>
                  <a:cubicBezTo>
                    <a:pt x="1839" y="5735"/>
                    <a:pt x="1982" y="5781"/>
                    <a:pt x="2121" y="5823"/>
                  </a:cubicBezTo>
                  <a:cubicBezTo>
                    <a:pt x="2246" y="5863"/>
                    <a:pt x="2374" y="5904"/>
                    <a:pt x="2496" y="5953"/>
                  </a:cubicBezTo>
                  <a:cubicBezTo>
                    <a:pt x="2558" y="5978"/>
                    <a:pt x="2623" y="6008"/>
                    <a:pt x="2674" y="6053"/>
                  </a:cubicBezTo>
                  <a:cubicBezTo>
                    <a:pt x="2740" y="6109"/>
                    <a:pt x="2786" y="6189"/>
                    <a:pt x="2830" y="6267"/>
                  </a:cubicBezTo>
                  <a:cubicBezTo>
                    <a:pt x="2865" y="6329"/>
                    <a:pt x="2897" y="6393"/>
                    <a:pt x="2928" y="6455"/>
                  </a:cubicBezTo>
                  <a:cubicBezTo>
                    <a:pt x="3069" y="6735"/>
                    <a:pt x="3214" y="7024"/>
                    <a:pt x="3607" y="7024"/>
                  </a:cubicBezTo>
                  <a:lnTo>
                    <a:pt x="3631" y="7024"/>
                  </a:lnTo>
                  <a:cubicBezTo>
                    <a:pt x="4118" y="7010"/>
                    <a:pt x="4566" y="6708"/>
                    <a:pt x="4893" y="6488"/>
                  </a:cubicBezTo>
                  <a:cubicBezTo>
                    <a:pt x="5012" y="6408"/>
                    <a:pt x="5132" y="6317"/>
                    <a:pt x="5164" y="6174"/>
                  </a:cubicBezTo>
                  <a:cubicBezTo>
                    <a:pt x="5189" y="6057"/>
                    <a:pt x="5144" y="5940"/>
                    <a:pt x="5110" y="5854"/>
                  </a:cubicBezTo>
                  <a:lnTo>
                    <a:pt x="4842" y="5165"/>
                  </a:lnTo>
                  <a:cubicBezTo>
                    <a:pt x="4824" y="5119"/>
                    <a:pt x="4804" y="5068"/>
                    <a:pt x="4808" y="5023"/>
                  </a:cubicBezTo>
                  <a:cubicBezTo>
                    <a:pt x="4813" y="4971"/>
                    <a:pt x="4851" y="4921"/>
                    <a:pt x="4891" y="4868"/>
                  </a:cubicBezTo>
                  <a:lnTo>
                    <a:pt x="4914" y="4839"/>
                  </a:lnTo>
                  <a:cubicBezTo>
                    <a:pt x="5102" y="4580"/>
                    <a:pt x="5168" y="4257"/>
                    <a:pt x="5207" y="3974"/>
                  </a:cubicBezTo>
                  <a:cubicBezTo>
                    <a:pt x="5338" y="3049"/>
                    <a:pt x="5244" y="2235"/>
                    <a:pt x="4929" y="1556"/>
                  </a:cubicBezTo>
                  <a:cubicBezTo>
                    <a:pt x="4555" y="750"/>
                    <a:pt x="3840" y="167"/>
                    <a:pt x="3062" y="31"/>
                  </a:cubicBezTo>
                  <a:cubicBezTo>
                    <a:pt x="2944" y="11"/>
                    <a:pt x="2824" y="1"/>
                    <a:pt x="2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379125" y="1270250"/>
              <a:ext cx="61900" cy="55300"/>
            </a:xfrm>
            <a:custGeom>
              <a:avLst/>
              <a:gdLst/>
              <a:ahLst/>
              <a:cxnLst/>
              <a:rect l="l" t="t" r="r" b="b"/>
              <a:pathLst>
                <a:path w="2476" h="2212" extrusionOk="0">
                  <a:moveTo>
                    <a:pt x="1814" y="1"/>
                  </a:moveTo>
                  <a:cubicBezTo>
                    <a:pt x="1780" y="2"/>
                    <a:pt x="1746" y="29"/>
                    <a:pt x="1745" y="66"/>
                  </a:cubicBezTo>
                  <a:cubicBezTo>
                    <a:pt x="1743" y="104"/>
                    <a:pt x="1772" y="135"/>
                    <a:pt x="1809" y="137"/>
                  </a:cubicBezTo>
                  <a:cubicBezTo>
                    <a:pt x="1855" y="138"/>
                    <a:pt x="1900" y="161"/>
                    <a:pt x="1935" y="200"/>
                  </a:cubicBezTo>
                  <a:cubicBezTo>
                    <a:pt x="1968" y="237"/>
                    <a:pt x="1986" y="283"/>
                    <a:pt x="1983" y="328"/>
                  </a:cubicBezTo>
                  <a:cubicBezTo>
                    <a:pt x="1982" y="343"/>
                    <a:pt x="1980" y="357"/>
                    <a:pt x="1978" y="372"/>
                  </a:cubicBezTo>
                  <a:cubicBezTo>
                    <a:pt x="1969" y="421"/>
                    <a:pt x="1960" y="483"/>
                    <a:pt x="1992" y="540"/>
                  </a:cubicBezTo>
                  <a:cubicBezTo>
                    <a:pt x="2020" y="593"/>
                    <a:pt x="2070" y="618"/>
                    <a:pt x="2109" y="639"/>
                  </a:cubicBezTo>
                  <a:cubicBezTo>
                    <a:pt x="2137" y="653"/>
                    <a:pt x="2161" y="665"/>
                    <a:pt x="2171" y="681"/>
                  </a:cubicBezTo>
                  <a:cubicBezTo>
                    <a:pt x="2183" y="701"/>
                    <a:pt x="2178" y="736"/>
                    <a:pt x="2171" y="773"/>
                  </a:cubicBezTo>
                  <a:cubicBezTo>
                    <a:pt x="2163" y="832"/>
                    <a:pt x="2152" y="904"/>
                    <a:pt x="2199" y="967"/>
                  </a:cubicBezTo>
                  <a:cubicBezTo>
                    <a:pt x="2218" y="991"/>
                    <a:pt x="2243" y="1007"/>
                    <a:pt x="2262" y="1020"/>
                  </a:cubicBezTo>
                  <a:cubicBezTo>
                    <a:pt x="2269" y="1024"/>
                    <a:pt x="2277" y="1030"/>
                    <a:pt x="2283" y="1035"/>
                  </a:cubicBezTo>
                  <a:cubicBezTo>
                    <a:pt x="2328" y="1071"/>
                    <a:pt x="2332" y="1145"/>
                    <a:pt x="2314" y="1200"/>
                  </a:cubicBezTo>
                  <a:cubicBezTo>
                    <a:pt x="2290" y="1269"/>
                    <a:pt x="2231" y="1330"/>
                    <a:pt x="2179" y="1380"/>
                  </a:cubicBezTo>
                  <a:cubicBezTo>
                    <a:pt x="1861" y="1687"/>
                    <a:pt x="1469" y="1914"/>
                    <a:pt x="1045" y="2039"/>
                  </a:cubicBezTo>
                  <a:cubicBezTo>
                    <a:pt x="980" y="2059"/>
                    <a:pt x="912" y="2076"/>
                    <a:pt x="847" y="2076"/>
                  </a:cubicBezTo>
                  <a:cubicBezTo>
                    <a:pt x="828" y="2076"/>
                    <a:pt x="809" y="2075"/>
                    <a:pt x="790" y="2071"/>
                  </a:cubicBezTo>
                  <a:cubicBezTo>
                    <a:pt x="727" y="2061"/>
                    <a:pt x="651" y="2017"/>
                    <a:pt x="636" y="1947"/>
                  </a:cubicBezTo>
                  <a:cubicBezTo>
                    <a:pt x="632" y="1930"/>
                    <a:pt x="632" y="1909"/>
                    <a:pt x="631" y="1887"/>
                  </a:cubicBezTo>
                  <a:cubicBezTo>
                    <a:pt x="631" y="1842"/>
                    <a:pt x="628" y="1790"/>
                    <a:pt x="601" y="1741"/>
                  </a:cubicBezTo>
                  <a:cubicBezTo>
                    <a:pt x="563" y="1677"/>
                    <a:pt x="499" y="1649"/>
                    <a:pt x="442" y="1624"/>
                  </a:cubicBezTo>
                  <a:cubicBezTo>
                    <a:pt x="389" y="1601"/>
                    <a:pt x="356" y="1585"/>
                    <a:pt x="349" y="1561"/>
                  </a:cubicBezTo>
                  <a:cubicBezTo>
                    <a:pt x="343" y="1544"/>
                    <a:pt x="350" y="1518"/>
                    <a:pt x="356" y="1490"/>
                  </a:cubicBezTo>
                  <a:cubicBezTo>
                    <a:pt x="366" y="1451"/>
                    <a:pt x="376" y="1406"/>
                    <a:pt x="365" y="1357"/>
                  </a:cubicBezTo>
                  <a:cubicBezTo>
                    <a:pt x="349" y="1296"/>
                    <a:pt x="305" y="1256"/>
                    <a:pt x="271" y="1224"/>
                  </a:cubicBezTo>
                  <a:cubicBezTo>
                    <a:pt x="260" y="1215"/>
                    <a:pt x="249" y="1205"/>
                    <a:pt x="240" y="1195"/>
                  </a:cubicBezTo>
                  <a:cubicBezTo>
                    <a:pt x="131" y="1080"/>
                    <a:pt x="171" y="938"/>
                    <a:pt x="224" y="839"/>
                  </a:cubicBezTo>
                  <a:cubicBezTo>
                    <a:pt x="242" y="805"/>
                    <a:pt x="229" y="765"/>
                    <a:pt x="196" y="747"/>
                  </a:cubicBezTo>
                  <a:cubicBezTo>
                    <a:pt x="186" y="742"/>
                    <a:pt x="175" y="739"/>
                    <a:pt x="165" y="739"/>
                  </a:cubicBezTo>
                  <a:cubicBezTo>
                    <a:pt x="140" y="739"/>
                    <a:pt x="117" y="752"/>
                    <a:pt x="104" y="775"/>
                  </a:cubicBezTo>
                  <a:cubicBezTo>
                    <a:pt x="0" y="971"/>
                    <a:pt x="14" y="1153"/>
                    <a:pt x="141" y="1288"/>
                  </a:cubicBezTo>
                  <a:cubicBezTo>
                    <a:pt x="153" y="1300"/>
                    <a:pt x="166" y="1312"/>
                    <a:pt x="179" y="1324"/>
                  </a:cubicBezTo>
                  <a:cubicBezTo>
                    <a:pt x="204" y="1346"/>
                    <a:pt x="228" y="1368"/>
                    <a:pt x="233" y="1389"/>
                  </a:cubicBezTo>
                  <a:cubicBezTo>
                    <a:pt x="238" y="1407"/>
                    <a:pt x="231" y="1431"/>
                    <a:pt x="225" y="1459"/>
                  </a:cubicBezTo>
                  <a:cubicBezTo>
                    <a:pt x="215" y="1499"/>
                    <a:pt x="203" y="1549"/>
                    <a:pt x="219" y="1601"/>
                  </a:cubicBezTo>
                  <a:cubicBezTo>
                    <a:pt x="246" y="1686"/>
                    <a:pt x="325" y="1720"/>
                    <a:pt x="387" y="1748"/>
                  </a:cubicBezTo>
                  <a:cubicBezTo>
                    <a:pt x="430" y="1766"/>
                    <a:pt x="469" y="1783"/>
                    <a:pt x="483" y="1809"/>
                  </a:cubicBezTo>
                  <a:cubicBezTo>
                    <a:pt x="495" y="1828"/>
                    <a:pt x="495" y="1857"/>
                    <a:pt x="496" y="1890"/>
                  </a:cubicBezTo>
                  <a:cubicBezTo>
                    <a:pt x="496" y="1916"/>
                    <a:pt x="497" y="1946"/>
                    <a:pt x="504" y="1976"/>
                  </a:cubicBezTo>
                  <a:cubicBezTo>
                    <a:pt x="532" y="2108"/>
                    <a:pt x="656" y="2186"/>
                    <a:pt x="766" y="2205"/>
                  </a:cubicBezTo>
                  <a:cubicBezTo>
                    <a:pt x="793" y="2209"/>
                    <a:pt x="820" y="2211"/>
                    <a:pt x="846" y="2211"/>
                  </a:cubicBezTo>
                  <a:cubicBezTo>
                    <a:pt x="928" y="2211"/>
                    <a:pt x="1008" y="2192"/>
                    <a:pt x="1084" y="2170"/>
                  </a:cubicBezTo>
                  <a:cubicBezTo>
                    <a:pt x="1529" y="2038"/>
                    <a:pt x="1940" y="1799"/>
                    <a:pt x="2273" y="1478"/>
                  </a:cubicBezTo>
                  <a:cubicBezTo>
                    <a:pt x="2337" y="1416"/>
                    <a:pt x="2407" y="1343"/>
                    <a:pt x="2441" y="1243"/>
                  </a:cubicBezTo>
                  <a:cubicBezTo>
                    <a:pt x="2476" y="1145"/>
                    <a:pt x="2467" y="1011"/>
                    <a:pt x="2370" y="930"/>
                  </a:cubicBezTo>
                  <a:cubicBezTo>
                    <a:pt x="2359" y="922"/>
                    <a:pt x="2347" y="914"/>
                    <a:pt x="2337" y="907"/>
                  </a:cubicBezTo>
                  <a:cubicBezTo>
                    <a:pt x="2324" y="898"/>
                    <a:pt x="2312" y="891"/>
                    <a:pt x="2307" y="884"/>
                  </a:cubicBezTo>
                  <a:cubicBezTo>
                    <a:pt x="2294" y="867"/>
                    <a:pt x="2299" y="832"/>
                    <a:pt x="2305" y="794"/>
                  </a:cubicBezTo>
                  <a:cubicBezTo>
                    <a:pt x="2313" y="740"/>
                    <a:pt x="2323" y="674"/>
                    <a:pt x="2288" y="613"/>
                  </a:cubicBezTo>
                  <a:cubicBezTo>
                    <a:pt x="2259" y="564"/>
                    <a:pt x="2211" y="538"/>
                    <a:pt x="2172" y="519"/>
                  </a:cubicBezTo>
                  <a:cubicBezTo>
                    <a:pt x="2144" y="504"/>
                    <a:pt x="2119" y="491"/>
                    <a:pt x="2110" y="475"/>
                  </a:cubicBezTo>
                  <a:cubicBezTo>
                    <a:pt x="2101" y="458"/>
                    <a:pt x="2106" y="427"/>
                    <a:pt x="2111" y="394"/>
                  </a:cubicBezTo>
                  <a:cubicBezTo>
                    <a:pt x="2113" y="375"/>
                    <a:pt x="2117" y="356"/>
                    <a:pt x="2118" y="336"/>
                  </a:cubicBezTo>
                  <a:cubicBezTo>
                    <a:pt x="2123" y="256"/>
                    <a:pt x="2093" y="173"/>
                    <a:pt x="2035" y="109"/>
                  </a:cubicBezTo>
                  <a:cubicBezTo>
                    <a:pt x="1977" y="44"/>
                    <a:pt x="1897" y="4"/>
                    <a:pt x="18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384675" y="1290125"/>
              <a:ext cx="32500" cy="16125"/>
            </a:xfrm>
            <a:custGeom>
              <a:avLst/>
              <a:gdLst/>
              <a:ahLst/>
              <a:cxnLst/>
              <a:rect l="l" t="t" r="r" b="b"/>
              <a:pathLst>
                <a:path w="1300" h="645" extrusionOk="0">
                  <a:moveTo>
                    <a:pt x="1223" y="1"/>
                  </a:moveTo>
                  <a:cubicBezTo>
                    <a:pt x="1211" y="1"/>
                    <a:pt x="1199" y="4"/>
                    <a:pt x="1187" y="10"/>
                  </a:cubicBezTo>
                  <a:cubicBezTo>
                    <a:pt x="675" y="323"/>
                    <a:pt x="63" y="511"/>
                    <a:pt x="57" y="514"/>
                  </a:cubicBezTo>
                  <a:cubicBezTo>
                    <a:pt x="21" y="524"/>
                    <a:pt x="1" y="562"/>
                    <a:pt x="11" y="598"/>
                  </a:cubicBezTo>
                  <a:cubicBezTo>
                    <a:pt x="21" y="627"/>
                    <a:pt x="48" y="645"/>
                    <a:pt x="76" y="645"/>
                  </a:cubicBezTo>
                  <a:cubicBezTo>
                    <a:pt x="83" y="645"/>
                    <a:pt x="89" y="645"/>
                    <a:pt x="96" y="643"/>
                  </a:cubicBezTo>
                  <a:cubicBezTo>
                    <a:pt x="121" y="634"/>
                    <a:pt x="729" y="448"/>
                    <a:pt x="1258" y="126"/>
                  </a:cubicBezTo>
                  <a:cubicBezTo>
                    <a:pt x="1290" y="107"/>
                    <a:pt x="1300" y="65"/>
                    <a:pt x="1280" y="33"/>
                  </a:cubicBezTo>
                  <a:cubicBezTo>
                    <a:pt x="1268" y="12"/>
                    <a:pt x="1246" y="1"/>
                    <a:pt x="12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412275" y="1292725"/>
              <a:ext cx="25325" cy="17500"/>
            </a:xfrm>
            <a:custGeom>
              <a:avLst/>
              <a:gdLst/>
              <a:ahLst/>
              <a:cxnLst/>
              <a:rect l="l" t="t" r="r" b="b"/>
              <a:pathLst>
                <a:path w="1013" h="700" extrusionOk="0">
                  <a:moveTo>
                    <a:pt x="936" y="1"/>
                  </a:moveTo>
                  <a:cubicBezTo>
                    <a:pt x="922" y="1"/>
                    <a:pt x="907" y="5"/>
                    <a:pt x="894" y="15"/>
                  </a:cubicBezTo>
                  <a:cubicBezTo>
                    <a:pt x="610" y="243"/>
                    <a:pt x="49" y="570"/>
                    <a:pt x="44" y="573"/>
                  </a:cubicBezTo>
                  <a:cubicBezTo>
                    <a:pt x="12" y="591"/>
                    <a:pt x="0" y="633"/>
                    <a:pt x="19" y="665"/>
                  </a:cubicBezTo>
                  <a:cubicBezTo>
                    <a:pt x="32" y="687"/>
                    <a:pt x="55" y="699"/>
                    <a:pt x="78" y="699"/>
                  </a:cubicBezTo>
                  <a:cubicBezTo>
                    <a:pt x="90" y="699"/>
                    <a:pt x="102" y="696"/>
                    <a:pt x="112" y="689"/>
                  </a:cubicBezTo>
                  <a:cubicBezTo>
                    <a:pt x="135" y="677"/>
                    <a:pt x="687" y="355"/>
                    <a:pt x="979" y="121"/>
                  </a:cubicBezTo>
                  <a:cubicBezTo>
                    <a:pt x="1009" y="98"/>
                    <a:pt x="1013" y="55"/>
                    <a:pt x="989" y="26"/>
                  </a:cubicBezTo>
                  <a:cubicBezTo>
                    <a:pt x="976" y="9"/>
                    <a:pt x="956" y="1"/>
                    <a:pt x="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334825" y="1181475"/>
              <a:ext cx="85175" cy="108850"/>
            </a:xfrm>
            <a:custGeom>
              <a:avLst/>
              <a:gdLst/>
              <a:ahLst/>
              <a:cxnLst/>
              <a:rect l="l" t="t" r="r" b="b"/>
              <a:pathLst>
                <a:path w="3407" h="4354" extrusionOk="0">
                  <a:moveTo>
                    <a:pt x="2348" y="136"/>
                  </a:moveTo>
                  <a:cubicBezTo>
                    <a:pt x="2362" y="136"/>
                    <a:pt x="2377" y="138"/>
                    <a:pt x="2392" y="144"/>
                  </a:cubicBezTo>
                  <a:cubicBezTo>
                    <a:pt x="2435" y="162"/>
                    <a:pt x="2471" y="207"/>
                    <a:pt x="2501" y="278"/>
                  </a:cubicBezTo>
                  <a:cubicBezTo>
                    <a:pt x="2593" y="500"/>
                    <a:pt x="2543" y="778"/>
                    <a:pt x="2380" y="955"/>
                  </a:cubicBezTo>
                  <a:cubicBezTo>
                    <a:pt x="2370" y="968"/>
                    <a:pt x="2358" y="978"/>
                    <a:pt x="2346" y="989"/>
                  </a:cubicBezTo>
                  <a:lnTo>
                    <a:pt x="2231" y="679"/>
                  </a:lnTo>
                  <a:cubicBezTo>
                    <a:pt x="2189" y="566"/>
                    <a:pt x="2137" y="426"/>
                    <a:pt x="2165" y="301"/>
                  </a:cubicBezTo>
                  <a:cubicBezTo>
                    <a:pt x="2179" y="241"/>
                    <a:pt x="2226" y="182"/>
                    <a:pt x="2282" y="154"/>
                  </a:cubicBezTo>
                  <a:cubicBezTo>
                    <a:pt x="2300" y="144"/>
                    <a:pt x="2323" y="136"/>
                    <a:pt x="2348" y="136"/>
                  </a:cubicBezTo>
                  <a:close/>
                  <a:moveTo>
                    <a:pt x="1150" y="257"/>
                  </a:moveTo>
                  <a:cubicBezTo>
                    <a:pt x="1166" y="261"/>
                    <a:pt x="1185" y="273"/>
                    <a:pt x="1203" y="287"/>
                  </a:cubicBezTo>
                  <a:cubicBezTo>
                    <a:pt x="1451" y="473"/>
                    <a:pt x="1593" y="780"/>
                    <a:pt x="1574" y="1078"/>
                  </a:cubicBezTo>
                  <a:cubicBezTo>
                    <a:pt x="1327" y="939"/>
                    <a:pt x="1182" y="663"/>
                    <a:pt x="1112" y="496"/>
                  </a:cubicBezTo>
                  <a:cubicBezTo>
                    <a:pt x="1091" y="443"/>
                    <a:pt x="1067" y="381"/>
                    <a:pt x="1078" y="328"/>
                  </a:cubicBezTo>
                  <a:cubicBezTo>
                    <a:pt x="1084" y="290"/>
                    <a:pt x="1116" y="257"/>
                    <a:pt x="1144" y="257"/>
                  </a:cubicBezTo>
                  <a:close/>
                  <a:moveTo>
                    <a:pt x="241" y="1540"/>
                  </a:moveTo>
                  <a:cubicBezTo>
                    <a:pt x="272" y="1540"/>
                    <a:pt x="305" y="1548"/>
                    <a:pt x="332" y="1555"/>
                  </a:cubicBezTo>
                  <a:cubicBezTo>
                    <a:pt x="527" y="1608"/>
                    <a:pt x="692" y="1720"/>
                    <a:pt x="837" y="1862"/>
                  </a:cubicBezTo>
                  <a:cubicBezTo>
                    <a:pt x="811" y="1864"/>
                    <a:pt x="786" y="1866"/>
                    <a:pt x="760" y="1866"/>
                  </a:cubicBezTo>
                  <a:cubicBezTo>
                    <a:pt x="527" y="1866"/>
                    <a:pt x="293" y="1766"/>
                    <a:pt x="146" y="1592"/>
                  </a:cubicBezTo>
                  <a:cubicBezTo>
                    <a:pt x="153" y="1574"/>
                    <a:pt x="173" y="1555"/>
                    <a:pt x="196" y="1547"/>
                  </a:cubicBezTo>
                  <a:cubicBezTo>
                    <a:pt x="210" y="1542"/>
                    <a:pt x="225" y="1540"/>
                    <a:pt x="241" y="1540"/>
                  </a:cubicBezTo>
                  <a:close/>
                  <a:moveTo>
                    <a:pt x="2348" y="1"/>
                  </a:moveTo>
                  <a:cubicBezTo>
                    <a:pt x="2305" y="1"/>
                    <a:pt x="2262" y="11"/>
                    <a:pt x="2220" y="33"/>
                  </a:cubicBezTo>
                  <a:cubicBezTo>
                    <a:pt x="2128" y="80"/>
                    <a:pt x="2057" y="171"/>
                    <a:pt x="2034" y="271"/>
                  </a:cubicBezTo>
                  <a:cubicBezTo>
                    <a:pt x="1996" y="435"/>
                    <a:pt x="2055" y="596"/>
                    <a:pt x="2104" y="726"/>
                  </a:cubicBezTo>
                  <a:lnTo>
                    <a:pt x="2233" y="1072"/>
                  </a:lnTo>
                  <a:cubicBezTo>
                    <a:pt x="2130" y="1131"/>
                    <a:pt x="2011" y="1163"/>
                    <a:pt x="1892" y="1163"/>
                  </a:cubicBezTo>
                  <a:cubicBezTo>
                    <a:pt x="1830" y="1163"/>
                    <a:pt x="1768" y="1155"/>
                    <a:pt x="1709" y="1137"/>
                  </a:cubicBezTo>
                  <a:cubicBezTo>
                    <a:pt x="1708" y="1137"/>
                    <a:pt x="1706" y="1136"/>
                    <a:pt x="1705" y="1136"/>
                  </a:cubicBezTo>
                  <a:cubicBezTo>
                    <a:pt x="1746" y="777"/>
                    <a:pt x="1582" y="403"/>
                    <a:pt x="1284" y="179"/>
                  </a:cubicBezTo>
                  <a:cubicBezTo>
                    <a:pt x="1252" y="155"/>
                    <a:pt x="1215" y="131"/>
                    <a:pt x="1169" y="124"/>
                  </a:cubicBezTo>
                  <a:cubicBezTo>
                    <a:pt x="1160" y="123"/>
                    <a:pt x="1152" y="122"/>
                    <a:pt x="1144" y="122"/>
                  </a:cubicBezTo>
                  <a:cubicBezTo>
                    <a:pt x="1044" y="122"/>
                    <a:pt x="961" y="210"/>
                    <a:pt x="944" y="303"/>
                  </a:cubicBezTo>
                  <a:cubicBezTo>
                    <a:pt x="928" y="389"/>
                    <a:pt x="956" y="471"/>
                    <a:pt x="987" y="548"/>
                  </a:cubicBezTo>
                  <a:cubicBezTo>
                    <a:pt x="1122" y="872"/>
                    <a:pt x="1319" y="1105"/>
                    <a:pt x="1552" y="1220"/>
                  </a:cubicBezTo>
                  <a:cubicBezTo>
                    <a:pt x="1483" y="1500"/>
                    <a:pt x="1264" y="1743"/>
                    <a:pt x="994" y="1830"/>
                  </a:cubicBezTo>
                  <a:cubicBezTo>
                    <a:pt x="822" y="1644"/>
                    <a:pt x="618" y="1492"/>
                    <a:pt x="366" y="1425"/>
                  </a:cubicBezTo>
                  <a:cubicBezTo>
                    <a:pt x="330" y="1415"/>
                    <a:pt x="286" y="1406"/>
                    <a:pt x="240" y="1406"/>
                  </a:cubicBezTo>
                  <a:cubicBezTo>
                    <a:pt x="212" y="1406"/>
                    <a:pt x="183" y="1409"/>
                    <a:pt x="154" y="1419"/>
                  </a:cubicBezTo>
                  <a:cubicBezTo>
                    <a:pt x="61" y="1450"/>
                    <a:pt x="0" y="1537"/>
                    <a:pt x="11" y="1623"/>
                  </a:cubicBezTo>
                  <a:lnTo>
                    <a:pt x="14" y="1642"/>
                  </a:lnTo>
                  <a:lnTo>
                    <a:pt x="25" y="1656"/>
                  </a:lnTo>
                  <a:cubicBezTo>
                    <a:pt x="195" y="1874"/>
                    <a:pt x="479" y="2001"/>
                    <a:pt x="761" y="2001"/>
                  </a:cubicBezTo>
                  <a:cubicBezTo>
                    <a:pt x="824" y="2001"/>
                    <a:pt x="886" y="1994"/>
                    <a:pt x="948" y="1982"/>
                  </a:cubicBezTo>
                  <a:cubicBezTo>
                    <a:pt x="1058" y="2110"/>
                    <a:pt x="1155" y="2253"/>
                    <a:pt x="1242" y="2392"/>
                  </a:cubicBezTo>
                  <a:cubicBezTo>
                    <a:pt x="1621" y="2995"/>
                    <a:pt x="1936" y="3641"/>
                    <a:pt x="2179" y="4309"/>
                  </a:cubicBezTo>
                  <a:cubicBezTo>
                    <a:pt x="2189" y="4336"/>
                    <a:pt x="2215" y="4353"/>
                    <a:pt x="2242" y="4353"/>
                  </a:cubicBezTo>
                  <a:cubicBezTo>
                    <a:pt x="2250" y="4353"/>
                    <a:pt x="2257" y="4352"/>
                    <a:pt x="2266" y="4350"/>
                  </a:cubicBezTo>
                  <a:cubicBezTo>
                    <a:pt x="2300" y="4337"/>
                    <a:pt x="2318" y="4299"/>
                    <a:pt x="2305" y="4263"/>
                  </a:cubicBezTo>
                  <a:cubicBezTo>
                    <a:pt x="2060" y="3585"/>
                    <a:pt x="1740" y="2931"/>
                    <a:pt x="1357" y="2320"/>
                  </a:cubicBezTo>
                  <a:cubicBezTo>
                    <a:pt x="1276" y="2192"/>
                    <a:pt x="1188" y="2062"/>
                    <a:pt x="1089" y="1940"/>
                  </a:cubicBezTo>
                  <a:cubicBezTo>
                    <a:pt x="1376" y="1827"/>
                    <a:pt x="1600" y="1571"/>
                    <a:pt x="1679" y="1269"/>
                  </a:cubicBezTo>
                  <a:cubicBezTo>
                    <a:pt x="1750" y="1290"/>
                    <a:pt x="1822" y="1300"/>
                    <a:pt x="1895" y="1300"/>
                  </a:cubicBezTo>
                  <a:cubicBezTo>
                    <a:pt x="2029" y="1300"/>
                    <a:pt x="2163" y="1266"/>
                    <a:pt x="2281" y="1202"/>
                  </a:cubicBezTo>
                  <a:lnTo>
                    <a:pt x="3267" y="3853"/>
                  </a:lnTo>
                  <a:cubicBezTo>
                    <a:pt x="3277" y="3880"/>
                    <a:pt x="3303" y="3897"/>
                    <a:pt x="3331" y="3897"/>
                  </a:cubicBezTo>
                  <a:cubicBezTo>
                    <a:pt x="3339" y="3897"/>
                    <a:pt x="3347" y="3896"/>
                    <a:pt x="3354" y="3893"/>
                  </a:cubicBezTo>
                  <a:cubicBezTo>
                    <a:pt x="3389" y="3880"/>
                    <a:pt x="3407" y="3840"/>
                    <a:pt x="3394" y="3806"/>
                  </a:cubicBezTo>
                  <a:lnTo>
                    <a:pt x="2396" y="1125"/>
                  </a:lnTo>
                  <a:cubicBezTo>
                    <a:pt x="2426" y="1101"/>
                    <a:pt x="2454" y="1075"/>
                    <a:pt x="2480" y="1047"/>
                  </a:cubicBezTo>
                  <a:cubicBezTo>
                    <a:pt x="2680" y="829"/>
                    <a:pt x="2739" y="499"/>
                    <a:pt x="2626" y="226"/>
                  </a:cubicBezTo>
                  <a:cubicBezTo>
                    <a:pt x="2582" y="122"/>
                    <a:pt x="2521" y="52"/>
                    <a:pt x="2443" y="20"/>
                  </a:cubicBezTo>
                  <a:cubicBezTo>
                    <a:pt x="2413" y="7"/>
                    <a:pt x="2381" y="1"/>
                    <a:pt x="2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</a:endParaRPr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10412198" y="601815"/>
            <a:ext cx="716879" cy="855864"/>
            <a:chOff x="1524325" y="2743250"/>
            <a:chExt cx="246350" cy="294125"/>
          </a:xfrm>
        </p:grpSpPr>
        <p:sp>
          <p:nvSpPr>
            <p:cNvPr id="25" name="Google Shape;25;p2"/>
            <p:cNvSpPr/>
            <p:nvPr/>
          </p:nvSpPr>
          <p:spPr>
            <a:xfrm>
              <a:off x="1524325" y="2743250"/>
              <a:ext cx="246350" cy="294125"/>
            </a:xfrm>
            <a:custGeom>
              <a:avLst/>
              <a:gdLst/>
              <a:ahLst/>
              <a:cxnLst/>
              <a:rect l="l" t="t" r="r" b="b"/>
              <a:pathLst>
                <a:path w="9854" h="11765" extrusionOk="0">
                  <a:moveTo>
                    <a:pt x="4576" y="260"/>
                  </a:moveTo>
                  <a:cubicBezTo>
                    <a:pt x="5377" y="260"/>
                    <a:pt x="6153" y="479"/>
                    <a:pt x="6894" y="904"/>
                  </a:cubicBezTo>
                  <a:cubicBezTo>
                    <a:pt x="8319" y="1721"/>
                    <a:pt x="9294" y="3309"/>
                    <a:pt x="9376" y="4949"/>
                  </a:cubicBezTo>
                  <a:cubicBezTo>
                    <a:pt x="9395" y="5316"/>
                    <a:pt x="9375" y="5711"/>
                    <a:pt x="9313" y="6230"/>
                  </a:cubicBezTo>
                  <a:cubicBezTo>
                    <a:pt x="9159" y="7512"/>
                    <a:pt x="8872" y="8493"/>
                    <a:pt x="8410" y="9318"/>
                  </a:cubicBezTo>
                  <a:cubicBezTo>
                    <a:pt x="7849" y="10320"/>
                    <a:pt x="6994" y="11066"/>
                    <a:pt x="6061" y="11364"/>
                  </a:cubicBezTo>
                  <a:cubicBezTo>
                    <a:pt x="5772" y="11456"/>
                    <a:pt x="5484" y="11503"/>
                    <a:pt x="5210" y="11503"/>
                  </a:cubicBezTo>
                  <a:cubicBezTo>
                    <a:pt x="4952" y="11503"/>
                    <a:pt x="4708" y="11462"/>
                    <a:pt x="4487" y="11380"/>
                  </a:cubicBezTo>
                  <a:cubicBezTo>
                    <a:pt x="3971" y="11189"/>
                    <a:pt x="3774" y="11020"/>
                    <a:pt x="3688" y="10540"/>
                  </a:cubicBezTo>
                  <a:cubicBezTo>
                    <a:pt x="3651" y="10324"/>
                    <a:pt x="3477" y="9824"/>
                    <a:pt x="3495" y="9600"/>
                  </a:cubicBezTo>
                  <a:cubicBezTo>
                    <a:pt x="3516" y="9332"/>
                    <a:pt x="3539" y="9056"/>
                    <a:pt x="3474" y="8782"/>
                  </a:cubicBezTo>
                  <a:cubicBezTo>
                    <a:pt x="3308" y="8086"/>
                    <a:pt x="2636" y="7650"/>
                    <a:pt x="2145" y="7384"/>
                  </a:cubicBezTo>
                  <a:cubicBezTo>
                    <a:pt x="2083" y="7350"/>
                    <a:pt x="2021" y="7317"/>
                    <a:pt x="1958" y="7284"/>
                  </a:cubicBezTo>
                  <a:lnTo>
                    <a:pt x="1950" y="7280"/>
                  </a:lnTo>
                  <a:cubicBezTo>
                    <a:pt x="1473" y="7025"/>
                    <a:pt x="979" y="6763"/>
                    <a:pt x="696" y="6327"/>
                  </a:cubicBezTo>
                  <a:cubicBezTo>
                    <a:pt x="555" y="6109"/>
                    <a:pt x="459" y="5839"/>
                    <a:pt x="394" y="5474"/>
                  </a:cubicBezTo>
                  <a:cubicBezTo>
                    <a:pt x="267" y="4766"/>
                    <a:pt x="318" y="4009"/>
                    <a:pt x="541" y="3285"/>
                  </a:cubicBezTo>
                  <a:cubicBezTo>
                    <a:pt x="1022" y="1732"/>
                    <a:pt x="2281" y="769"/>
                    <a:pt x="3092" y="505"/>
                  </a:cubicBezTo>
                  <a:cubicBezTo>
                    <a:pt x="3595" y="341"/>
                    <a:pt x="4090" y="260"/>
                    <a:pt x="4576" y="260"/>
                  </a:cubicBezTo>
                  <a:close/>
                  <a:moveTo>
                    <a:pt x="4424" y="1"/>
                  </a:moveTo>
                  <a:cubicBezTo>
                    <a:pt x="3870" y="1"/>
                    <a:pt x="3314" y="85"/>
                    <a:pt x="2785" y="258"/>
                  </a:cubicBezTo>
                  <a:cubicBezTo>
                    <a:pt x="1571" y="652"/>
                    <a:pt x="658" y="2024"/>
                    <a:pt x="291" y="3208"/>
                  </a:cubicBezTo>
                  <a:cubicBezTo>
                    <a:pt x="55" y="3971"/>
                    <a:pt x="1" y="4771"/>
                    <a:pt x="135" y="5521"/>
                  </a:cubicBezTo>
                  <a:cubicBezTo>
                    <a:pt x="207" y="5920"/>
                    <a:pt x="315" y="6221"/>
                    <a:pt x="476" y="6469"/>
                  </a:cubicBezTo>
                  <a:cubicBezTo>
                    <a:pt x="795" y="6962"/>
                    <a:pt x="784" y="7172"/>
                    <a:pt x="1290" y="7441"/>
                  </a:cubicBezTo>
                  <a:cubicBezTo>
                    <a:pt x="1355" y="7476"/>
                    <a:pt x="1956" y="7580"/>
                    <a:pt x="2020" y="7614"/>
                  </a:cubicBezTo>
                  <a:cubicBezTo>
                    <a:pt x="2466" y="7857"/>
                    <a:pt x="3077" y="8249"/>
                    <a:pt x="3218" y="8843"/>
                  </a:cubicBezTo>
                  <a:cubicBezTo>
                    <a:pt x="3274" y="9076"/>
                    <a:pt x="3255" y="9320"/>
                    <a:pt x="3234" y="9579"/>
                  </a:cubicBezTo>
                  <a:cubicBezTo>
                    <a:pt x="3215" y="9821"/>
                    <a:pt x="3195" y="10070"/>
                    <a:pt x="3240" y="10319"/>
                  </a:cubicBezTo>
                  <a:cubicBezTo>
                    <a:pt x="3340" y="10889"/>
                    <a:pt x="3794" y="11402"/>
                    <a:pt x="4396" y="11626"/>
                  </a:cubicBezTo>
                  <a:cubicBezTo>
                    <a:pt x="4644" y="11717"/>
                    <a:pt x="4918" y="11764"/>
                    <a:pt x="5211" y="11764"/>
                  </a:cubicBezTo>
                  <a:cubicBezTo>
                    <a:pt x="5515" y="11764"/>
                    <a:pt x="5828" y="11714"/>
                    <a:pt x="6140" y="11614"/>
                  </a:cubicBezTo>
                  <a:cubicBezTo>
                    <a:pt x="7151" y="11291"/>
                    <a:pt x="8037" y="10521"/>
                    <a:pt x="8639" y="9445"/>
                  </a:cubicBezTo>
                  <a:cubicBezTo>
                    <a:pt x="9117" y="8591"/>
                    <a:pt x="9414" y="7578"/>
                    <a:pt x="9572" y="6261"/>
                  </a:cubicBezTo>
                  <a:cubicBezTo>
                    <a:pt x="9637" y="5727"/>
                    <a:pt x="9853" y="5252"/>
                    <a:pt x="9834" y="4869"/>
                  </a:cubicBezTo>
                  <a:cubicBezTo>
                    <a:pt x="9747" y="3141"/>
                    <a:pt x="8524" y="1538"/>
                    <a:pt x="7024" y="677"/>
                  </a:cubicBezTo>
                  <a:cubicBezTo>
                    <a:pt x="6244" y="230"/>
                    <a:pt x="5336" y="1"/>
                    <a:pt x="4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547000" y="2776375"/>
              <a:ext cx="81750" cy="72700"/>
            </a:xfrm>
            <a:custGeom>
              <a:avLst/>
              <a:gdLst/>
              <a:ahLst/>
              <a:cxnLst/>
              <a:rect l="l" t="t" r="r" b="b"/>
              <a:pathLst>
                <a:path w="3270" h="2908" extrusionOk="0">
                  <a:moveTo>
                    <a:pt x="1800" y="248"/>
                  </a:moveTo>
                  <a:cubicBezTo>
                    <a:pt x="2191" y="248"/>
                    <a:pt x="2675" y="374"/>
                    <a:pt x="2873" y="656"/>
                  </a:cubicBezTo>
                  <a:cubicBezTo>
                    <a:pt x="2963" y="783"/>
                    <a:pt x="3000" y="943"/>
                    <a:pt x="2978" y="1097"/>
                  </a:cubicBezTo>
                  <a:cubicBezTo>
                    <a:pt x="2928" y="1428"/>
                    <a:pt x="2932" y="1447"/>
                    <a:pt x="2684" y="1585"/>
                  </a:cubicBezTo>
                  <a:cubicBezTo>
                    <a:pt x="2583" y="1641"/>
                    <a:pt x="2050" y="1747"/>
                    <a:pt x="1946" y="1797"/>
                  </a:cubicBezTo>
                  <a:lnTo>
                    <a:pt x="1741" y="1957"/>
                  </a:lnTo>
                  <a:cubicBezTo>
                    <a:pt x="1521" y="2063"/>
                    <a:pt x="1435" y="2310"/>
                    <a:pt x="1238" y="2473"/>
                  </a:cubicBezTo>
                  <a:cubicBezTo>
                    <a:pt x="1205" y="2501"/>
                    <a:pt x="853" y="2583"/>
                    <a:pt x="764" y="2622"/>
                  </a:cubicBezTo>
                  <a:cubicBezTo>
                    <a:pt x="721" y="2640"/>
                    <a:pt x="686" y="2649"/>
                    <a:pt x="656" y="2649"/>
                  </a:cubicBezTo>
                  <a:cubicBezTo>
                    <a:pt x="546" y="2649"/>
                    <a:pt x="506" y="2530"/>
                    <a:pt x="396" y="2304"/>
                  </a:cubicBezTo>
                  <a:cubicBezTo>
                    <a:pt x="268" y="2037"/>
                    <a:pt x="294" y="1654"/>
                    <a:pt x="469" y="1251"/>
                  </a:cubicBezTo>
                  <a:cubicBezTo>
                    <a:pt x="632" y="871"/>
                    <a:pt x="905" y="537"/>
                    <a:pt x="1181" y="380"/>
                  </a:cubicBezTo>
                  <a:cubicBezTo>
                    <a:pt x="1332" y="295"/>
                    <a:pt x="1552" y="248"/>
                    <a:pt x="1800" y="248"/>
                  </a:cubicBezTo>
                  <a:close/>
                  <a:moveTo>
                    <a:pt x="1988" y="0"/>
                  </a:moveTo>
                  <a:cubicBezTo>
                    <a:pt x="1871" y="0"/>
                    <a:pt x="1762" y="23"/>
                    <a:pt x="1661" y="58"/>
                  </a:cubicBezTo>
                  <a:cubicBezTo>
                    <a:pt x="1441" y="73"/>
                    <a:pt x="1238" y="124"/>
                    <a:pt x="1085" y="211"/>
                  </a:cubicBezTo>
                  <a:cubicBezTo>
                    <a:pt x="888" y="322"/>
                    <a:pt x="704" y="500"/>
                    <a:pt x="549" y="714"/>
                  </a:cubicBezTo>
                  <a:cubicBezTo>
                    <a:pt x="415" y="831"/>
                    <a:pt x="300" y="974"/>
                    <a:pt x="222" y="1157"/>
                  </a:cubicBezTo>
                  <a:cubicBezTo>
                    <a:pt x="23" y="1626"/>
                    <a:pt x="1" y="2085"/>
                    <a:pt x="160" y="2418"/>
                  </a:cubicBezTo>
                  <a:cubicBezTo>
                    <a:pt x="299" y="2706"/>
                    <a:pt x="604" y="2908"/>
                    <a:pt x="903" y="2908"/>
                  </a:cubicBezTo>
                  <a:cubicBezTo>
                    <a:pt x="992" y="2908"/>
                    <a:pt x="1077" y="2890"/>
                    <a:pt x="1159" y="2856"/>
                  </a:cubicBezTo>
                  <a:cubicBezTo>
                    <a:pt x="1289" y="2801"/>
                    <a:pt x="1393" y="2707"/>
                    <a:pt x="1484" y="2625"/>
                  </a:cubicBezTo>
                  <a:cubicBezTo>
                    <a:pt x="1514" y="2598"/>
                    <a:pt x="1544" y="2570"/>
                    <a:pt x="1576" y="2544"/>
                  </a:cubicBezTo>
                  <a:cubicBezTo>
                    <a:pt x="1749" y="2402"/>
                    <a:pt x="1952" y="2303"/>
                    <a:pt x="2169" y="2199"/>
                  </a:cubicBezTo>
                  <a:cubicBezTo>
                    <a:pt x="2278" y="2146"/>
                    <a:pt x="2391" y="2092"/>
                    <a:pt x="2500" y="2031"/>
                  </a:cubicBezTo>
                  <a:cubicBezTo>
                    <a:pt x="2801" y="1864"/>
                    <a:pt x="3171" y="1573"/>
                    <a:pt x="3236" y="1136"/>
                  </a:cubicBezTo>
                  <a:cubicBezTo>
                    <a:pt x="3270" y="917"/>
                    <a:pt x="3215" y="687"/>
                    <a:pt x="3088" y="505"/>
                  </a:cubicBezTo>
                  <a:cubicBezTo>
                    <a:pt x="2912" y="255"/>
                    <a:pt x="2561" y="75"/>
                    <a:pt x="2127" y="11"/>
                  </a:cubicBezTo>
                  <a:cubicBezTo>
                    <a:pt x="2079" y="4"/>
                    <a:pt x="2033" y="0"/>
                    <a:pt x="1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646375" y="2771225"/>
              <a:ext cx="68475" cy="74875"/>
            </a:xfrm>
            <a:custGeom>
              <a:avLst/>
              <a:gdLst/>
              <a:ahLst/>
              <a:cxnLst/>
              <a:rect l="l" t="t" r="r" b="b"/>
              <a:pathLst>
                <a:path w="2739" h="2995" extrusionOk="0">
                  <a:moveTo>
                    <a:pt x="1250" y="363"/>
                  </a:moveTo>
                  <a:cubicBezTo>
                    <a:pt x="1413" y="363"/>
                    <a:pt x="1571" y="399"/>
                    <a:pt x="1694" y="482"/>
                  </a:cubicBezTo>
                  <a:cubicBezTo>
                    <a:pt x="1966" y="664"/>
                    <a:pt x="2299" y="1142"/>
                    <a:pt x="2427" y="1794"/>
                  </a:cubicBezTo>
                  <a:cubicBezTo>
                    <a:pt x="2473" y="2029"/>
                    <a:pt x="2470" y="2219"/>
                    <a:pt x="2415" y="2376"/>
                  </a:cubicBezTo>
                  <a:cubicBezTo>
                    <a:pt x="2353" y="2556"/>
                    <a:pt x="2214" y="2694"/>
                    <a:pt x="2059" y="2725"/>
                  </a:cubicBezTo>
                  <a:cubicBezTo>
                    <a:pt x="2033" y="2730"/>
                    <a:pt x="2007" y="2733"/>
                    <a:pt x="1981" y="2733"/>
                  </a:cubicBezTo>
                  <a:cubicBezTo>
                    <a:pt x="1780" y="2733"/>
                    <a:pt x="1593" y="2587"/>
                    <a:pt x="1493" y="2492"/>
                  </a:cubicBezTo>
                  <a:cubicBezTo>
                    <a:pt x="1429" y="2431"/>
                    <a:pt x="1366" y="2363"/>
                    <a:pt x="1306" y="2297"/>
                  </a:cubicBezTo>
                  <a:lnTo>
                    <a:pt x="1304" y="2295"/>
                  </a:lnTo>
                  <a:cubicBezTo>
                    <a:pt x="1194" y="2174"/>
                    <a:pt x="1179" y="1983"/>
                    <a:pt x="1033" y="1890"/>
                  </a:cubicBezTo>
                  <a:cubicBezTo>
                    <a:pt x="884" y="1797"/>
                    <a:pt x="650" y="1773"/>
                    <a:pt x="582" y="1736"/>
                  </a:cubicBezTo>
                  <a:cubicBezTo>
                    <a:pt x="481" y="1679"/>
                    <a:pt x="525" y="1707"/>
                    <a:pt x="449" y="1637"/>
                  </a:cubicBezTo>
                  <a:cubicBezTo>
                    <a:pt x="336" y="1529"/>
                    <a:pt x="272" y="1372"/>
                    <a:pt x="269" y="1193"/>
                  </a:cubicBezTo>
                  <a:cubicBezTo>
                    <a:pt x="265" y="989"/>
                    <a:pt x="342" y="787"/>
                    <a:pt x="475" y="650"/>
                  </a:cubicBezTo>
                  <a:cubicBezTo>
                    <a:pt x="643" y="478"/>
                    <a:pt x="956" y="363"/>
                    <a:pt x="1250" y="363"/>
                  </a:cubicBezTo>
                  <a:close/>
                  <a:moveTo>
                    <a:pt x="1122" y="0"/>
                  </a:moveTo>
                  <a:cubicBezTo>
                    <a:pt x="813" y="0"/>
                    <a:pt x="528" y="222"/>
                    <a:pt x="287" y="468"/>
                  </a:cubicBezTo>
                  <a:cubicBezTo>
                    <a:pt x="106" y="653"/>
                    <a:pt x="1" y="926"/>
                    <a:pt x="6" y="1197"/>
                  </a:cubicBezTo>
                  <a:cubicBezTo>
                    <a:pt x="11" y="1447"/>
                    <a:pt x="105" y="1671"/>
                    <a:pt x="270" y="1827"/>
                  </a:cubicBezTo>
                  <a:cubicBezTo>
                    <a:pt x="369" y="1921"/>
                    <a:pt x="484" y="1984"/>
                    <a:pt x="595" y="2046"/>
                  </a:cubicBezTo>
                  <a:cubicBezTo>
                    <a:pt x="663" y="2084"/>
                    <a:pt x="727" y="2119"/>
                    <a:pt x="787" y="2162"/>
                  </a:cubicBezTo>
                  <a:cubicBezTo>
                    <a:pt x="904" y="2245"/>
                    <a:pt x="1004" y="2354"/>
                    <a:pt x="1111" y="2471"/>
                  </a:cubicBezTo>
                  <a:cubicBezTo>
                    <a:pt x="1175" y="2541"/>
                    <a:pt x="1241" y="2615"/>
                    <a:pt x="1314" y="2683"/>
                  </a:cubicBezTo>
                  <a:cubicBezTo>
                    <a:pt x="1438" y="2800"/>
                    <a:pt x="1688" y="2994"/>
                    <a:pt x="1981" y="2994"/>
                  </a:cubicBezTo>
                  <a:cubicBezTo>
                    <a:pt x="2025" y="2994"/>
                    <a:pt x="2069" y="2990"/>
                    <a:pt x="2112" y="2981"/>
                  </a:cubicBezTo>
                  <a:cubicBezTo>
                    <a:pt x="2355" y="2932"/>
                    <a:pt x="2572" y="2728"/>
                    <a:pt x="2663" y="2461"/>
                  </a:cubicBezTo>
                  <a:cubicBezTo>
                    <a:pt x="2732" y="2259"/>
                    <a:pt x="2739" y="2024"/>
                    <a:pt x="2684" y="1743"/>
                  </a:cubicBezTo>
                  <a:cubicBezTo>
                    <a:pt x="2649" y="1564"/>
                    <a:pt x="2552" y="1351"/>
                    <a:pt x="2421" y="1139"/>
                  </a:cubicBezTo>
                  <a:cubicBezTo>
                    <a:pt x="2275" y="806"/>
                    <a:pt x="2065" y="496"/>
                    <a:pt x="1803" y="319"/>
                  </a:cubicBezTo>
                  <a:cubicBezTo>
                    <a:pt x="1762" y="293"/>
                    <a:pt x="1720" y="269"/>
                    <a:pt x="1675" y="250"/>
                  </a:cubicBezTo>
                  <a:cubicBezTo>
                    <a:pt x="1621" y="204"/>
                    <a:pt x="1568" y="163"/>
                    <a:pt x="1518" y="129"/>
                  </a:cubicBezTo>
                  <a:cubicBezTo>
                    <a:pt x="1383" y="39"/>
                    <a:pt x="1250" y="0"/>
                    <a:pt x="1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697225" y="2852600"/>
              <a:ext cx="57100" cy="79325"/>
            </a:xfrm>
            <a:custGeom>
              <a:avLst/>
              <a:gdLst/>
              <a:ahLst/>
              <a:cxnLst/>
              <a:rect l="l" t="t" r="r" b="b"/>
              <a:pathLst>
                <a:path w="2284" h="3173" extrusionOk="0">
                  <a:moveTo>
                    <a:pt x="1024" y="281"/>
                  </a:moveTo>
                  <a:cubicBezTo>
                    <a:pt x="1047" y="281"/>
                    <a:pt x="1070" y="282"/>
                    <a:pt x="1091" y="284"/>
                  </a:cubicBezTo>
                  <a:cubicBezTo>
                    <a:pt x="1465" y="323"/>
                    <a:pt x="1951" y="526"/>
                    <a:pt x="1983" y="937"/>
                  </a:cubicBezTo>
                  <a:cubicBezTo>
                    <a:pt x="2009" y="1265"/>
                    <a:pt x="1839" y="2018"/>
                    <a:pt x="1408" y="2523"/>
                  </a:cubicBezTo>
                  <a:cubicBezTo>
                    <a:pt x="1252" y="2706"/>
                    <a:pt x="1100" y="2821"/>
                    <a:pt x="943" y="2876"/>
                  </a:cubicBezTo>
                  <a:cubicBezTo>
                    <a:pt x="876" y="2900"/>
                    <a:pt x="808" y="2911"/>
                    <a:pt x="742" y="2911"/>
                  </a:cubicBezTo>
                  <a:cubicBezTo>
                    <a:pt x="630" y="2911"/>
                    <a:pt x="525" y="2878"/>
                    <a:pt x="449" y="2814"/>
                  </a:cubicBezTo>
                  <a:cubicBezTo>
                    <a:pt x="270" y="2663"/>
                    <a:pt x="267" y="2381"/>
                    <a:pt x="280" y="2226"/>
                  </a:cubicBezTo>
                  <a:cubicBezTo>
                    <a:pt x="288" y="2138"/>
                    <a:pt x="303" y="2046"/>
                    <a:pt x="317" y="1955"/>
                  </a:cubicBezTo>
                  <a:cubicBezTo>
                    <a:pt x="344" y="1793"/>
                    <a:pt x="434" y="1769"/>
                    <a:pt x="425" y="1596"/>
                  </a:cubicBezTo>
                  <a:cubicBezTo>
                    <a:pt x="421" y="1509"/>
                    <a:pt x="438" y="1440"/>
                    <a:pt x="425" y="1359"/>
                  </a:cubicBezTo>
                  <a:cubicBezTo>
                    <a:pt x="407" y="1245"/>
                    <a:pt x="295" y="980"/>
                    <a:pt x="303" y="876"/>
                  </a:cubicBezTo>
                  <a:cubicBezTo>
                    <a:pt x="317" y="721"/>
                    <a:pt x="400" y="573"/>
                    <a:pt x="538" y="459"/>
                  </a:cubicBezTo>
                  <a:cubicBezTo>
                    <a:pt x="676" y="346"/>
                    <a:pt x="853" y="281"/>
                    <a:pt x="1024" y="281"/>
                  </a:cubicBezTo>
                  <a:close/>
                  <a:moveTo>
                    <a:pt x="803" y="1"/>
                  </a:moveTo>
                  <a:cubicBezTo>
                    <a:pt x="640" y="1"/>
                    <a:pt x="482" y="29"/>
                    <a:pt x="354" y="135"/>
                  </a:cubicBezTo>
                  <a:cubicBezTo>
                    <a:pt x="162" y="293"/>
                    <a:pt x="62" y="627"/>
                    <a:pt x="42" y="854"/>
                  </a:cubicBezTo>
                  <a:cubicBezTo>
                    <a:pt x="31" y="989"/>
                    <a:pt x="51" y="1118"/>
                    <a:pt x="71" y="1243"/>
                  </a:cubicBezTo>
                  <a:lnTo>
                    <a:pt x="137" y="1233"/>
                  </a:lnTo>
                  <a:lnTo>
                    <a:pt x="137" y="1233"/>
                  </a:lnTo>
                  <a:lnTo>
                    <a:pt x="72" y="1246"/>
                  </a:lnTo>
                  <a:cubicBezTo>
                    <a:pt x="84" y="1323"/>
                    <a:pt x="96" y="1395"/>
                    <a:pt x="100" y="1467"/>
                  </a:cubicBezTo>
                  <a:cubicBezTo>
                    <a:pt x="108" y="1611"/>
                    <a:pt x="84" y="1757"/>
                    <a:pt x="58" y="1912"/>
                  </a:cubicBezTo>
                  <a:lnTo>
                    <a:pt x="58" y="1914"/>
                  </a:lnTo>
                  <a:cubicBezTo>
                    <a:pt x="43" y="2008"/>
                    <a:pt x="27" y="2105"/>
                    <a:pt x="19" y="2203"/>
                  </a:cubicBezTo>
                  <a:cubicBezTo>
                    <a:pt x="1" y="2409"/>
                    <a:pt x="11" y="2787"/>
                    <a:pt x="280" y="3014"/>
                  </a:cubicBezTo>
                  <a:cubicBezTo>
                    <a:pt x="401" y="3116"/>
                    <a:pt x="566" y="3173"/>
                    <a:pt x="744" y="3173"/>
                  </a:cubicBezTo>
                  <a:cubicBezTo>
                    <a:pt x="841" y="3173"/>
                    <a:pt x="938" y="3156"/>
                    <a:pt x="1031" y="3124"/>
                  </a:cubicBezTo>
                  <a:cubicBezTo>
                    <a:pt x="1231" y="3052"/>
                    <a:pt x="1420" y="2911"/>
                    <a:pt x="1606" y="2694"/>
                  </a:cubicBezTo>
                  <a:cubicBezTo>
                    <a:pt x="1952" y="2288"/>
                    <a:pt x="2284" y="1643"/>
                    <a:pt x="2242" y="1114"/>
                  </a:cubicBezTo>
                  <a:cubicBezTo>
                    <a:pt x="2198" y="562"/>
                    <a:pt x="1602" y="75"/>
                    <a:pt x="1119" y="23"/>
                  </a:cubicBezTo>
                  <a:cubicBezTo>
                    <a:pt x="1017" y="13"/>
                    <a:pt x="909" y="1"/>
                    <a:pt x="8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677700" y="2941350"/>
              <a:ext cx="45925" cy="63125"/>
            </a:xfrm>
            <a:custGeom>
              <a:avLst/>
              <a:gdLst/>
              <a:ahLst/>
              <a:cxnLst/>
              <a:rect l="l" t="t" r="r" b="b"/>
              <a:pathLst>
                <a:path w="1837" h="2525" extrusionOk="0">
                  <a:moveTo>
                    <a:pt x="822" y="262"/>
                  </a:moveTo>
                  <a:cubicBezTo>
                    <a:pt x="838" y="262"/>
                    <a:pt x="855" y="263"/>
                    <a:pt x="871" y="264"/>
                  </a:cubicBezTo>
                  <a:cubicBezTo>
                    <a:pt x="1153" y="294"/>
                    <a:pt x="1444" y="370"/>
                    <a:pt x="1468" y="679"/>
                  </a:cubicBezTo>
                  <a:cubicBezTo>
                    <a:pt x="1487" y="921"/>
                    <a:pt x="1431" y="1582"/>
                    <a:pt x="1100" y="1970"/>
                  </a:cubicBezTo>
                  <a:cubicBezTo>
                    <a:pt x="982" y="2108"/>
                    <a:pt x="867" y="2195"/>
                    <a:pt x="750" y="2237"/>
                  </a:cubicBezTo>
                  <a:cubicBezTo>
                    <a:pt x="720" y="2248"/>
                    <a:pt x="696" y="2252"/>
                    <a:pt x="677" y="2252"/>
                  </a:cubicBezTo>
                  <a:cubicBezTo>
                    <a:pt x="612" y="2252"/>
                    <a:pt x="595" y="2199"/>
                    <a:pt x="529" y="2142"/>
                  </a:cubicBezTo>
                  <a:cubicBezTo>
                    <a:pt x="398" y="2033"/>
                    <a:pt x="353" y="2001"/>
                    <a:pt x="364" y="1885"/>
                  </a:cubicBezTo>
                  <a:cubicBezTo>
                    <a:pt x="369" y="1817"/>
                    <a:pt x="286" y="1619"/>
                    <a:pt x="297" y="1551"/>
                  </a:cubicBezTo>
                  <a:lnTo>
                    <a:pt x="298" y="1548"/>
                  </a:lnTo>
                  <a:cubicBezTo>
                    <a:pt x="318" y="1420"/>
                    <a:pt x="341" y="1287"/>
                    <a:pt x="332" y="1148"/>
                  </a:cubicBezTo>
                  <a:cubicBezTo>
                    <a:pt x="329" y="1079"/>
                    <a:pt x="318" y="1014"/>
                    <a:pt x="307" y="950"/>
                  </a:cubicBezTo>
                  <a:cubicBezTo>
                    <a:pt x="294" y="862"/>
                    <a:pt x="280" y="780"/>
                    <a:pt x="287" y="702"/>
                  </a:cubicBezTo>
                  <a:cubicBezTo>
                    <a:pt x="297" y="587"/>
                    <a:pt x="358" y="478"/>
                    <a:pt x="460" y="395"/>
                  </a:cubicBezTo>
                  <a:cubicBezTo>
                    <a:pt x="563" y="311"/>
                    <a:pt x="695" y="262"/>
                    <a:pt x="822" y="262"/>
                  </a:cubicBezTo>
                  <a:close/>
                  <a:moveTo>
                    <a:pt x="822" y="0"/>
                  </a:moveTo>
                  <a:cubicBezTo>
                    <a:pt x="635" y="0"/>
                    <a:pt x="443" y="70"/>
                    <a:pt x="294" y="193"/>
                  </a:cubicBezTo>
                  <a:cubicBezTo>
                    <a:pt x="136" y="323"/>
                    <a:pt x="41" y="495"/>
                    <a:pt x="25" y="679"/>
                  </a:cubicBezTo>
                  <a:cubicBezTo>
                    <a:pt x="16" y="789"/>
                    <a:pt x="33" y="892"/>
                    <a:pt x="49" y="991"/>
                  </a:cubicBezTo>
                  <a:lnTo>
                    <a:pt x="115" y="981"/>
                  </a:lnTo>
                  <a:lnTo>
                    <a:pt x="49" y="993"/>
                  </a:lnTo>
                  <a:cubicBezTo>
                    <a:pt x="59" y="1053"/>
                    <a:pt x="68" y="1109"/>
                    <a:pt x="71" y="1162"/>
                  </a:cubicBezTo>
                  <a:cubicBezTo>
                    <a:pt x="77" y="1273"/>
                    <a:pt x="59" y="1387"/>
                    <a:pt x="39" y="1506"/>
                  </a:cubicBezTo>
                  <a:cubicBezTo>
                    <a:pt x="26" y="1580"/>
                    <a:pt x="117" y="1960"/>
                    <a:pt x="111" y="2039"/>
                  </a:cubicBezTo>
                  <a:cubicBezTo>
                    <a:pt x="96" y="2206"/>
                    <a:pt x="1" y="2208"/>
                    <a:pt x="222" y="2394"/>
                  </a:cubicBezTo>
                  <a:cubicBezTo>
                    <a:pt x="321" y="2478"/>
                    <a:pt x="457" y="2524"/>
                    <a:pt x="603" y="2524"/>
                  </a:cubicBezTo>
                  <a:cubicBezTo>
                    <a:pt x="682" y="2524"/>
                    <a:pt x="760" y="2511"/>
                    <a:pt x="837" y="2485"/>
                  </a:cubicBezTo>
                  <a:cubicBezTo>
                    <a:pt x="999" y="2427"/>
                    <a:pt x="1150" y="2314"/>
                    <a:pt x="1300" y="2140"/>
                  </a:cubicBezTo>
                  <a:cubicBezTo>
                    <a:pt x="1574" y="1818"/>
                    <a:pt x="1836" y="1305"/>
                    <a:pt x="1803" y="883"/>
                  </a:cubicBezTo>
                  <a:cubicBezTo>
                    <a:pt x="1769" y="438"/>
                    <a:pt x="1289" y="45"/>
                    <a:pt x="899" y="4"/>
                  </a:cubicBezTo>
                  <a:cubicBezTo>
                    <a:pt x="874" y="1"/>
                    <a:pt x="848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</a:endParaRPr>
            </a:p>
          </p:txBody>
        </p:sp>
      </p:grpSp>
      <p:grpSp>
        <p:nvGrpSpPr>
          <p:cNvPr id="30" name="Google Shape;30;p2"/>
          <p:cNvGrpSpPr/>
          <p:nvPr/>
        </p:nvGrpSpPr>
        <p:grpSpPr>
          <a:xfrm rot="-1922792">
            <a:off x="524983" y="5026056"/>
            <a:ext cx="1487999" cy="1493219"/>
            <a:chOff x="1405075" y="832450"/>
            <a:chExt cx="484700" cy="486400"/>
          </a:xfrm>
        </p:grpSpPr>
        <p:sp>
          <p:nvSpPr>
            <p:cNvPr id="31" name="Google Shape;31;p2"/>
            <p:cNvSpPr/>
            <p:nvPr/>
          </p:nvSpPr>
          <p:spPr>
            <a:xfrm>
              <a:off x="1758650" y="993075"/>
              <a:ext cx="127300" cy="146300"/>
            </a:xfrm>
            <a:custGeom>
              <a:avLst/>
              <a:gdLst/>
              <a:ahLst/>
              <a:cxnLst/>
              <a:rect l="l" t="t" r="r" b="b"/>
              <a:pathLst>
                <a:path w="5092" h="5852" extrusionOk="0">
                  <a:moveTo>
                    <a:pt x="3723" y="0"/>
                  </a:moveTo>
                  <a:cubicBezTo>
                    <a:pt x="3675" y="0"/>
                    <a:pt x="3631" y="31"/>
                    <a:pt x="3616" y="79"/>
                  </a:cubicBezTo>
                  <a:cubicBezTo>
                    <a:pt x="3598" y="137"/>
                    <a:pt x="3632" y="199"/>
                    <a:pt x="3691" y="217"/>
                  </a:cubicBezTo>
                  <a:cubicBezTo>
                    <a:pt x="3692" y="217"/>
                    <a:pt x="3715" y="226"/>
                    <a:pt x="3756" y="241"/>
                  </a:cubicBezTo>
                  <a:cubicBezTo>
                    <a:pt x="3941" y="313"/>
                    <a:pt x="4231" y="457"/>
                    <a:pt x="4434" y="978"/>
                  </a:cubicBezTo>
                  <a:cubicBezTo>
                    <a:pt x="4613" y="1433"/>
                    <a:pt x="5091" y="1085"/>
                    <a:pt x="4410" y="2298"/>
                  </a:cubicBezTo>
                  <a:cubicBezTo>
                    <a:pt x="3566" y="3798"/>
                    <a:pt x="2146" y="5308"/>
                    <a:pt x="1258" y="5569"/>
                  </a:cubicBezTo>
                  <a:cubicBezTo>
                    <a:pt x="1204" y="5585"/>
                    <a:pt x="1152" y="5598"/>
                    <a:pt x="1102" y="5608"/>
                  </a:cubicBezTo>
                  <a:cubicBezTo>
                    <a:pt x="1082" y="5612"/>
                    <a:pt x="1061" y="5615"/>
                    <a:pt x="1041" y="5620"/>
                  </a:cubicBezTo>
                  <a:cubicBezTo>
                    <a:pt x="992" y="5627"/>
                    <a:pt x="946" y="5630"/>
                    <a:pt x="903" y="5630"/>
                  </a:cubicBezTo>
                  <a:cubicBezTo>
                    <a:pt x="793" y="5630"/>
                    <a:pt x="707" y="5607"/>
                    <a:pt x="647" y="5561"/>
                  </a:cubicBezTo>
                  <a:cubicBezTo>
                    <a:pt x="273" y="5276"/>
                    <a:pt x="608" y="4239"/>
                    <a:pt x="835" y="3699"/>
                  </a:cubicBezTo>
                  <a:cubicBezTo>
                    <a:pt x="845" y="3673"/>
                    <a:pt x="855" y="3650"/>
                    <a:pt x="865" y="3627"/>
                  </a:cubicBezTo>
                  <a:cubicBezTo>
                    <a:pt x="871" y="3610"/>
                    <a:pt x="880" y="3594"/>
                    <a:pt x="887" y="3577"/>
                  </a:cubicBezTo>
                  <a:cubicBezTo>
                    <a:pt x="894" y="3562"/>
                    <a:pt x="901" y="3547"/>
                    <a:pt x="908" y="3533"/>
                  </a:cubicBezTo>
                  <a:cubicBezTo>
                    <a:pt x="916" y="3514"/>
                    <a:pt x="920" y="3493"/>
                    <a:pt x="917" y="3472"/>
                  </a:cubicBezTo>
                  <a:cubicBezTo>
                    <a:pt x="912" y="3435"/>
                    <a:pt x="889" y="3402"/>
                    <a:pt x="854" y="3386"/>
                  </a:cubicBezTo>
                  <a:cubicBezTo>
                    <a:pt x="840" y="3380"/>
                    <a:pt x="825" y="3376"/>
                    <a:pt x="810" y="3376"/>
                  </a:cubicBezTo>
                  <a:cubicBezTo>
                    <a:pt x="807" y="3376"/>
                    <a:pt x="803" y="3376"/>
                    <a:pt x="800" y="3376"/>
                  </a:cubicBezTo>
                  <a:cubicBezTo>
                    <a:pt x="760" y="3378"/>
                    <a:pt x="725" y="3401"/>
                    <a:pt x="706" y="3439"/>
                  </a:cubicBezTo>
                  <a:cubicBezTo>
                    <a:pt x="690" y="3474"/>
                    <a:pt x="649" y="3562"/>
                    <a:pt x="600" y="3686"/>
                  </a:cubicBezTo>
                  <a:cubicBezTo>
                    <a:pt x="386" y="4206"/>
                    <a:pt x="1" y="5345"/>
                    <a:pt x="511" y="5737"/>
                  </a:cubicBezTo>
                  <a:cubicBezTo>
                    <a:pt x="532" y="5753"/>
                    <a:pt x="553" y="5767"/>
                    <a:pt x="576" y="5780"/>
                  </a:cubicBezTo>
                  <a:cubicBezTo>
                    <a:pt x="665" y="5828"/>
                    <a:pt x="772" y="5852"/>
                    <a:pt x="898" y="5852"/>
                  </a:cubicBezTo>
                  <a:cubicBezTo>
                    <a:pt x="950" y="5852"/>
                    <a:pt x="1005" y="5848"/>
                    <a:pt x="1064" y="5840"/>
                  </a:cubicBezTo>
                  <a:cubicBezTo>
                    <a:pt x="1090" y="5836"/>
                    <a:pt x="1117" y="5832"/>
                    <a:pt x="1145" y="5827"/>
                  </a:cubicBezTo>
                  <a:cubicBezTo>
                    <a:pt x="1189" y="5817"/>
                    <a:pt x="1235" y="5808"/>
                    <a:pt x="1283" y="5794"/>
                  </a:cubicBezTo>
                  <a:cubicBezTo>
                    <a:pt x="1391" y="5764"/>
                    <a:pt x="1506" y="5722"/>
                    <a:pt x="1625" y="5671"/>
                  </a:cubicBezTo>
                  <a:cubicBezTo>
                    <a:pt x="1719" y="5631"/>
                    <a:pt x="1815" y="5584"/>
                    <a:pt x="1914" y="5531"/>
                  </a:cubicBezTo>
                  <a:cubicBezTo>
                    <a:pt x="2655" y="5131"/>
                    <a:pt x="3531" y="4376"/>
                    <a:pt x="4237" y="3358"/>
                  </a:cubicBezTo>
                  <a:cubicBezTo>
                    <a:pt x="4281" y="3293"/>
                    <a:pt x="4326" y="3224"/>
                    <a:pt x="4371" y="3157"/>
                  </a:cubicBezTo>
                  <a:cubicBezTo>
                    <a:pt x="4434" y="3059"/>
                    <a:pt x="4497" y="2958"/>
                    <a:pt x="4557" y="2855"/>
                  </a:cubicBezTo>
                  <a:cubicBezTo>
                    <a:pt x="4972" y="2147"/>
                    <a:pt x="5078" y="1522"/>
                    <a:pt x="4873" y="999"/>
                  </a:cubicBezTo>
                  <a:cubicBezTo>
                    <a:pt x="4631" y="380"/>
                    <a:pt x="4029" y="106"/>
                    <a:pt x="3823" y="28"/>
                  </a:cubicBezTo>
                  <a:cubicBezTo>
                    <a:pt x="3785" y="13"/>
                    <a:pt x="3760" y="7"/>
                    <a:pt x="3754" y="5"/>
                  </a:cubicBezTo>
                  <a:cubicBezTo>
                    <a:pt x="3743" y="2"/>
                    <a:pt x="3733" y="0"/>
                    <a:pt x="3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784050" y="1071525"/>
              <a:ext cx="105725" cy="116325"/>
            </a:xfrm>
            <a:custGeom>
              <a:avLst/>
              <a:gdLst/>
              <a:ahLst/>
              <a:cxnLst/>
              <a:rect l="l" t="t" r="r" b="b"/>
              <a:pathLst>
                <a:path w="4229" h="4653" extrusionOk="0">
                  <a:moveTo>
                    <a:pt x="3243" y="1"/>
                  </a:moveTo>
                  <a:cubicBezTo>
                    <a:pt x="3186" y="1"/>
                    <a:pt x="3137" y="44"/>
                    <a:pt x="3132" y="101"/>
                  </a:cubicBezTo>
                  <a:cubicBezTo>
                    <a:pt x="3127" y="163"/>
                    <a:pt x="3171" y="217"/>
                    <a:pt x="3232" y="222"/>
                  </a:cubicBezTo>
                  <a:cubicBezTo>
                    <a:pt x="3237" y="222"/>
                    <a:pt x="3379" y="398"/>
                    <a:pt x="3584" y="715"/>
                  </a:cubicBezTo>
                  <a:cubicBezTo>
                    <a:pt x="3773" y="1005"/>
                    <a:pt x="3996" y="1298"/>
                    <a:pt x="3805" y="1863"/>
                  </a:cubicBezTo>
                  <a:cubicBezTo>
                    <a:pt x="3427" y="2979"/>
                    <a:pt x="2253" y="3710"/>
                    <a:pt x="1367" y="3949"/>
                  </a:cubicBezTo>
                  <a:cubicBezTo>
                    <a:pt x="1130" y="4013"/>
                    <a:pt x="923" y="4167"/>
                    <a:pt x="798" y="4167"/>
                  </a:cubicBezTo>
                  <a:cubicBezTo>
                    <a:pt x="772" y="4167"/>
                    <a:pt x="749" y="4160"/>
                    <a:pt x="730" y="4144"/>
                  </a:cubicBezTo>
                  <a:cubicBezTo>
                    <a:pt x="351" y="3814"/>
                    <a:pt x="1052" y="2469"/>
                    <a:pt x="1225" y="2110"/>
                  </a:cubicBezTo>
                  <a:cubicBezTo>
                    <a:pt x="1227" y="2105"/>
                    <a:pt x="1227" y="2102"/>
                    <a:pt x="1223" y="2102"/>
                  </a:cubicBezTo>
                  <a:cubicBezTo>
                    <a:pt x="1189" y="2102"/>
                    <a:pt x="916" y="2303"/>
                    <a:pt x="846" y="2303"/>
                  </a:cubicBezTo>
                  <a:cubicBezTo>
                    <a:pt x="843" y="2303"/>
                    <a:pt x="840" y="2302"/>
                    <a:pt x="837" y="2301"/>
                  </a:cubicBezTo>
                  <a:cubicBezTo>
                    <a:pt x="822" y="2294"/>
                    <a:pt x="805" y="2290"/>
                    <a:pt x="789" y="2290"/>
                  </a:cubicBezTo>
                  <a:cubicBezTo>
                    <a:pt x="748" y="2290"/>
                    <a:pt x="708" y="2313"/>
                    <a:pt x="689" y="2352"/>
                  </a:cubicBezTo>
                  <a:cubicBezTo>
                    <a:pt x="660" y="2412"/>
                    <a:pt x="1" y="3802"/>
                    <a:pt x="584" y="4312"/>
                  </a:cubicBezTo>
                  <a:cubicBezTo>
                    <a:pt x="610" y="4333"/>
                    <a:pt x="708" y="4616"/>
                    <a:pt x="738" y="4632"/>
                  </a:cubicBezTo>
                  <a:cubicBezTo>
                    <a:pt x="764" y="4646"/>
                    <a:pt x="790" y="4652"/>
                    <a:pt x="816" y="4652"/>
                  </a:cubicBezTo>
                  <a:cubicBezTo>
                    <a:pt x="968" y="4652"/>
                    <a:pt x="1140" y="4455"/>
                    <a:pt x="1408" y="4382"/>
                  </a:cubicBezTo>
                  <a:cubicBezTo>
                    <a:pt x="2221" y="4163"/>
                    <a:pt x="3568" y="3258"/>
                    <a:pt x="4015" y="1934"/>
                  </a:cubicBezTo>
                  <a:cubicBezTo>
                    <a:pt x="4229" y="1301"/>
                    <a:pt x="3953" y="798"/>
                    <a:pt x="3726" y="448"/>
                  </a:cubicBezTo>
                  <a:cubicBezTo>
                    <a:pt x="3462" y="43"/>
                    <a:pt x="3272" y="3"/>
                    <a:pt x="3253" y="1"/>
                  </a:cubicBezTo>
                  <a:cubicBezTo>
                    <a:pt x="3249" y="1"/>
                    <a:pt x="3246" y="1"/>
                    <a:pt x="3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795250" y="1146275"/>
              <a:ext cx="88800" cy="86400"/>
            </a:xfrm>
            <a:custGeom>
              <a:avLst/>
              <a:gdLst/>
              <a:ahLst/>
              <a:cxnLst/>
              <a:rect l="l" t="t" r="r" b="b"/>
              <a:pathLst>
                <a:path w="3552" h="3456" extrusionOk="0">
                  <a:moveTo>
                    <a:pt x="2840" y="1"/>
                  </a:moveTo>
                  <a:cubicBezTo>
                    <a:pt x="2802" y="1"/>
                    <a:pt x="2764" y="21"/>
                    <a:pt x="2744" y="56"/>
                  </a:cubicBezTo>
                  <a:cubicBezTo>
                    <a:pt x="2713" y="109"/>
                    <a:pt x="2730" y="176"/>
                    <a:pt x="2783" y="207"/>
                  </a:cubicBezTo>
                  <a:cubicBezTo>
                    <a:pt x="2786" y="209"/>
                    <a:pt x="2908" y="436"/>
                    <a:pt x="2982" y="818"/>
                  </a:cubicBezTo>
                  <a:cubicBezTo>
                    <a:pt x="3048" y="1158"/>
                    <a:pt x="3098" y="1507"/>
                    <a:pt x="2766" y="1940"/>
                  </a:cubicBezTo>
                  <a:cubicBezTo>
                    <a:pt x="2049" y="2872"/>
                    <a:pt x="1212" y="3099"/>
                    <a:pt x="767" y="3099"/>
                  </a:cubicBezTo>
                  <a:cubicBezTo>
                    <a:pt x="728" y="3099"/>
                    <a:pt x="693" y="3097"/>
                    <a:pt x="661" y="3094"/>
                  </a:cubicBezTo>
                  <a:cubicBezTo>
                    <a:pt x="654" y="3093"/>
                    <a:pt x="648" y="3093"/>
                    <a:pt x="642" y="3093"/>
                  </a:cubicBezTo>
                  <a:cubicBezTo>
                    <a:pt x="560" y="3093"/>
                    <a:pt x="490" y="3143"/>
                    <a:pt x="449" y="3143"/>
                  </a:cubicBezTo>
                  <a:cubicBezTo>
                    <a:pt x="436" y="3143"/>
                    <a:pt x="426" y="3138"/>
                    <a:pt x="419" y="3125"/>
                  </a:cubicBezTo>
                  <a:cubicBezTo>
                    <a:pt x="301" y="2888"/>
                    <a:pt x="1022" y="1805"/>
                    <a:pt x="1406" y="1225"/>
                  </a:cubicBezTo>
                  <a:cubicBezTo>
                    <a:pt x="1414" y="1214"/>
                    <a:pt x="1407" y="1210"/>
                    <a:pt x="1391" y="1210"/>
                  </a:cubicBezTo>
                  <a:cubicBezTo>
                    <a:pt x="1349" y="1210"/>
                    <a:pt x="1244" y="1239"/>
                    <a:pt x="1181" y="1239"/>
                  </a:cubicBezTo>
                  <a:cubicBezTo>
                    <a:pt x="1164" y="1239"/>
                    <a:pt x="1150" y="1236"/>
                    <a:pt x="1141" y="1231"/>
                  </a:cubicBezTo>
                  <a:cubicBezTo>
                    <a:pt x="1123" y="1218"/>
                    <a:pt x="1101" y="1212"/>
                    <a:pt x="1080" y="1212"/>
                  </a:cubicBezTo>
                  <a:cubicBezTo>
                    <a:pt x="1044" y="1212"/>
                    <a:pt x="1009" y="1229"/>
                    <a:pt x="987" y="1262"/>
                  </a:cubicBezTo>
                  <a:cubicBezTo>
                    <a:pt x="821" y="1513"/>
                    <a:pt x="0" y="2788"/>
                    <a:pt x="221" y="3225"/>
                  </a:cubicBezTo>
                  <a:cubicBezTo>
                    <a:pt x="248" y="3278"/>
                    <a:pt x="295" y="3338"/>
                    <a:pt x="381" y="3384"/>
                  </a:cubicBezTo>
                  <a:cubicBezTo>
                    <a:pt x="442" y="3418"/>
                    <a:pt x="522" y="3443"/>
                    <a:pt x="627" y="3453"/>
                  </a:cubicBezTo>
                  <a:cubicBezTo>
                    <a:pt x="649" y="3455"/>
                    <a:pt x="672" y="3456"/>
                    <a:pt x="695" y="3456"/>
                  </a:cubicBezTo>
                  <a:cubicBezTo>
                    <a:pt x="1300" y="3456"/>
                    <a:pt x="2457" y="2775"/>
                    <a:pt x="3178" y="1835"/>
                  </a:cubicBezTo>
                  <a:cubicBezTo>
                    <a:pt x="3551" y="1349"/>
                    <a:pt x="3293" y="1189"/>
                    <a:pt x="3214" y="783"/>
                  </a:cubicBezTo>
                  <a:cubicBezTo>
                    <a:pt x="3120" y="305"/>
                    <a:pt x="2911" y="26"/>
                    <a:pt x="2895" y="16"/>
                  </a:cubicBezTo>
                  <a:cubicBezTo>
                    <a:pt x="2894" y="16"/>
                    <a:pt x="2893" y="15"/>
                    <a:pt x="2892" y="14"/>
                  </a:cubicBezTo>
                  <a:cubicBezTo>
                    <a:pt x="2876" y="5"/>
                    <a:pt x="2858" y="1"/>
                    <a:pt x="2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521425" y="1020725"/>
              <a:ext cx="237225" cy="123775"/>
            </a:xfrm>
            <a:custGeom>
              <a:avLst/>
              <a:gdLst/>
              <a:ahLst/>
              <a:cxnLst/>
              <a:rect l="l" t="t" r="r" b="b"/>
              <a:pathLst>
                <a:path w="9489" h="4951" extrusionOk="0">
                  <a:moveTo>
                    <a:pt x="8101" y="0"/>
                  </a:moveTo>
                  <a:cubicBezTo>
                    <a:pt x="8053" y="0"/>
                    <a:pt x="8003" y="1"/>
                    <a:pt x="7954" y="3"/>
                  </a:cubicBezTo>
                  <a:cubicBezTo>
                    <a:pt x="7882" y="5"/>
                    <a:pt x="7807" y="10"/>
                    <a:pt x="7731" y="16"/>
                  </a:cubicBezTo>
                  <a:cubicBezTo>
                    <a:pt x="7452" y="37"/>
                    <a:pt x="7155" y="82"/>
                    <a:pt x="6854" y="139"/>
                  </a:cubicBezTo>
                  <a:cubicBezTo>
                    <a:pt x="6782" y="152"/>
                    <a:pt x="6708" y="167"/>
                    <a:pt x="6635" y="181"/>
                  </a:cubicBezTo>
                  <a:cubicBezTo>
                    <a:pt x="6317" y="246"/>
                    <a:pt x="6000" y="318"/>
                    <a:pt x="5698" y="389"/>
                  </a:cubicBezTo>
                  <a:cubicBezTo>
                    <a:pt x="5397" y="458"/>
                    <a:pt x="5113" y="525"/>
                    <a:pt x="4868" y="572"/>
                  </a:cubicBezTo>
                  <a:cubicBezTo>
                    <a:pt x="3470" y="838"/>
                    <a:pt x="124" y="1887"/>
                    <a:pt x="91" y="1897"/>
                  </a:cubicBezTo>
                  <a:cubicBezTo>
                    <a:pt x="31" y="1915"/>
                    <a:pt x="0" y="1979"/>
                    <a:pt x="17" y="2036"/>
                  </a:cubicBezTo>
                  <a:cubicBezTo>
                    <a:pt x="33" y="2084"/>
                    <a:pt x="77" y="2114"/>
                    <a:pt x="124" y="2114"/>
                  </a:cubicBezTo>
                  <a:cubicBezTo>
                    <a:pt x="135" y="2114"/>
                    <a:pt x="146" y="2112"/>
                    <a:pt x="157" y="2109"/>
                  </a:cubicBezTo>
                  <a:cubicBezTo>
                    <a:pt x="190" y="2098"/>
                    <a:pt x="955" y="1859"/>
                    <a:pt x="2342" y="1594"/>
                  </a:cubicBezTo>
                  <a:cubicBezTo>
                    <a:pt x="2591" y="1547"/>
                    <a:pt x="5388" y="882"/>
                    <a:pt x="5691" y="812"/>
                  </a:cubicBezTo>
                  <a:cubicBezTo>
                    <a:pt x="5979" y="746"/>
                    <a:pt x="6251" y="591"/>
                    <a:pt x="6566" y="527"/>
                  </a:cubicBezTo>
                  <a:cubicBezTo>
                    <a:pt x="6637" y="513"/>
                    <a:pt x="6807" y="471"/>
                    <a:pt x="6881" y="457"/>
                  </a:cubicBezTo>
                  <a:cubicBezTo>
                    <a:pt x="7182" y="402"/>
                    <a:pt x="7256" y="422"/>
                    <a:pt x="7536" y="402"/>
                  </a:cubicBezTo>
                  <a:cubicBezTo>
                    <a:pt x="7612" y="396"/>
                    <a:pt x="7911" y="229"/>
                    <a:pt x="7982" y="227"/>
                  </a:cubicBezTo>
                  <a:cubicBezTo>
                    <a:pt x="8020" y="225"/>
                    <a:pt x="8058" y="225"/>
                    <a:pt x="8095" y="225"/>
                  </a:cubicBezTo>
                  <a:cubicBezTo>
                    <a:pt x="8444" y="225"/>
                    <a:pt x="8746" y="277"/>
                    <a:pt x="8957" y="409"/>
                  </a:cubicBezTo>
                  <a:cubicBezTo>
                    <a:pt x="9075" y="482"/>
                    <a:pt x="9165" y="580"/>
                    <a:pt x="9221" y="710"/>
                  </a:cubicBezTo>
                  <a:cubicBezTo>
                    <a:pt x="9226" y="721"/>
                    <a:pt x="9231" y="733"/>
                    <a:pt x="9236" y="746"/>
                  </a:cubicBezTo>
                  <a:cubicBezTo>
                    <a:pt x="9241" y="761"/>
                    <a:pt x="9241" y="781"/>
                    <a:pt x="9234" y="811"/>
                  </a:cubicBezTo>
                  <a:lnTo>
                    <a:pt x="9233" y="811"/>
                  </a:lnTo>
                  <a:cubicBezTo>
                    <a:pt x="9217" y="877"/>
                    <a:pt x="9162" y="979"/>
                    <a:pt x="9050" y="1121"/>
                  </a:cubicBezTo>
                  <a:cubicBezTo>
                    <a:pt x="8897" y="1318"/>
                    <a:pt x="8663" y="1295"/>
                    <a:pt x="8239" y="1664"/>
                  </a:cubicBezTo>
                  <a:cubicBezTo>
                    <a:pt x="8176" y="1720"/>
                    <a:pt x="8079" y="2079"/>
                    <a:pt x="8007" y="2139"/>
                  </a:cubicBezTo>
                  <a:cubicBezTo>
                    <a:pt x="7819" y="2297"/>
                    <a:pt x="7604" y="2470"/>
                    <a:pt x="7360" y="2659"/>
                  </a:cubicBezTo>
                  <a:cubicBezTo>
                    <a:pt x="7298" y="2707"/>
                    <a:pt x="7236" y="2754"/>
                    <a:pt x="7172" y="2802"/>
                  </a:cubicBezTo>
                  <a:cubicBezTo>
                    <a:pt x="7104" y="2853"/>
                    <a:pt x="7044" y="2924"/>
                    <a:pt x="6965" y="2957"/>
                  </a:cubicBezTo>
                  <a:cubicBezTo>
                    <a:pt x="5836" y="3434"/>
                    <a:pt x="4819" y="4437"/>
                    <a:pt x="4164" y="4740"/>
                  </a:cubicBezTo>
                  <a:cubicBezTo>
                    <a:pt x="4108" y="4765"/>
                    <a:pt x="4083" y="4832"/>
                    <a:pt x="4109" y="4887"/>
                  </a:cubicBezTo>
                  <a:cubicBezTo>
                    <a:pt x="4120" y="4910"/>
                    <a:pt x="4137" y="4926"/>
                    <a:pt x="4158" y="4938"/>
                  </a:cubicBezTo>
                  <a:cubicBezTo>
                    <a:pt x="4174" y="4946"/>
                    <a:pt x="4192" y="4951"/>
                    <a:pt x="4210" y="4951"/>
                  </a:cubicBezTo>
                  <a:cubicBezTo>
                    <a:pt x="4226" y="4951"/>
                    <a:pt x="4242" y="4948"/>
                    <a:pt x="4257" y="4941"/>
                  </a:cubicBezTo>
                  <a:cubicBezTo>
                    <a:pt x="4632" y="4769"/>
                    <a:pt x="5150" y="4467"/>
                    <a:pt x="5719" y="4098"/>
                  </a:cubicBezTo>
                  <a:cubicBezTo>
                    <a:pt x="5790" y="4050"/>
                    <a:pt x="5863" y="4003"/>
                    <a:pt x="5936" y="3956"/>
                  </a:cubicBezTo>
                  <a:cubicBezTo>
                    <a:pt x="6282" y="3724"/>
                    <a:pt x="6643" y="3472"/>
                    <a:pt x="6996" y="3210"/>
                  </a:cubicBezTo>
                  <a:cubicBezTo>
                    <a:pt x="7065" y="3161"/>
                    <a:pt x="7133" y="3110"/>
                    <a:pt x="7203" y="3057"/>
                  </a:cubicBezTo>
                  <a:cubicBezTo>
                    <a:pt x="7301" y="2984"/>
                    <a:pt x="7400" y="2909"/>
                    <a:pt x="7496" y="2834"/>
                  </a:cubicBezTo>
                  <a:cubicBezTo>
                    <a:pt x="7693" y="2683"/>
                    <a:pt x="7875" y="2537"/>
                    <a:pt x="8041" y="2399"/>
                  </a:cubicBezTo>
                  <a:cubicBezTo>
                    <a:pt x="8112" y="2342"/>
                    <a:pt x="8179" y="2285"/>
                    <a:pt x="8243" y="2231"/>
                  </a:cubicBezTo>
                  <a:cubicBezTo>
                    <a:pt x="8607" y="1921"/>
                    <a:pt x="8888" y="1653"/>
                    <a:pt x="9089" y="1422"/>
                  </a:cubicBezTo>
                  <a:cubicBezTo>
                    <a:pt x="9104" y="1405"/>
                    <a:pt x="9119" y="1389"/>
                    <a:pt x="9133" y="1372"/>
                  </a:cubicBezTo>
                  <a:cubicBezTo>
                    <a:pt x="9191" y="1303"/>
                    <a:pt x="9241" y="1239"/>
                    <a:pt x="9281" y="1178"/>
                  </a:cubicBezTo>
                  <a:cubicBezTo>
                    <a:pt x="9435" y="960"/>
                    <a:pt x="9489" y="791"/>
                    <a:pt x="9445" y="669"/>
                  </a:cubicBezTo>
                  <a:cubicBezTo>
                    <a:pt x="9427" y="623"/>
                    <a:pt x="9408" y="579"/>
                    <a:pt x="9384" y="538"/>
                  </a:cubicBezTo>
                  <a:cubicBezTo>
                    <a:pt x="9327" y="435"/>
                    <a:pt x="9254" y="348"/>
                    <a:pt x="9165" y="279"/>
                  </a:cubicBezTo>
                  <a:cubicBezTo>
                    <a:pt x="9093" y="222"/>
                    <a:pt x="9012" y="175"/>
                    <a:pt x="8923" y="138"/>
                  </a:cubicBezTo>
                  <a:cubicBezTo>
                    <a:pt x="8696" y="41"/>
                    <a:pt x="8415" y="0"/>
                    <a:pt x="8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624300" y="1115525"/>
              <a:ext cx="48525" cy="116775"/>
            </a:xfrm>
            <a:custGeom>
              <a:avLst/>
              <a:gdLst/>
              <a:ahLst/>
              <a:cxnLst/>
              <a:rect l="l" t="t" r="r" b="b"/>
              <a:pathLst>
                <a:path w="1941" h="4671" extrusionOk="0">
                  <a:moveTo>
                    <a:pt x="1705" y="0"/>
                  </a:moveTo>
                  <a:cubicBezTo>
                    <a:pt x="1702" y="0"/>
                    <a:pt x="1699" y="0"/>
                    <a:pt x="1697" y="0"/>
                  </a:cubicBezTo>
                  <a:cubicBezTo>
                    <a:pt x="1635" y="7"/>
                    <a:pt x="1590" y="59"/>
                    <a:pt x="1595" y="121"/>
                  </a:cubicBezTo>
                  <a:cubicBezTo>
                    <a:pt x="1596" y="125"/>
                    <a:pt x="1601" y="193"/>
                    <a:pt x="1604" y="306"/>
                  </a:cubicBezTo>
                  <a:cubicBezTo>
                    <a:pt x="1623" y="990"/>
                    <a:pt x="1724" y="3031"/>
                    <a:pt x="209" y="4099"/>
                  </a:cubicBezTo>
                  <a:cubicBezTo>
                    <a:pt x="159" y="4135"/>
                    <a:pt x="0" y="4573"/>
                    <a:pt x="36" y="4624"/>
                  </a:cubicBezTo>
                  <a:cubicBezTo>
                    <a:pt x="46" y="4638"/>
                    <a:pt x="59" y="4650"/>
                    <a:pt x="74" y="4657"/>
                  </a:cubicBezTo>
                  <a:cubicBezTo>
                    <a:pt x="90" y="4666"/>
                    <a:pt x="108" y="4671"/>
                    <a:pt x="126" y="4671"/>
                  </a:cubicBezTo>
                  <a:cubicBezTo>
                    <a:pt x="148" y="4671"/>
                    <a:pt x="171" y="4664"/>
                    <a:pt x="190" y="4650"/>
                  </a:cubicBezTo>
                  <a:cubicBezTo>
                    <a:pt x="1940" y="3416"/>
                    <a:pt x="1847" y="624"/>
                    <a:pt x="1821" y="164"/>
                  </a:cubicBezTo>
                  <a:cubicBezTo>
                    <a:pt x="1818" y="132"/>
                    <a:pt x="1817" y="112"/>
                    <a:pt x="1816" y="103"/>
                  </a:cubicBezTo>
                  <a:cubicBezTo>
                    <a:pt x="1811" y="45"/>
                    <a:pt x="1763" y="0"/>
                    <a:pt x="17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712000" y="950175"/>
              <a:ext cx="19550" cy="6200"/>
            </a:xfrm>
            <a:custGeom>
              <a:avLst/>
              <a:gdLst/>
              <a:ahLst/>
              <a:cxnLst/>
              <a:rect l="l" t="t" r="r" b="b"/>
              <a:pathLst>
                <a:path w="782" h="248" extrusionOk="0">
                  <a:moveTo>
                    <a:pt x="529" y="0"/>
                  </a:moveTo>
                  <a:cubicBezTo>
                    <a:pt x="499" y="0"/>
                    <a:pt x="470" y="2"/>
                    <a:pt x="440" y="6"/>
                  </a:cubicBezTo>
                  <a:cubicBezTo>
                    <a:pt x="266" y="28"/>
                    <a:pt x="112" y="113"/>
                    <a:pt x="0" y="247"/>
                  </a:cubicBezTo>
                  <a:cubicBezTo>
                    <a:pt x="253" y="181"/>
                    <a:pt x="514" y="112"/>
                    <a:pt x="781" y="48"/>
                  </a:cubicBezTo>
                  <a:cubicBezTo>
                    <a:pt x="702" y="17"/>
                    <a:pt x="617" y="0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747750" y="936200"/>
              <a:ext cx="109225" cy="153200"/>
            </a:xfrm>
            <a:custGeom>
              <a:avLst/>
              <a:gdLst/>
              <a:ahLst/>
              <a:cxnLst/>
              <a:rect l="l" t="t" r="r" b="b"/>
              <a:pathLst>
                <a:path w="4369" h="6128" extrusionOk="0">
                  <a:moveTo>
                    <a:pt x="1866" y="0"/>
                  </a:moveTo>
                  <a:cubicBezTo>
                    <a:pt x="1573" y="0"/>
                    <a:pt x="1241" y="32"/>
                    <a:pt x="863" y="84"/>
                  </a:cubicBezTo>
                  <a:cubicBezTo>
                    <a:pt x="790" y="95"/>
                    <a:pt x="718" y="106"/>
                    <a:pt x="643" y="117"/>
                  </a:cubicBezTo>
                  <a:lnTo>
                    <a:pt x="665" y="333"/>
                  </a:lnTo>
                  <a:cubicBezTo>
                    <a:pt x="740" y="320"/>
                    <a:pt x="813" y="310"/>
                    <a:pt x="887" y="300"/>
                  </a:cubicBezTo>
                  <a:cubicBezTo>
                    <a:pt x="1169" y="261"/>
                    <a:pt x="1430" y="240"/>
                    <a:pt x="1670" y="240"/>
                  </a:cubicBezTo>
                  <a:cubicBezTo>
                    <a:pt x="2329" y="240"/>
                    <a:pt x="2830" y="401"/>
                    <a:pt x="3195" y="806"/>
                  </a:cubicBezTo>
                  <a:cubicBezTo>
                    <a:pt x="4091" y="1801"/>
                    <a:pt x="4112" y="2167"/>
                    <a:pt x="3912" y="2607"/>
                  </a:cubicBezTo>
                  <a:cubicBezTo>
                    <a:pt x="3725" y="3019"/>
                    <a:pt x="2397" y="4590"/>
                    <a:pt x="1433" y="5409"/>
                  </a:cubicBezTo>
                  <a:cubicBezTo>
                    <a:pt x="1363" y="5468"/>
                    <a:pt x="1294" y="5524"/>
                    <a:pt x="1228" y="5575"/>
                  </a:cubicBezTo>
                  <a:cubicBezTo>
                    <a:pt x="961" y="5781"/>
                    <a:pt x="738" y="5908"/>
                    <a:pt x="593" y="5908"/>
                  </a:cubicBezTo>
                  <a:cubicBezTo>
                    <a:pt x="573" y="5908"/>
                    <a:pt x="554" y="5905"/>
                    <a:pt x="537" y="5900"/>
                  </a:cubicBezTo>
                  <a:cubicBezTo>
                    <a:pt x="481" y="5883"/>
                    <a:pt x="431" y="5854"/>
                    <a:pt x="392" y="5812"/>
                  </a:cubicBezTo>
                  <a:cubicBezTo>
                    <a:pt x="352" y="5771"/>
                    <a:pt x="320" y="5716"/>
                    <a:pt x="297" y="5649"/>
                  </a:cubicBezTo>
                  <a:cubicBezTo>
                    <a:pt x="235" y="5478"/>
                    <a:pt x="224" y="5229"/>
                    <a:pt x="275" y="4916"/>
                  </a:cubicBezTo>
                  <a:cubicBezTo>
                    <a:pt x="352" y="4441"/>
                    <a:pt x="445" y="4521"/>
                    <a:pt x="837" y="3783"/>
                  </a:cubicBezTo>
                  <a:cubicBezTo>
                    <a:pt x="895" y="3672"/>
                    <a:pt x="1081" y="2853"/>
                    <a:pt x="1147" y="2737"/>
                  </a:cubicBezTo>
                  <a:cubicBezTo>
                    <a:pt x="1278" y="2511"/>
                    <a:pt x="1461" y="2464"/>
                    <a:pt x="1585" y="2033"/>
                  </a:cubicBezTo>
                  <a:cubicBezTo>
                    <a:pt x="1602" y="1974"/>
                    <a:pt x="1605" y="1913"/>
                    <a:pt x="1555" y="1879"/>
                  </a:cubicBezTo>
                  <a:cubicBezTo>
                    <a:pt x="1536" y="1866"/>
                    <a:pt x="1515" y="1861"/>
                    <a:pt x="1494" y="1861"/>
                  </a:cubicBezTo>
                  <a:cubicBezTo>
                    <a:pt x="1458" y="1861"/>
                    <a:pt x="1422" y="1878"/>
                    <a:pt x="1400" y="1910"/>
                  </a:cubicBezTo>
                  <a:cubicBezTo>
                    <a:pt x="1298" y="2065"/>
                    <a:pt x="1201" y="2219"/>
                    <a:pt x="1108" y="2369"/>
                  </a:cubicBezTo>
                  <a:cubicBezTo>
                    <a:pt x="1043" y="2478"/>
                    <a:pt x="978" y="2586"/>
                    <a:pt x="920" y="2693"/>
                  </a:cubicBezTo>
                  <a:cubicBezTo>
                    <a:pt x="675" y="3123"/>
                    <a:pt x="477" y="3536"/>
                    <a:pt x="331" y="3918"/>
                  </a:cubicBezTo>
                  <a:cubicBezTo>
                    <a:pt x="279" y="4052"/>
                    <a:pt x="235" y="4179"/>
                    <a:pt x="195" y="4304"/>
                  </a:cubicBezTo>
                  <a:cubicBezTo>
                    <a:pt x="146" y="4461"/>
                    <a:pt x="108" y="4611"/>
                    <a:pt x="80" y="4753"/>
                  </a:cubicBezTo>
                  <a:cubicBezTo>
                    <a:pt x="67" y="4807"/>
                    <a:pt x="59" y="4861"/>
                    <a:pt x="50" y="4913"/>
                  </a:cubicBezTo>
                  <a:cubicBezTo>
                    <a:pt x="1" y="5238"/>
                    <a:pt x="12" y="5513"/>
                    <a:pt x="89" y="5725"/>
                  </a:cubicBezTo>
                  <a:cubicBezTo>
                    <a:pt x="112" y="5790"/>
                    <a:pt x="143" y="5848"/>
                    <a:pt x="179" y="5898"/>
                  </a:cubicBezTo>
                  <a:cubicBezTo>
                    <a:pt x="242" y="5991"/>
                    <a:pt x="328" y="6058"/>
                    <a:pt x="428" y="6099"/>
                  </a:cubicBezTo>
                  <a:cubicBezTo>
                    <a:pt x="443" y="6104"/>
                    <a:pt x="458" y="6109"/>
                    <a:pt x="473" y="6114"/>
                  </a:cubicBezTo>
                  <a:cubicBezTo>
                    <a:pt x="503" y="6123"/>
                    <a:pt x="535" y="6127"/>
                    <a:pt x="569" y="6127"/>
                  </a:cubicBezTo>
                  <a:cubicBezTo>
                    <a:pt x="698" y="6127"/>
                    <a:pt x="857" y="6066"/>
                    <a:pt x="1036" y="5961"/>
                  </a:cubicBezTo>
                  <a:cubicBezTo>
                    <a:pt x="1106" y="5920"/>
                    <a:pt x="1179" y="5873"/>
                    <a:pt x="1254" y="5820"/>
                  </a:cubicBezTo>
                  <a:cubicBezTo>
                    <a:pt x="1286" y="5796"/>
                    <a:pt x="1320" y="5772"/>
                    <a:pt x="1353" y="5747"/>
                  </a:cubicBezTo>
                  <a:cubicBezTo>
                    <a:pt x="1389" y="5721"/>
                    <a:pt x="1425" y="5693"/>
                    <a:pt x="1461" y="5664"/>
                  </a:cubicBezTo>
                  <a:lnTo>
                    <a:pt x="1461" y="5663"/>
                  </a:lnTo>
                  <a:cubicBezTo>
                    <a:pt x="2539" y="4807"/>
                    <a:pt x="3950" y="3459"/>
                    <a:pt x="4114" y="2698"/>
                  </a:cubicBezTo>
                  <a:cubicBezTo>
                    <a:pt x="4129" y="2633"/>
                    <a:pt x="4167" y="2577"/>
                    <a:pt x="4192" y="2517"/>
                  </a:cubicBezTo>
                  <a:cubicBezTo>
                    <a:pt x="4219" y="2446"/>
                    <a:pt x="4242" y="2375"/>
                    <a:pt x="4259" y="2303"/>
                  </a:cubicBezTo>
                  <a:cubicBezTo>
                    <a:pt x="4368" y="1870"/>
                    <a:pt x="4017" y="1340"/>
                    <a:pt x="3314" y="560"/>
                  </a:cubicBezTo>
                  <a:cubicBezTo>
                    <a:pt x="2942" y="146"/>
                    <a:pt x="2489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05075" y="959225"/>
              <a:ext cx="314525" cy="337575"/>
            </a:xfrm>
            <a:custGeom>
              <a:avLst/>
              <a:gdLst/>
              <a:ahLst/>
              <a:cxnLst/>
              <a:rect l="l" t="t" r="r" b="b"/>
              <a:pathLst>
                <a:path w="12581" h="13503" extrusionOk="0">
                  <a:moveTo>
                    <a:pt x="11199" y="1"/>
                  </a:moveTo>
                  <a:cubicBezTo>
                    <a:pt x="11129" y="28"/>
                    <a:pt x="11059" y="55"/>
                    <a:pt x="10985" y="85"/>
                  </a:cubicBezTo>
                  <a:cubicBezTo>
                    <a:pt x="8233" y="1205"/>
                    <a:pt x="2439" y="4322"/>
                    <a:pt x="2292" y="4482"/>
                  </a:cubicBezTo>
                  <a:lnTo>
                    <a:pt x="2017" y="4922"/>
                  </a:lnTo>
                  <a:cubicBezTo>
                    <a:pt x="2007" y="4932"/>
                    <a:pt x="2001" y="4944"/>
                    <a:pt x="1995" y="4957"/>
                  </a:cubicBezTo>
                  <a:lnTo>
                    <a:pt x="104" y="10206"/>
                  </a:lnTo>
                  <a:cubicBezTo>
                    <a:pt x="1" y="10479"/>
                    <a:pt x="408" y="11108"/>
                    <a:pt x="675" y="11224"/>
                  </a:cubicBezTo>
                  <a:lnTo>
                    <a:pt x="2837" y="11967"/>
                  </a:lnTo>
                  <a:cubicBezTo>
                    <a:pt x="2996" y="12042"/>
                    <a:pt x="6138" y="13502"/>
                    <a:pt x="8598" y="13502"/>
                  </a:cubicBezTo>
                  <a:cubicBezTo>
                    <a:pt x="9112" y="13502"/>
                    <a:pt x="9597" y="13438"/>
                    <a:pt x="10018" y="13285"/>
                  </a:cubicBezTo>
                  <a:cubicBezTo>
                    <a:pt x="11100" y="12891"/>
                    <a:pt x="11864" y="12321"/>
                    <a:pt x="12381" y="11801"/>
                  </a:cubicBezTo>
                  <a:cubicBezTo>
                    <a:pt x="12453" y="11731"/>
                    <a:pt x="12519" y="11661"/>
                    <a:pt x="12581" y="11592"/>
                  </a:cubicBezTo>
                  <a:lnTo>
                    <a:pt x="12543" y="11286"/>
                  </a:lnTo>
                  <a:cubicBezTo>
                    <a:pt x="12483" y="11359"/>
                    <a:pt x="12419" y="11433"/>
                    <a:pt x="12347" y="11510"/>
                  </a:cubicBezTo>
                  <a:cubicBezTo>
                    <a:pt x="11847" y="12044"/>
                    <a:pt x="11071" y="12664"/>
                    <a:pt x="9941" y="13076"/>
                  </a:cubicBezTo>
                  <a:cubicBezTo>
                    <a:pt x="9579" y="13208"/>
                    <a:pt x="9165" y="13264"/>
                    <a:pt x="8722" y="13264"/>
                  </a:cubicBezTo>
                  <a:cubicBezTo>
                    <a:pt x="6289" y="13264"/>
                    <a:pt x="3005" y="11574"/>
                    <a:pt x="2963" y="11554"/>
                  </a:cubicBezTo>
                  <a:lnTo>
                    <a:pt x="1028" y="10611"/>
                  </a:lnTo>
                  <a:cubicBezTo>
                    <a:pt x="644" y="10448"/>
                    <a:pt x="523" y="10221"/>
                    <a:pt x="651" y="9824"/>
                  </a:cubicBezTo>
                  <a:lnTo>
                    <a:pt x="1735" y="6549"/>
                  </a:lnTo>
                  <a:cubicBezTo>
                    <a:pt x="2216" y="5284"/>
                    <a:pt x="3092" y="4137"/>
                    <a:pt x="4335" y="3597"/>
                  </a:cubicBezTo>
                  <a:cubicBezTo>
                    <a:pt x="8435" y="1813"/>
                    <a:pt x="8970" y="1147"/>
                    <a:pt x="10745" y="423"/>
                  </a:cubicBezTo>
                  <a:cubicBezTo>
                    <a:pt x="10817" y="393"/>
                    <a:pt x="11156" y="253"/>
                    <a:pt x="11225" y="226"/>
                  </a:cubicBezTo>
                  <a:lnTo>
                    <a:pt x="111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790975" y="1180175"/>
              <a:ext cx="31175" cy="18175"/>
            </a:xfrm>
            <a:custGeom>
              <a:avLst/>
              <a:gdLst/>
              <a:ahLst/>
              <a:cxnLst/>
              <a:rect l="l" t="t" r="r" b="b"/>
              <a:pathLst>
                <a:path w="1247" h="727" extrusionOk="0">
                  <a:moveTo>
                    <a:pt x="1116" y="0"/>
                  </a:moveTo>
                  <a:cubicBezTo>
                    <a:pt x="1110" y="0"/>
                    <a:pt x="1103" y="1"/>
                    <a:pt x="1096" y="2"/>
                  </a:cubicBezTo>
                  <a:cubicBezTo>
                    <a:pt x="1089" y="3"/>
                    <a:pt x="1080" y="6"/>
                    <a:pt x="1073" y="9"/>
                  </a:cubicBezTo>
                  <a:cubicBezTo>
                    <a:pt x="1058" y="17"/>
                    <a:pt x="999" y="41"/>
                    <a:pt x="912" y="83"/>
                  </a:cubicBezTo>
                  <a:lnTo>
                    <a:pt x="911" y="83"/>
                  </a:lnTo>
                  <a:cubicBezTo>
                    <a:pt x="756" y="152"/>
                    <a:pt x="507" y="266"/>
                    <a:pt x="214" y="398"/>
                  </a:cubicBezTo>
                  <a:cubicBezTo>
                    <a:pt x="144" y="429"/>
                    <a:pt x="73" y="461"/>
                    <a:pt x="0" y="495"/>
                  </a:cubicBezTo>
                  <a:lnTo>
                    <a:pt x="25" y="726"/>
                  </a:lnTo>
                  <a:cubicBezTo>
                    <a:pt x="98" y="694"/>
                    <a:pt x="168" y="661"/>
                    <a:pt x="239" y="630"/>
                  </a:cubicBezTo>
                  <a:cubicBezTo>
                    <a:pt x="467" y="525"/>
                    <a:pt x="691" y="426"/>
                    <a:pt x="891" y="335"/>
                  </a:cubicBezTo>
                  <a:cubicBezTo>
                    <a:pt x="989" y="291"/>
                    <a:pt x="1078" y="251"/>
                    <a:pt x="1164" y="212"/>
                  </a:cubicBezTo>
                  <a:cubicBezTo>
                    <a:pt x="1220" y="187"/>
                    <a:pt x="1246" y="120"/>
                    <a:pt x="1220" y="66"/>
                  </a:cubicBezTo>
                  <a:cubicBezTo>
                    <a:pt x="1212" y="48"/>
                    <a:pt x="1199" y="33"/>
                    <a:pt x="1184" y="22"/>
                  </a:cubicBezTo>
                  <a:cubicBezTo>
                    <a:pt x="1165" y="8"/>
                    <a:pt x="1141" y="0"/>
                    <a:pt x="1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668125" y="832450"/>
              <a:ext cx="134425" cy="486400"/>
            </a:xfrm>
            <a:custGeom>
              <a:avLst/>
              <a:gdLst/>
              <a:ahLst/>
              <a:cxnLst/>
              <a:rect l="l" t="t" r="r" b="b"/>
              <a:pathLst>
                <a:path w="5377" h="19456" extrusionOk="0">
                  <a:moveTo>
                    <a:pt x="1097" y="1"/>
                  </a:moveTo>
                  <a:cubicBezTo>
                    <a:pt x="869" y="21"/>
                    <a:pt x="300" y="249"/>
                    <a:pt x="157" y="426"/>
                  </a:cubicBezTo>
                  <a:cubicBezTo>
                    <a:pt x="12" y="604"/>
                    <a:pt x="0" y="1276"/>
                    <a:pt x="28" y="1504"/>
                  </a:cubicBezTo>
                  <a:lnTo>
                    <a:pt x="463" y="5156"/>
                  </a:lnTo>
                  <a:lnTo>
                    <a:pt x="437" y="5776"/>
                  </a:lnTo>
                  <a:lnTo>
                    <a:pt x="767" y="7711"/>
                  </a:lnTo>
                  <a:lnTo>
                    <a:pt x="794" y="7933"/>
                  </a:lnTo>
                  <a:cubicBezTo>
                    <a:pt x="866" y="7919"/>
                    <a:pt x="939" y="7904"/>
                    <a:pt x="1013" y="7891"/>
                  </a:cubicBezTo>
                  <a:lnTo>
                    <a:pt x="986" y="7669"/>
                  </a:lnTo>
                  <a:lnTo>
                    <a:pt x="703" y="5297"/>
                  </a:lnTo>
                  <a:lnTo>
                    <a:pt x="677" y="5072"/>
                  </a:lnTo>
                  <a:lnTo>
                    <a:pt x="353" y="2353"/>
                  </a:lnTo>
                  <a:lnTo>
                    <a:pt x="326" y="2133"/>
                  </a:lnTo>
                  <a:lnTo>
                    <a:pt x="252" y="1511"/>
                  </a:lnTo>
                  <a:cubicBezTo>
                    <a:pt x="232" y="1344"/>
                    <a:pt x="383" y="835"/>
                    <a:pt x="490" y="705"/>
                  </a:cubicBezTo>
                  <a:cubicBezTo>
                    <a:pt x="596" y="573"/>
                    <a:pt x="586" y="355"/>
                    <a:pt x="664" y="349"/>
                  </a:cubicBezTo>
                  <a:lnTo>
                    <a:pt x="1591" y="269"/>
                  </a:lnTo>
                  <a:cubicBezTo>
                    <a:pt x="1633" y="265"/>
                    <a:pt x="1685" y="263"/>
                    <a:pt x="1744" y="263"/>
                  </a:cubicBezTo>
                  <a:cubicBezTo>
                    <a:pt x="2279" y="263"/>
                    <a:pt x="3417" y="416"/>
                    <a:pt x="3448" y="714"/>
                  </a:cubicBezTo>
                  <a:lnTo>
                    <a:pt x="3565" y="1810"/>
                  </a:lnTo>
                  <a:lnTo>
                    <a:pt x="3590" y="2031"/>
                  </a:lnTo>
                  <a:lnTo>
                    <a:pt x="3828" y="4267"/>
                  </a:lnTo>
                  <a:lnTo>
                    <a:pt x="3850" y="4483"/>
                  </a:lnTo>
                  <a:lnTo>
                    <a:pt x="4105" y="6843"/>
                  </a:lnTo>
                  <a:lnTo>
                    <a:pt x="4145" y="7227"/>
                  </a:lnTo>
                  <a:cubicBezTo>
                    <a:pt x="4203" y="7115"/>
                    <a:pt x="4266" y="7003"/>
                    <a:pt x="4332" y="6887"/>
                  </a:cubicBezTo>
                  <a:lnTo>
                    <a:pt x="4293" y="6519"/>
                  </a:lnTo>
                  <a:lnTo>
                    <a:pt x="4072" y="4450"/>
                  </a:lnTo>
                  <a:lnTo>
                    <a:pt x="4048" y="4234"/>
                  </a:lnTo>
                  <a:lnTo>
                    <a:pt x="3669" y="691"/>
                  </a:lnTo>
                  <a:cubicBezTo>
                    <a:pt x="3625" y="269"/>
                    <a:pt x="2648" y="1"/>
                    <a:pt x="2153" y="1"/>
                  </a:cubicBezTo>
                  <a:cubicBezTo>
                    <a:pt x="2119" y="1"/>
                    <a:pt x="2088" y="2"/>
                    <a:pt x="2059" y="5"/>
                  </a:cubicBezTo>
                  <a:lnTo>
                    <a:pt x="1097" y="1"/>
                  </a:lnTo>
                  <a:close/>
                  <a:moveTo>
                    <a:pt x="4620" y="9559"/>
                  </a:moveTo>
                  <a:cubicBezTo>
                    <a:pt x="4548" y="9618"/>
                    <a:pt x="4479" y="9674"/>
                    <a:pt x="4413" y="9725"/>
                  </a:cubicBezTo>
                  <a:lnTo>
                    <a:pt x="4422" y="9801"/>
                  </a:lnTo>
                  <a:lnTo>
                    <a:pt x="4439" y="9970"/>
                  </a:lnTo>
                  <a:lnTo>
                    <a:pt x="4456" y="10124"/>
                  </a:lnTo>
                  <a:cubicBezTo>
                    <a:pt x="4466" y="10099"/>
                    <a:pt x="4476" y="10076"/>
                    <a:pt x="4486" y="10052"/>
                  </a:cubicBezTo>
                  <a:cubicBezTo>
                    <a:pt x="4493" y="10037"/>
                    <a:pt x="4499" y="10023"/>
                    <a:pt x="4506" y="10009"/>
                  </a:cubicBezTo>
                  <a:lnTo>
                    <a:pt x="4506" y="10009"/>
                  </a:lnTo>
                  <a:cubicBezTo>
                    <a:pt x="4506" y="10007"/>
                    <a:pt x="4507" y="10005"/>
                    <a:pt x="4508" y="10003"/>
                  </a:cubicBezTo>
                  <a:cubicBezTo>
                    <a:pt x="4515" y="9987"/>
                    <a:pt x="4522" y="9972"/>
                    <a:pt x="4529" y="9958"/>
                  </a:cubicBezTo>
                  <a:cubicBezTo>
                    <a:pt x="4537" y="9939"/>
                    <a:pt x="4541" y="9918"/>
                    <a:pt x="4538" y="9897"/>
                  </a:cubicBezTo>
                  <a:lnTo>
                    <a:pt x="4538" y="9897"/>
                  </a:lnTo>
                  <a:cubicBezTo>
                    <a:pt x="4538" y="9897"/>
                    <a:pt x="4538" y="9897"/>
                    <a:pt x="4538" y="9897"/>
                  </a:cubicBezTo>
                  <a:cubicBezTo>
                    <a:pt x="4574" y="9871"/>
                    <a:pt x="4610" y="9843"/>
                    <a:pt x="4646" y="9814"/>
                  </a:cubicBezTo>
                  <a:lnTo>
                    <a:pt x="4646" y="9813"/>
                  </a:lnTo>
                  <a:lnTo>
                    <a:pt x="4620" y="9559"/>
                  </a:lnTo>
                  <a:close/>
                  <a:moveTo>
                    <a:pt x="1304" y="10333"/>
                  </a:moveTo>
                  <a:cubicBezTo>
                    <a:pt x="1236" y="10384"/>
                    <a:pt x="1167" y="10437"/>
                    <a:pt x="1097" y="10488"/>
                  </a:cubicBezTo>
                  <a:lnTo>
                    <a:pt x="1128" y="10741"/>
                  </a:lnTo>
                  <a:lnTo>
                    <a:pt x="1825" y="16579"/>
                  </a:lnTo>
                  <a:lnTo>
                    <a:pt x="1859" y="16872"/>
                  </a:lnTo>
                  <a:lnTo>
                    <a:pt x="1908" y="17286"/>
                  </a:lnTo>
                  <a:cubicBezTo>
                    <a:pt x="1911" y="17310"/>
                    <a:pt x="1922" y="17333"/>
                    <a:pt x="1940" y="17351"/>
                  </a:cubicBezTo>
                  <a:lnTo>
                    <a:pt x="4006" y="19422"/>
                  </a:lnTo>
                  <a:cubicBezTo>
                    <a:pt x="4013" y="19431"/>
                    <a:pt x="4021" y="19437"/>
                    <a:pt x="4031" y="19442"/>
                  </a:cubicBezTo>
                  <a:cubicBezTo>
                    <a:pt x="4048" y="19451"/>
                    <a:pt x="4067" y="19456"/>
                    <a:pt x="4086" y="19456"/>
                  </a:cubicBezTo>
                  <a:cubicBezTo>
                    <a:pt x="4093" y="19456"/>
                    <a:pt x="4099" y="19455"/>
                    <a:pt x="4106" y="19454"/>
                  </a:cubicBezTo>
                  <a:cubicBezTo>
                    <a:pt x="4141" y="19447"/>
                    <a:pt x="4172" y="19422"/>
                    <a:pt x="4186" y="19389"/>
                  </a:cubicBezTo>
                  <a:lnTo>
                    <a:pt x="5366" y="16666"/>
                  </a:lnTo>
                  <a:cubicBezTo>
                    <a:pt x="5374" y="16648"/>
                    <a:pt x="5377" y="16629"/>
                    <a:pt x="5374" y="16609"/>
                  </a:cubicBezTo>
                  <a:lnTo>
                    <a:pt x="5273" y="15665"/>
                  </a:lnTo>
                  <a:lnTo>
                    <a:pt x="5269" y="15633"/>
                  </a:lnTo>
                  <a:lnTo>
                    <a:pt x="5153" y="14539"/>
                  </a:lnTo>
                  <a:lnTo>
                    <a:pt x="5128" y="14307"/>
                  </a:lnTo>
                  <a:lnTo>
                    <a:pt x="5058" y="13647"/>
                  </a:lnTo>
                  <a:lnTo>
                    <a:pt x="5056" y="13645"/>
                  </a:lnTo>
                  <a:lnTo>
                    <a:pt x="4991" y="13037"/>
                  </a:lnTo>
                  <a:lnTo>
                    <a:pt x="4991" y="13035"/>
                  </a:lnTo>
                  <a:lnTo>
                    <a:pt x="4904" y="12219"/>
                  </a:lnTo>
                  <a:lnTo>
                    <a:pt x="4879" y="11993"/>
                  </a:lnTo>
                  <a:cubicBezTo>
                    <a:pt x="4825" y="12011"/>
                    <a:pt x="4773" y="12023"/>
                    <a:pt x="4724" y="12033"/>
                  </a:cubicBezTo>
                  <a:cubicBezTo>
                    <a:pt x="4703" y="12037"/>
                    <a:pt x="4682" y="12040"/>
                    <a:pt x="4662" y="12043"/>
                  </a:cubicBezTo>
                  <a:lnTo>
                    <a:pt x="4686" y="12265"/>
                  </a:lnTo>
                  <a:lnTo>
                    <a:pt x="4914" y="14403"/>
                  </a:lnTo>
                  <a:lnTo>
                    <a:pt x="4939" y="14634"/>
                  </a:lnTo>
                  <a:lnTo>
                    <a:pt x="5138" y="16489"/>
                  </a:lnTo>
                  <a:lnTo>
                    <a:pt x="5150" y="16604"/>
                  </a:lnTo>
                  <a:lnTo>
                    <a:pt x="5099" y="16722"/>
                  </a:lnTo>
                  <a:lnTo>
                    <a:pt x="4267" y="18869"/>
                  </a:lnTo>
                  <a:cubicBezTo>
                    <a:pt x="4209" y="19002"/>
                    <a:pt x="4114" y="19056"/>
                    <a:pt x="4003" y="19056"/>
                  </a:cubicBezTo>
                  <a:cubicBezTo>
                    <a:pt x="3821" y="19056"/>
                    <a:pt x="3596" y="18911"/>
                    <a:pt x="3427" y="18741"/>
                  </a:cubicBezTo>
                  <a:lnTo>
                    <a:pt x="2177" y="17274"/>
                  </a:lnTo>
                  <a:lnTo>
                    <a:pt x="2125" y="17220"/>
                  </a:lnTo>
                  <a:lnTo>
                    <a:pt x="2106" y="17061"/>
                  </a:lnTo>
                  <a:lnTo>
                    <a:pt x="2059" y="16663"/>
                  </a:lnTo>
                  <a:lnTo>
                    <a:pt x="1789" y="12645"/>
                  </a:lnTo>
                  <a:cubicBezTo>
                    <a:pt x="1766" y="12312"/>
                    <a:pt x="1712" y="11982"/>
                    <a:pt x="1624" y="11659"/>
                  </a:cubicBezTo>
                  <a:lnTo>
                    <a:pt x="1335" y="10588"/>
                  </a:lnTo>
                  <a:lnTo>
                    <a:pt x="1304" y="103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671625" y="877425"/>
              <a:ext cx="91400" cy="14075"/>
            </a:xfrm>
            <a:custGeom>
              <a:avLst/>
              <a:gdLst/>
              <a:ahLst/>
              <a:cxnLst/>
              <a:rect l="l" t="t" r="r" b="b"/>
              <a:pathLst>
                <a:path w="3656" h="563" extrusionOk="0">
                  <a:moveTo>
                    <a:pt x="3539" y="0"/>
                  </a:moveTo>
                  <a:cubicBezTo>
                    <a:pt x="3535" y="0"/>
                    <a:pt x="3532" y="0"/>
                    <a:pt x="3529" y="1"/>
                  </a:cubicBezTo>
                  <a:lnTo>
                    <a:pt x="3425" y="11"/>
                  </a:lnTo>
                  <a:lnTo>
                    <a:pt x="186" y="334"/>
                  </a:lnTo>
                  <a:lnTo>
                    <a:pt x="107" y="341"/>
                  </a:lnTo>
                  <a:cubicBezTo>
                    <a:pt x="45" y="347"/>
                    <a:pt x="0" y="401"/>
                    <a:pt x="7" y="462"/>
                  </a:cubicBezTo>
                  <a:cubicBezTo>
                    <a:pt x="11" y="501"/>
                    <a:pt x="33" y="533"/>
                    <a:pt x="65" y="549"/>
                  </a:cubicBezTo>
                  <a:cubicBezTo>
                    <a:pt x="82" y="558"/>
                    <a:pt x="102" y="563"/>
                    <a:pt x="122" y="563"/>
                  </a:cubicBezTo>
                  <a:cubicBezTo>
                    <a:pt x="124" y="563"/>
                    <a:pt x="126" y="563"/>
                    <a:pt x="128" y="563"/>
                  </a:cubicBezTo>
                  <a:lnTo>
                    <a:pt x="213" y="554"/>
                  </a:lnTo>
                  <a:lnTo>
                    <a:pt x="3450" y="232"/>
                  </a:lnTo>
                  <a:lnTo>
                    <a:pt x="3550" y="222"/>
                  </a:lnTo>
                  <a:cubicBezTo>
                    <a:pt x="3611" y="216"/>
                    <a:pt x="3656" y="162"/>
                    <a:pt x="3650" y="101"/>
                  </a:cubicBezTo>
                  <a:cubicBezTo>
                    <a:pt x="3644" y="44"/>
                    <a:pt x="3595" y="0"/>
                    <a:pt x="3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716800" y="1244300"/>
              <a:ext cx="84800" cy="20475"/>
            </a:xfrm>
            <a:custGeom>
              <a:avLst/>
              <a:gdLst/>
              <a:ahLst/>
              <a:cxnLst/>
              <a:rect l="l" t="t" r="r" b="b"/>
              <a:pathLst>
                <a:path w="3392" h="819" extrusionOk="0">
                  <a:moveTo>
                    <a:pt x="3272" y="1"/>
                  </a:moveTo>
                  <a:cubicBezTo>
                    <a:pt x="3265" y="1"/>
                    <a:pt x="3258" y="1"/>
                    <a:pt x="3251" y="3"/>
                  </a:cubicBezTo>
                  <a:lnTo>
                    <a:pt x="621" y="501"/>
                  </a:lnTo>
                  <a:lnTo>
                    <a:pt x="111" y="478"/>
                  </a:lnTo>
                  <a:lnTo>
                    <a:pt x="100" y="598"/>
                  </a:lnTo>
                  <a:cubicBezTo>
                    <a:pt x="41" y="610"/>
                    <a:pt x="1" y="667"/>
                    <a:pt x="13" y="727"/>
                  </a:cubicBezTo>
                  <a:cubicBezTo>
                    <a:pt x="19" y="762"/>
                    <a:pt x="40" y="789"/>
                    <a:pt x="68" y="804"/>
                  </a:cubicBezTo>
                  <a:cubicBezTo>
                    <a:pt x="84" y="813"/>
                    <a:pt x="102" y="818"/>
                    <a:pt x="120" y="818"/>
                  </a:cubicBezTo>
                  <a:cubicBezTo>
                    <a:pt x="127" y="818"/>
                    <a:pt x="135" y="817"/>
                    <a:pt x="142" y="816"/>
                  </a:cubicBezTo>
                  <a:lnTo>
                    <a:pt x="230" y="800"/>
                  </a:lnTo>
                  <a:lnTo>
                    <a:pt x="3152" y="248"/>
                  </a:lnTo>
                  <a:lnTo>
                    <a:pt x="3292" y="221"/>
                  </a:lnTo>
                  <a:cubicBezTo>
                    <a:pt x="3353" y="209"/>
                    <a:pt x="3392" y="152"/>
                    <a:pt x="3380" y="92"/>
                  </a:cubicBezTo>
                  <a:cubicBezTo>
                    <a:pt x="3370" y="38"/>
                    <a:pt x="3324" y="1"/>
                    <a:pt x="3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707400" y="950175"/>
              <a:ext cx="61750" cy="242000"/>
            </a:xfrm>
            <a:custGeom>
              <a:avLst/>
              <a:gdLst/>
              <a:ahLst/>
              <a:cxnLst/>
              <a:rect l="l" t="t" r="r" b="b"/>
              <a:pathLst>
                <a:path w="2470" h="9680" extrusionOk="0">
                  <a:moveTo>
                    <a:pt x="713" y="0"/>
                  </a:moveTo>
                  <a:cubicBezTo>
                    <a:pt x="683" y="0"/>
                    <a:pt x="654" y="2"/>
                    <a:pt x="624" y="6"/>
                  </a:cubicBezTo>
                  <a:cubicBezTo>
                    <a:pt x="450" y="28"/>
                    <a:pt x="296" y="113"/>
                    <a:pt x="184" y="247"/>
                  </a:cubicBezTo>
                  <a:cubicBezTo>
                    <a:pt x="177" y="255"/>
                    <a:pt x="170" y="262"/>
                    <a:pt x="164" y="271"/>
                  </a:cubicBezTo>
                  <a:cubicBezTo>
                    <a:pt x="51" y="418"/>
                    <a:pt x="1" y="600"/>
                    <a:pt x="25" y="784"/>
                  </a:cubicBezTo>
                  <a:lnTo>
                    <a:pt x="292" y="2837"/>
                  </a:lnTo>
                  <a:lnTo>
                    <a:pt x="322" y="3060"/>
                  </a:lnTo>
                  <a:cubicBezTo>
                    <a:pt x="397" y="3054"/>
                    <a:pt x="472" y="3051"/>
                    <a:pt x="545" y="3047"/>
                  </a:cubicBezTo>
                  <a:lnTo>
                    <a:pt x="603" y="2600"/>
                  </a:lnTo>
                  <a:lnTo>
                    <a:pt x="356" y="1325"/>
                  </a:lnTo>
                  <a:cubicBezTo>
                    <a:pt x="340" y="1201"/>
                    <a:pt x="320" y="860"/>
                    <a:pt x="398" y="760"/>
                  </a:cubicBezTo>
                  <a:cubicBezTo>
                    <a:pt x="475" y="659"/>
                    <a:pt x="455" y="493"/>
                    <a:pt x="580" y="477"/>
                  </a:cubicBezTo>
                  <a:cubicBezTo>
                    <a:pt x="672" y="465"/>
                    <a:pt x="823" y="274"/>
                    <a:pt x="913" y="274"/>
                  </a:cubicBezTo>
                  <a:cubicBezTo>
                    <a:pt x="922" y="274"/>
                    <a:pt x="930" y="276"/>
                    <a:pt x="938" y="280"/>
                  </a:cubicBezTo>
                  <a:cubicBezTo>
                    <a:pt x="1067" y="350"/>
                    <a:pt x="1161" y="477"/>
                    <a:pt x="1181" y="633"/>
                  </a:cubicBezTo>
                  <a:lnTo>
                    <a:pt x="1484" y="2960"/>
                  </a:lnTo>
                  <a:lnTo>
                    <a:pt x="1519" y="3230"/>
                  </a:lnTo>
                  <a:cubicBezTo>
                    <a:pt x="1637" y="3304"/>
                    <a:pt x="1727" y="3402"/>
                    <a:pt x="1782" y="3532"/>
                  </a:cubicBezTo>
                  <a:lnTo>
                    <a:pt x="1726" y="3100"/>
                  </a:lnTo>
                  <a:lnTo>
                    <a:pt x="1401" y="604"/>
                  </a:lnTo>
                  <a:cubicBezTo>
                    <a:pt x="1367" y="345"/>
                    <a:pt x="1194" y="137"/>
                    <a:pt x="965" y="48"/>
                  </a:cubicBezTo>
                  <a:cubicBezTo>
                    <a:pt x="886" y="17"/>
                    <a:pt x="801" y="0"/>
                    <a:pt x="713" y="0"/>
                  </a:cubicBezTo>
                  <a:close/>
                  <a:moveTo>
                    <a:pt x="1794" y="3633"/>
                  </a:moveTo>
                  <a:cubicBezTo>
                    <a:pt x="1778" y="3699"/>
                    <a:pt x="1723" y="3801"/>
                    <a:pt x="1611" y="3943"/>
                  </a:cubicBezTo>
                  <a:lnTo>
                    <a:pt x="1650" y="4244"/>
                  </a:lnTo>
                  <a:lnTo>
                    <a:pt x="1664" y="4355"/>
                  </a:lnTo>
                  <a:lnTo>
                    <a:pt x="1792" y="5339"/>
                  </a:lnTo>
                  <a:lnTo>
                    <a:pt x="2072" y="8237"/>
                  </a:lnTo>
                  <a:cubicBezTo>
                    <a:pt x="2089" y="8362"/>
                    <a:pt x="2208" y="8914"/>
                    <a:pt x="2130" y="9014"/>
                  </a:cubicBezTo>
                  <a:cubicBezTo>
                    <a:pt x="2054" y="9114"/>
                    <a:pt x="1942" y="9178"/>
                    <a:pt x="1818" y="9194"/>
                  </a:cubicBezTo>
                  <a:cubicBezTo>
                    <a:pt x="1798" y="9197"/>
                    <a:pt x="1777" y="9198"/>
                    <a:pt x="1757" y="9198"/>
                  </a:cubicBezTo>
                  <a:cubicBezTo>
                    <a:pt x="1524" y="9198"/>
                    <a:pt x="1321" y="9025"/>
                    <a:pt x="1290" y="8787"/>
                  </a:cubicBezTo>
                  <a:lnTo>
                    <a:pt x="804" y="5053"/>
                  </a:lnTo>
                  <a:lnTo>
                    <a:pt x="770" y="4788"/>
                  </a:lnTo>
                  <a:cubicBezTo>
                    <a:pt x="706" y="4843"/>
                    <a:pt x="640" y="4901"/>
                    <a:pt x="568" y="4961"/>
                  </a:cubicBezTo>
                  <a:lnTo>
                    <a:pt x="602" y="5221"/>
                  </a:lnTo>
                  <a:lnTo>
                    <a:pt x="1069" y="8816"/>
                  </a:lnTo>
                  <a:cubicBezTo>
                    <a:pt x="1099" y="9045"/>
                    <a:pt x="1177" y="9460"/>
                    <a:pt x="1366" y="9563"/>
                  </a:cubicBezTo>
                  <a:cubicBezTo>
                    <a:pt x="1475" y="9622"/>
                    <a:pt x="1781" y="9680"/>
                    <a:pt x="1956" y="9680"/>
                  </a:cubicBezTo>
                  <a:cubicBezTo>
                    <a:pt x="1980" y="9680"/>
                    <a:pt x="2002" y="9679"/>
                    <a:pt x="2020" y="9676"/>
                  </a:cubicBezTo>
                  <a:cubicBezTo>
                    <a:pt x="2204" y="9652"/>
                    <a:pt x="2193" y="9297"/>
                    <a:pt x="2306" y="9150"/>
                  </a:cubicBezTo>
                  <a:cubicBezTo>
                    <a:pt x="2420" y="9002"/>
                    <a:pt x="2470" y="8820"/>
                    <a:pt x="2446" y="8637"/>
                  </a:cubicBezTo>
                  <a:lnTo>
                    <a:pt x="2042" y="5540"/>
                  </a:lnTo>
                  <a:lnTo>
                    <a:pt x="2006" y="5253"/>
                  </a:lnTo>
                  <a:lnTo>
                    <a:pt x="1889" y="4358"/>
                  </a:lnTo>
                  <a:lnTo>
                    <a:pt x="1842" y="4000"/>
                  </a:lnTo>
                  <a:lnTo>
                    <a:pt x="1809" y="3745"/>
                  </a:lnTo>
                  <a:lnTo>
                    <a:pt x="1794" y="36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</a:endParaRPr>
            </a:p>
          </p:txBody>
        </p:sp>
      </p:grpSp>
      <p:sp>
        <p:nvSpPr>
          <p:cNvPr id="44" name="Google Shape;44;p2"/>
          <p:cNvSpPr/>
          <p:nvPr/>
        </p:nvSpPr>
        <p:spPr>
          <a:xfrm>
            <a:off x="511829" y="1008964"/>
            <a:ext cx="878281" cy="722896"/>
          </a:xfrm>
          <a:custGeom>
            <a:avLst/>
            <a:gdLst/>
            <a:ahLst/>
            <a:cxnLst/>
            <a:rect l="l" t="t" r="r" b="b"/>
            <a:pathLst>
              <a:path w="11248" h="9258" extrusionOk="0">
                <a:moveTo>
                  <a:pt x="5937" y="3388"/>
                </a:moveTo>
                <a:cubicBezTo>
                  <a:pt x="6793" y="3388"/>
                  <a:pt x="7627" y="3826"/>
                  <a:pt x="8094" y="4613"/>
                </a:cubicBezTo>
                <a:cubicBezTo>
                  <a:pt x="8122" y="4659"/>
                  <a:pt x="8149" y="4707"/>
                  <a:pt x="8173" y="4756"/>
                </a:cubicBezTo>
                <a:lnTo>
                  <a:pt x="7540" y="5109"/>
                </a:lnTo>
                <a:cubicBezTo>
                  <a:pt x="7519" y="5066"/>
                  <a:pt x="7496" y="5023"/>
                  <a:pt x="7472" y="4983"/>
                </a:cubicBezTo>
                <a:cubicBezTo>
                  <a:pt x="7159" y="4455"/>
                  <a:pt x="6768" y="4186"/>
                  <a:pt x="6242" y="4138"/>
                </a:cubicBezTo>
                <a:cubicBezTo>
                  <a:pt x="6180" y="4132"/>
                  <a:pt x="6113" y="4129"/>
                  <a:pt x="6043" y="4129"/>
                </a:cubicBezTo>
                <a:cubicBezTo>
                  <a:pt x="5710" y="4129"/>
                  <a:pt x="5311" y="4196"/>
                  <a:pt x="5033" y="4361"/>
                </a:cubicBezTo>
                <a:cubicBezTo>
                  <a:pt x="4625" y="4603"/>
                  <a:pt x="4335" y="4990"/>
                  <a:pt x="4218" y="5452"/>
                </a:cubicBezTo>
                <a:cubicBezTo>
                  <a:pt x="4100" y="5913"/>
                  <a:pt x="4170" y="6392"/>
                  <a:pt x="4412" y="6800"/>
                </a:cubicBezTo>
                <a:cubicBezTo>
                  <a:pt x="4454" y="6871"/>
                  <a:pt x="4502" y="6940"/>
                  <a:pt x="4555" y="7005"/>
                </a:cubicBezTo>
                <a:lnTo>
                  <a:pt x="3914" y="7361"/>
                </a:lnTo>
                <a:cubicBezTo>
                  <a:pt x="3869" y="7299"/>
                  <a:pt x="3828" y="7235"/>
                  <a:pt x="3788" y="7169"/>
                </a:cubicBezTo>
                <a:cubicBezTo>
                  <a:pt x="3524" y="6725"/>
                  <a:pt x="3517" y="6183"/>
                  <a:pt x="3545" y="5711"/>
                </a:cubicBezTo>
                <a:cubicBezTo>
                  <a:pt x="3582" y="5093"/>
                  <a:pt x="3805" y="4249"/>
                  <a:pt x="4663" y="3738"/>
                </a:cubicBezTo>
                <a:cubicBezTo>
                  <a:pt x="5063" y="3501"/>
                  <a:pt x="5503" y="3388"/>
                  <a:pt x="5937" y="3388"/>
                </a:cubicBezTo>
                <a:close/>
                <a:moveTo>
                  <a:pt x="6046" y="2426"/>
                </a:moveTo>
                <a:cubicBezTo>
                  <a:pt x="6333" y="2426"/>
                  <a:pt x="6616" y="2450"/>
                  <a:pt x="6875" y="2498"/>
                </a:cubicBezTo>
                <a:cubicBezTo>
                  <a:pt x="7789" y="2666"/>
                  <a:pt x="8396" y="3128"/>
                  <a:pt x="8969" y="4093"/>
                </a:cubicBezTo>
                <a:cubicBezTo>
                  <a:pt x="9004" y="4150"/>
                  <a:pt x="9034" y="4206"/>
                  <a:pt x="9063" y="4260"/>
                </a:cubicBezTo>
                <a:lnTo>
                  <a:pt x="8392" y="4634"/>
                </a:lnTo>
                <a:cubicBezTo>
                  <a:pt x="8367" y="4584"/>
                  <a:pt x="8339" y="4534"/>
                  <a:pt x="8310" y="4485"/>
                </a:cubicBezTo>
                <a:cubicBezTo>
                  <a:pt x="7854" y="3716"/>
                  <a:pt x="6836" y="3250"/>
                  <a:pt x="6084" y="3142"/>
                </a:cubicBezTo>
                <a:cubicBezTo>
                  <a:pt x="5965" y="3125"/>
                  <a:pt x="5854" y="3117"/>
                  <a:pt x="5750" y="3117"/>
                </a:cubicBezTo>
                <a:cubicBezTo>
                  <a:pt x="5311" y="3117"/>
                  <a:pt x="4974" y="3263"/>
                  <a:pt x="4535" y="3522"/>
                </a:cubicBezTo>
                <a:cubicBezTo>
                  <a:pt x="3904" y="3898"/>
                  <a:pt x="3455" y="4498"/>
                  <a:pt x="3273" y="5211"/>
                </a:cubicBezTo>
                <a:cubicBezTo>
                  <a:pt x="3092" y="5925"/>
                  <a:pt x="3198" y="6666"/>
                  <a:pt x="3573" y="7298"/>
                </a:cubicBezTo>
                <a:cubicBezTo>
                  <a:pt x="3612" y="7363"/>
                  <a:pt x="3652" y="7425"/>
                  <a:pt x="3694" y="7483"/>
                </a:cubicBezTo>
                <a:lnTo>
                  <a:pt x="3020" y="7856"/>
                </a:lnTo>
                <a:cubicBezTo>
                  <a:pt x="2985" y="7804"/>
                  <a:pt x="2950" y="7748"/>
                  <a:pt x="2914" y="7689"/>
                </a:cubicBezTo>
                <a:cubicBezTo>
                  <a:pt x="2435" y="6881"/>
                  <a:pt x="2298" y="5934"/>
                  <a:pt x="2531" y="5022"/>
                </a:cubicBezTo>
                <a:cubicBezTo>
                  <a:pt x="2764" y="4110"/>
                  <a:pt x="3336" y="3343"/>
                  <a:pt x="4144" y="2863"/>
                </a:cubicBezTo>
                <a:cubicBezTo>
                  <a:pt x="4493" y="2656"/>
                  <a:pt x="4959" y="2515"/>
                  <a:pt x="5489" y="2456"/>
                </a:cubicBezTo>
                <a:cubicBezTo>
                  <a:pt x="5673" y="2436"/>
                  <a:pt x="5860" y="2426"/>
                  <a:pt x="6046" y="2426"/>
                </a:cubicBezTo>
                <a:close/>
                <a:moveTo>
                  <a:pt x="6085" y="1484"/>
                </a:moveTo>
                <a:cubicBezTo>
                  <a:pt x="6298" y="1484"/>
                  <a:pt x="6540" y="1490"/>
                  <a:pt x="6804" y="1507"/>
                </a:cubicBezTo>
                <a:lnTo>
                  <a:pt x="6819" y="1509"/>
                </a:lnTo>
                <a:cubicBezTo>
                  <a:pt x="7235" y="1535"/>
                  <a:pt x="7871" y="1773"/>
                  <a:pt x="8436" y="2116"/>
                </a:cubicBezTo>
                <a:cubicBezTo>
                  <a:pt x="9116" y="2526"/>
                  <a:pt x="9627" y="3034"/>
                  <a:pt x="9879" y="3548"/>
                </a:cubicBezTo>
                <a:cubicBezTo>
                  <a:pt x="9905" y="3599"/>
                  <a:pt x="9933" y="3648"/>
                  <a:pt x="9961" y="3696"/>
                </a:cubicBezTo>
                <a:cubicBezTo>
                  <a:pt x="9970" y="3712"/>
                  <a:pt x="9980" y="3728"/>
                  <a:pt x="9988" y="3746"/>
                </a:cubicBezTo>
                <a:lnTo>
                  <a:pt x="9282" y="4139"/>
                </a:lnTo>
                <a:cubicBezTo>
                  <a:pt x="9252" y="4081"/>
                  <a:pt x="9220" y="4023"/>
                  <a:pt x="9186" y="3965"/>
                </a:cubicBezTo>
                <a:cubicBezTo>
                  <a:pt x="8481" y="2779"/>
                  <a:pt x="7224" y="2119"/>
                  <a:pt x="5936" y="2119"/>
                </a:cubicBezTo>
                <a:cubicBezTo>
                  <a:pt x="5281" y="2119"/>
                  <a:pt x="4618" y="2290"/>
                  <a:pt x="4016" y="2647"/>
                </a:cubicBezTo>
                <a:cubicBezTo>
                  <a:pt x="3471" y="2970"/>
                  <a:pt x="3158" y="3216"/>
                  <a:pt x="2844" y="3737"/>
                </a:cubicBezTo>
                <a:cubicBezTo>
                  <a:pt x="2494" y="4320"/>
                  <a:pt x="2279" y="5033"/>
                  <a:pt x="2237" y="5743"/>
                </a:cubicBezTo>
                <a:cubicBezTo>
                  <a:pt x="2192" y="6517"/>
                  <a:pt x="2351" y="7234"/>
                  <a:pt x="2699" y="7817"/>
                </a:cubicBezTo>
                <a:cubicBezTo>
                  <a:pt x="2732" y="7873"/>
                  <a:pt x="2766" y="7927"/>
                  <a:pt x="2800" y="7978"/>
                </a:cubicBezTo>
                <a:lnTo>
                  <a:pt x="2090" y="8372"/>
                </a:lnTo>
                <a:cubicBezTo>
                  <a:pt x="2060" y="8325"/>
                  <a:pt x="2031" y="8278"/>
                  <a:pt x="2002" y="8230"/>
                </a:cubicBezTo>
                <a:cubicBezTo>
                  <a:pt x="1687" y="7699"/>
                  <a:pt x="1485" y="7122"/>
                  <a:pt x="1403" y="6515"/>
                </a:cubicBezTo>
                <a:cubicBezTo>
                  <a:pt x="1323" y="5927"/>
                  <a:pt x="1357" y="5337"/>
                  <a:pt x="1504" y="4760"/>
                </a:cubicBezTo>
                <a:cubicBezTo>
                  <a:pt x="1651" y="4184"/>
                  <a:pt x="1904" y="3649"/>
                  <a:pt x="2254" y="3172"/>
                </a:cubicBezTo>
                <a:cubicBezTo>
                  <a:pt x="2618" y="2678"/>
                  <a:pt x="3071" y="2267"/>
                  <a:pt x="3602" y="1952"/>
                </a:cubicBezTo>
                <a:cubicBezTo>
                  <a:pt x="4019" y="1705"/>
                  <a:pt x="4648" y="1553"/>
                  <a:pt x="5471" y="1502"/>
                </a:cubicBezTo>
                <a:cubicBezTo>
                  <a:pt x="5629" y="1492"/>
                  <a:pt x="5837" y="1484"/>
                  <a:pt x="6085" y="1484"/>
                </a:cubicBezTo>
                <a:close/>
                <a:moveTo>
                  <a:pt x="5917" y="242"/>
                </a:moveTo>
                <a:cubicBezTo>
                  <a:pt x="6363" y="242"/>
                  <a:pt x="6810" y="298"/>
                  <a:pt x="7249" y="410"/>
                </a:cubicBezTo>
                <a:cubicBezTo>
                  <a:pt x="8655" y="771"/>
                  <a:pt x="9854" y="1683"/>
                  <a:pt x="10623" y="2977"/>
                </a:cubicBezTo>
                <a:cubicBezTo>
                  <a:pt x="10653" y="3029"/>
                  <a:pt x="10720" y="3082"/>
                  <a:pt x="10792" y="3139"/>
                </a:cubicBezTo>
                <a:cubicBezTo>
                  <a:pt x="10832" y="3170"/>
                  <a:pt x="10875" y="3204"/>
                  <a:pt x="10906" y="3235"/>
                </a:cubicBezTo>
                <a:lnTo>
                  <a:pt x="10209" y="3623"/>
                </a:lnTo>
                <a:cubicBezTo>
                  <a:pt x="10173" y="3556"/>
                  <a:pt x="10136" y="3489"/>
                  <a:pt x="10096" y="3424"/>
                </a:cubicBezTo>
                <a:cubicBezTo>
                  <a:pt x="9765" y="2866"/>
                  <a:pt x="9337" y="2395"/>
                  <a:pt x="8822" y="2025"/>
                </a:cubicBezTo>
                <a:cubicBezTo>
                  <a:pt x="8329" y="1670"/>
                  <a:pt x="7772" y="1417"/>
                  <a:pt x="7166" y="1271"/>
                </a:cubicBezTo>
                <a:cubicBezTo>
                  <a:pt x="6776" y="1178"/>
                  <a:pt x="6375" y="1131"/>
                  <a:pt x="5971" y="1131"/>
                </a:cubicBezTo>
                <a:cubicBezTo>
                  <a:pt x="5125" y="1131"/>
                  <a:pt x="4269" y="1335"/>
                  <a:pt x="3477" y="1734"/>
                </a:cubicBezTo>
                <a:cubicBezTo>
                  <a:pt x="2915" y="2018"/>
                  <a:pt x="2337" y="2672"/>
                  <a:pt x="2044" y="3037"/>
                </a:cubicBezTo>
                <a:cubicBezTo>
                  <a:pt x="1441" y="3785"/>
                  <a:pt x="1099" y="4673"/>
                  <a:pt x="1057" y="5603"/>
                </a:cubicBezTo>
                <a:cubicBezTo>
                  <a:pt x="1013" y="6530"/>
                  <a:pt x="1266" y="7482"/>
                  <a:pt x="1786" y="8358"/>
                </a:cubicBezTo>
                <a:cubicBezTo>
                  <a:pt x="1813" y="8404"/>
                  <a:pt x="1841" y="8449"/>
                  <a:pt x="1870" y="8494"/>
                </a:cubicBezTo>
                <a:lnTo>
                  <a:pt x="1389" y="8761"/>
                </a:lnTo>
                <a:lnTo>
                  <a:pt x="1382" y="8764"/>
                </a:lnTo>
                <a:lnTo>
                  <a:pt x="1200" y="8946"/>
                </a:lnTo>
                <a:cubicBezTo>
                  <a:pt x="1163" y="8890"/>
                  <a:pt x="1127" y="8832"/>
                  <a:pt x="1091" y="8771"/>
                </a:cubicBezTo>
                <a:cubicBezTo>
                  <a:pt x="630" y="7996"/>
                  <a:pt x="373" y="7183"/>
                  <a:pt x="325" y="6354"/>
                </a:cubicBezTo>
                <a:cubicBezTo>
                  <a:pt x="279" y="5560"/>
                  <a:pt x="425" y="4745"/>
                  <a:pt x="761" y="3938"/>
                </a:cubicBezTo>
                <a:cubicBezTo>
                  <a:pt x="1075" y="3179"/>
                  <a:pt x="1792" y="1794"/>
                  <a:pt x="3061" y="1041"/>
                </a:cubicBezTo>
                <a:cubicBezTo>
                  <a:pt x="3950" y="513"/>
                  <a:pt x="4932" y="242"/>
                  <a:pt x="5917" y="242"/>
                </a:cubicBezTo>
                <a:close/>
                <a:moveTo>
                  <a:pt x="5928" y="0"/>
                </a:moveTo>
                <a:cubicBezTo>
                  <a:pt x="4873" y="0"/>
                  <a:pt x="3844" y="283"/>
                  <a:pt x="2932" y="825"/>
                </a:cubicBezTo>
                <a:cubicBezTo>
                  <a:pt x="2250" y="1230"/>
                  <a:pt x="1667" y="1759"/>
                  <a:pt x="1199" y="2394"/>
                </a:cubicBezTo>
                <a:cubicBezTo>
                  <a:pt x="747" y="3007"/>
                  <a:pt x="422" y="3695"/>
                  <a:pt x="233" y="4437"/>
                </a:cubicBezTo>
                <a:cubicBezTo>
                  <a:pt x="44" y="5179"/>
                  <a:pt x="0" y="5938"/>
                  <a:pt x="104" y="6693"/>
                </a:cubicBezTo>
                <a:cubicBezTo>
                  <a:pt x="209" y="7474"/>
                  <a:pt x="469" y="8217"/>
                  <a:pt x="875" y="8900"/>
                </a:cubicBezTo>
                <a:cubicBezTo>
                  <a:pt x="922" y="8980"/>
                  <a:pt x="970" y="9056"/>
                  <a:pt x="1017" y="9128"/>
                </a:cubicBezTo>
                <a:lnTo>
                  <a:pt x="1042" y="9164"/>
                </a:lnTo>
                <a:cubicBezTo>
                  <a:pt x="1069" y="9206"/>
                  <a:pt x="1125" y="9211"/>
                  <a:pt x="1179" y="9214"/>
                </a:cubicBezTo>
                <a:cubicBezTo>
                  <a:pt x="1198" y="9216"/>
                  <a:pt x="1227" y="9218"/>
                  <a:pt x="1239" y="9223"/>
                </a:cubicBezTo>
                <a:lnTo>
                  <a:pt x="1264" y="9258"/>
                </a:lnTo>
                <a:lnTo>
                  <a:pt x="1513" y="9109"/>
                </a:lnTo>
                <a:lnTo>
                  <a:pt x="2067" y="8780"/>
                </a:lnTo>
                <a:lnTo>
                  <a:pt x="2244" y="8676"/>
                </a:lnTo>
                <a:lnTo>
                  <a:pt x="3149" y="8138"/>
                </a:lnTo>
                <a:lnTo>
                  <a:pt x="3205" y="8105"/>
                </a:lnTo>
                <a:lnTo>
                  <a:pt x="4735" y="7197"/>
                </a:lnTo>
                <a:lnTo>
                  <a:pt x="4898" y="7100"/>
                </a:lnTo>
                <a:lnTo>
                  <a:pt x="4959" y="7064"/>
                </a:lnTo>
                <a:lnTo>
                  <a:pt x="4907" y="7015"/>
                </a:lnTo>
                <a:cubicBezTo>
                  <a:pt x="4900" y="7009"/>
                  <a:pt x="4894" y="7003"/>
                  <a:pt x="4887" y="6997"/>
                </a:cubicBezTo>
                <a:cubicBezTo>
                  <a:pt x="4856" y="6968"/>
                  <a:pt x="4830" y="6941"/>
                  <a:pt x="4806" y="6913"/>
                </a:cubicBezTo>
                <a:cubicBezTo>
                  <a:pt x="4777" y="6881"/>
                  <a:pt x="4758" y="6802"/>
                  <a:pt x="4741" y="6732"/>
                </a:cubicBezTo>
                <a:cubicBezTo>
                  <a:pt x="4725" y="6663"/>
                  <a:pt x="4709" y="6597"/>
                  <a:pt x="4680" y="6549"/>
                </a:cubicBezTo>
                <a:cubicBezTo>
                  <a:pt x="4471" y="6196"/>
                  <a:pt x="4402" y="5807"/>
                  <a:pt x="4488" y="5452"/>
                </a:cubicBezTo>
                <a:cubicBezTo>
                  <a:pt x="4574" y="5089"/>
                  <a:pt x="4807" y="4786"/>
                  <a:pt x="5161" y="4577"/>
                </a:cubicBezTo>
                <a:cubicBezTo>
                  <a:pt x="5405" y="4432"/>
                  <a:pt x="5674" y="4363"/>
                  <a:pt x="5939" y="4363"/>
                </a:cubicBezTo>
                <a:cubicBezTo>
                  <a:pt x="6461" y="4363"/>
                  <a:pt x="6970" y="4630"/>
                  <a:pt x="7256" y="5111"/>
                </a:cubicBezTo>
                <a:cubicBezTo>
                  <a:pt x="7307" y="5196"/>
                  <a:pt x="7350" y="5288"/>
                  <a:pt x="7383" y="5383"/>
                </a:cubicBezTo>
                <a:cubicBezTo>
                  <a:pt x="7388" y="5397"/>
                  <a:pt x="7394" y="5412"/>
                  <a:pt x="7398" y="5427"/>
                </a:cubicBezTo>
                <a:cubicBezTo>
                  <a:pt x="7410" y="5467"/>
                  <a:pt x="7420" y="5502"/>
                  <a:pt x="7425" y="5520"/>
                </a:cubicBezTo>
                <a:lnTo>
                  <a:pt x="7442" y="5589"/>
                </a:lnTo>
                <a:lnTo>
                  <a:pt x="7499" y="5555"/>
                </a:lnTo>
                <a:lnTo>
                  <a:pt x="8310" y="5073"/>
                </a:lnTo>
                <a:lnTo>
                  <a:pt x="8481" y="4972"/>
                </a:lnTo>
                <a:lnTo>
                  <a:pt x="9229" y="4529"/>
                </a:lnTo>
                <a:lnTo>
                  <a:pt x="9416" y="4418"/>
                </a:lnTo>
                <a:lnTo>
                  <a:pt x="10116" y="4002"/>
                </a:lnTo>
                <a:lnTo>
                  <a:pt x="10243" y="3926"/>
                </a:lnTo>
                <a:lnTo>
                  <a:pt x="11248" y="3330"/>
                </a:lnTo>
                <a:lnTo>
                  <a:pt x="11227" y="3285"/>
                </a:lnTo>
                <a:cubicBezTo>
                  <a:pt x="11206" y="3242"/>
                  <a:pt x="11184" y="3199"/>
                  <a:pt x="11161" y="3156"/>
                </a:cubicBezTo>
                <a:cubicBezTo>
                  <a:pt x="11161" y="3156"/>
                  <a:pt x="11161" y="3155"/>
                  <a:pt x="11161" y="3155"/>
                </a:cubicBezTo>
                <a:lnTo>
                  <a:pt x="11136" y="3107"/>
                </a:lnTo>
                <a:cubicBezTo>
                  <a:pt x="11096" y="3035"/>
                  <a:pt x="11055" y="2959"/>
                  <a:pt x="11009" y="2882"/>
                </a:cubicBezTo>
                <a:cubicBezTo>
                  <a:pt x="10001" y="1187"/>
                  <a:pt x="8219" y="112"/>
                  <a:pt x="6242" y="9"/>
                </a:cubicBezTo>
                <a:cubicBezTo>
                  <a:pt x="6137" y="3"/>
                  <a:pt x="6032" y="0"/>
                  <a:pt x="59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 rot="-906757">
            <a:off x="4797309" y="6305459"/>
            <a:ext cx="1006913" cy="235904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6" name="Google Shape;46;p2"/>
          <p:cNvGrpSpPr/>
          <p:nvPr/>
        </p:nvGrpSpPr>
        <p:grpSpPr>
          <a:xfrm>
            <a:off x="11590065" y="2318030"/>
            <a:ext cx="295696" cy="267845"/>
            <a:chOff x="1640475" y="1197075"/>
            <a:chExt cx="55475" cy="50250"/>
          </a:xfrm>
        </p:grpSpPr>
        <p:sp>
          <p:nvSpPr>
            <p:cNvPr id="47" name="Google Shape;47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" name="Google Shape;50;p2"/>
          <p:cNvSpPr/>
          <p:nvPr/>
        </p:nvSpPr>
        <p:spPr>
          <a:xfrm>
            <a:off x="11381768" y="5912082"/>
            <a:ext cx="812817" cy="1273545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2"/>
          <p:cNvSpPr/>
          <p:nvPr/>
        </p:nvSpPr>
        <p:spPr>
          <a:xfrm rot="-6249525">
            <a:off x="1827813" y="5763807"/>
            <a:ext cx="1723575" cy="1570080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2" name="Google Shape;52;p2"/>
          <p:cNvGrpSpPr/>
          <p:nvPr/>
        </p:nvGrpSpPr>
        <p:grpSpPr>
          <a:xfrm>
            <a:off x="1717589" y="1017152"/>
            <a:ext cx="578191" cy="523765"/>
            <a:chOff x="1640475" y="1197075"/>
            <a:chExt cx="55475" cy="50250"/>
          </a:xfrm>
        </p:grpSpPr>
        <p:sp>
          <p:nvSpPr>
            <p:cNvPr id="53" name="Google Shape;53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6" name="Google Shape;56;p2"/>
          <p:cNvGrpSpPr/>
          <p:nvPr/>
        </p:nvGrpSpPr>
        <p:grpSpPr>
          <a:xfrm rot="-5400000">
            <a:off x="10361240" y="6130546"/>
            <a:ext cx="326429" cy="295697"/>
            <a:chOff x="1640475" y="1197075"/>
            <a:chExt cx="55475" cy="50250"/>
          </a:xfrm>
        </p:grpSpPr>
        <p:sp>
          <p:nvSpPr>
            <p:cNvPr id="57" name="Google Shape;57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0" name="Google Shape;60;p2"/>
          <p:cNvSpPr/>
          <p:nvPr/>
        </p:nvSpPr>
        <p:spPr>
          <a:xfrm rot="581768">
            <a:off x="11084085" y="488031"/>
            <a:ext cx="623799" cy="14614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1" name="Google Shape;61;p2"/>
          <p:cNvGrpSpPr/>
          <p:nvPr/>
        </p:nvGrpSpPr>
        <p:grpSpPr>
          <a:xfrm>
            <a:off x="432499" y="3759130"/>
            <a:ext cx="295696" cy="267845"/>
            <a:chOff x="1640475" y="1197075"/>
            <a:chExt cx="55475" cy="50250"/>
          </a:xfrm>
        </p:grpSpPr>
        <p:sp>
          <p:nvSpPr>
            <p:cNvPr id="62" name="Google Shape;62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" name="Google Shape;65;p2"/>
          <p:cNvGrpSpPr/>
          <p:nvPr/>
        </p:nvGrpSpPr>
        <p:grpSpPr>
          <a:xfrm>
            <a:off x="10506750" y="5389822"/>
            <a:ext cx="527764" cy="434620"/>
            <a:chOff x="6441550" y="2480732"/>
            <a:chExt cx="253700" cy="208925"/>
          </a:xfrm>
        </p:grpSpPr>
        <p:sp>
          <p:nvSpPr>
            <p:cNvPr id="66" name="Google Shape;66;p2"/>
            <p:cNvSpPr/>
            <p:nvPr/>
          </p:nvSpPr>
          <p:spPr>
            <a:xfrm>
              <a:off x="6450150" y="2496032"/>
              <a:ext cx="234200" cy="178350"/>
            </a:xfrm>
            <a:custGeom>
              <a:avLst/>
              <a:gdLst/>
              <a:ahLst/>
              <a:cxnLst/>
              <a:rect l="l" t="t" r="r" b="b"/>
              <a:pathLst>
                <a:path w="9368" h="7134" extrusionOk="0">
                  <a:moveTo>
                    <a:pt x="4659" y="0"/>
                  </a:moveTo>
                  <a:cubicBezTo>
                    <a:pt x="4607" y="0"/>
                    <a:pt x="4541" y="13"/>
                    <a:pt x="4450" y="37"/>
                  </a:cubicBezTo>
                  <a:cubicBezTo>
                    <a:pt x="3877" y="190"/>
                    <a:pt x="3484" y="1286"/>
                    <a:pt x="3251" y="1912"/>
                  </a:cubicBezTo>
                  <a:cubicBezTo>
                    <a:pt x="3320" y="1989"/>
                    <a:pt x="3277" y="2134"/>
                    <a:pt x="3165" y="2176"/>
                  </a:cubicBezTo>
                  <a:lnTo>
                    <a:pt x="3168" y="2185"/>
                  </a:lnTo>
                  <a:cubicBezTo>
                    <a:pt x="3113" y="2194"/>
                    <a:pt x="3054" y="2199"/>
                    <a:pt x="2997" y="2208"/>
                  </a:cubicBezTo>
                  <a:cubicBezTo>
                    <a:pt x="2928" y="2224"/>
                    <a:pt x="2859" y="2242"/>
                    <a:pt x="2789" y="2262"/>
                  </a:cubicBezTo>
                  <a:cubicBezTo>
                    <a:pt x="2774" y="2272"/>
                    <a:pt x="2758" y="2277"/>
                    <a:pt x="2742" y="2277"/>
                  </a:cubicBezTo>
                  <a:cubicBezTo>
                    <a:pt x="2715" y="2277"/>
                    <a:pt x="2691" y="2262"/>
                    <a:pt x="2674" y="2240"/>
                  </a:cubicBezTo>
                  <a:cubicBezTo>
                    <a:pt x="2334" y="2266"/>
                    <a:pt x="1995" y="2268"/>
                    <a:pt x="1658" y="2272"/>
                  </a:cubicBezTo>
                  <a:cubicBezTo>
                    <a:pt x="1653" y="2272"/>
                    <a:pt x="1647" y="2272"/>
                    <a:pt x="1641" y="2272"/>
                  </a:cubicBezTo>
                  <a:cubicBezTo>
                    <a:pt x="1500" y="2272"/>
                    <a:pt x="1246" y="2244"/>
                    <a:pt x="999" y="2244"/>
                  </a:cubicBezTo>
                  <a:cubicBezTo>
                    <a:pt x="731" y="2244"/>
                    <a:pt x="469" y="2277"/>
                    <a:pt x="366" y="2418"/>
                  </a:cubicBezTo>
                  <a:cubicBezTo>
                    <a:pt x="0" y="2908"/>
                    <a:pt x="2213" y="3958"/>
                    <a:pt x="2559" y="4145"/>
                  </a:cubicBezTo>
                  <a:cubicBezTo>
                    <a:pt x="2583" y="4161"/>
                    <a:pt x="2605" y="4177"/>
                    <a:pt x="2621" y="4198"/>
                  </a:cubicBezTo>
                  <a:cubicBezTo>
                    <a:pt x="2684" y="4214"/>
                    <a:pt x="2732" y="4270"/>
                    <a:pt x="2706" y="4346"/>
                  </a:cubicBezTo>
                  <a:cubicBezTo>
                    <a:pt x="2554" y="4801"/>
                    <a:pt x="2408" y="5258"/>
                    <a:pt x="2295" y="5725"/>
                  </a:cubicBezTo>
                  <a:cubicBezTo>
                    <a:pt x="2237" y="5970"/>
                    <a:pt x="2191" y="6212"/>
                    <a:pt x="2161" y="6461"/>
                  </a:cubicBezTo>
                  <a:cubicBezTo>
                    <a:pt x="2127" y="6731"/>
                    <a:pt x="1993" y="7041"/>
                    <a:pt x="2272" y="7123"/>
                  </a:cubicBezTo>
                  <a:cubicBezTo>
                    <a:pt x="2295" y="7130"/>
                    <a:pt x="2320" y="7133"/>
                    <a:pt x="2345" y="7133"/>
                  </a:cubicBezTo>
                  <a:cubicBezTo>
                    <a:pt x="2715" y="7133"/>
                    <a:pt x="3335" y="6449"/>
                    <a:pt x="3602" y="6214"/>
                  </a:cubicBezTo>
                  <a:cubicBezTo>
                    <a:pt x="3939" y="5918"/>
                    <a:pt x="4255" y="5606"/>
                    <a:pt x="4577" y="5298"/>
                  </a:cubicBezTo>
                  <a:cubicBezTo>
                    <a:pt x="4624" y="5252"/>
                    <a:pt x="4676" y="5232"/>
                    <a:pt x="4726" y="5232"/>
                  </a:cubicBezTo>
                  <a:cubicBezTo>
                    <a:pt x="4823" y="5232"/>
                    <a:pt x="4912" y="5304"/>
                    <a:pt x="4943" y="5395"/>
                  </a:cubicBezTo>
                  <a:cubicBezTo>
                    <a:pt x="5748" y="6083"/>
                    <a:pt x="6641" y="6590"/>
                    <a:pt x="7652" y="6886"/>
                  </a:cubicBezTo>
                  <a:cubicBezTo>
                    <a:pt x="7611" y="6433"/>
                    <a:pt x="7534" y="5990"/>
                    <a:pt x="7408" y="5552"/>
                  </a:cubicBezTo>
                  <a:cubicBezTo>
                    <a:pt x="7269" y="5069"/>
                    <a:pt x="7001" y="4628"/>
                    <a:pt x="6887" y="4143"/>
                  </a:cubicBezTo>
                  <a:cubicBezTo>
                    <a:pt x="6863" y="4039"/>
                    <a:pt x="6937" y="3942"/>
                    <a:pt x="7024" y="3914"/>
                  </a:cubicBezTo>
                  <a:cubicBezTo>
                    <a:pt x="7026" y="3866"/>
                    <a:pt x="7050" y="3815"/>
                    <a:pt x="7107" y="3781"/>
                  </a:cubicBezTo>
                  <a:cubicBezTo>
                    <a:pt x="7386" y="3602"/>
                    <a:pt x="9368" y="2256"/>
                    <a:pt x="9139" y="1904"/>
                  </a:cubicBezTo>
                  <a:cubicBezTo>
                    <a:pt x="9087" y="1823"/>
                    <a:pt x="8893" y="1797"/>
                    <a:pt x="8659" y="1797"/>
                  </a:cubicBezTo>
                  <a:cubicBezTo>
                    <a:pt x="8282" y="1797"/>
                    <a:pt x="7801" y="1864"/>
                    <a:pt x="7633" y="1875"/>
                  </a:cubicBezTo>
                  <a:cubicBezTo>
                    <a:pt x="7146" y="1908"/>
                    <a:pt x="6661" y="1988"/>
                    <a:pt x="6177" y="2002"/>
                  </a:cubicBezTo>
                  <a:cubicBezTo>
                    <a:pt x="6173" y="2002"/>
                    <a:pt x="6170" y="2002"/>
                    <a:pt x="6166" y="2002"/>
                  </a:cubicBezTo>
                  <a:cubicBezTo>
                    <a:pt x="6063" y="2002"/>
                    <a:pt x="6000" y="1931"/>
                    <a:pt x="5976" y="1848"/>
                  </a:cubicBezTo>
                  <a:cubicBezTo>
                    <a:pt x="5937" y="1836"/>
                    <a:pt x="5899" y="1815"/>
                    <a:pt x="5874" y="1781"/>
                  </a:cubicBezTo>
                  <a:cubicBezTo>
                    <a:pt x="5664" y="1476"/>
                    <a:pt x="5549" y="1118"/>
                    <a:pt x="5354" y="802"/>
                  </a:cubicBezTo>
                  <a:cubicBezTo>
                    <a:pt x="5241" y="617"/>
                    <a:pt x="5117" y="437"/>
                    <a:pt x="4980" y="270"/>
                  </a:cubicBezTo>
                  <a:cubicBezTo>
                    <a:pt x="4832" y="88"/>
                    <a:pt x="4795" y="0"/>
                    <a:pt x="4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441550" y="2480732"/>
              <a:ext cx="253700" cy="208925"/>
            </a:xfrm>
            <a:custGeom>
              <a:avLst/>
              <a:gdLst/>
              <a:ahLst/>
              <a:cxnLst/>
              <a:rect l="l" t="t" r="r" b="b"/>
              <a:pathLst>
                <a:path w="10148" h="8357" extrusionOk="0">
                  <a:moveTo>
                    <a:pt x="5002" y="612"/>
                  </a:moveTo>
                  <a:cubicBezTo>
                    <a:pt x="5139" y="612"/>
                    <a:pt x="5176" y="700"/>
                    <a:pt x="5324" y="883"/>
                  </a:cubicBezTo>
                  <a:cubicBezTo>
                    <a:pt x="5461" y="1049"/>
                    <a:pt x="5585" y="1229"/>
                    <a:pt x="5698" y="1414"/>
                  </a:cubicBezTo>
                  <a:cubicBezTo>
                    <a:pt x="5893" y="1730"/>
                    <a:pt x="6008" y="2088"/>
                    <a:pt x="6219" y="2393"/>
                  </a:cubicBezTo>
                  <a:cubicBezTo>
                    <a:pt x="6243" y="2428"/>
                    <a:pt x="6281" y="2448"/>
                    <a:pt x="6320" y="2460"/>
                  </a:cubicBezTo>
                  <a:cubicBezTo>
                    <a:pt x="6344" y="2543"/>
                    <a:pt x="6408" y="2615"/>
                    <a:pt x="6512" y="2615"/>
                  </a:cubicBezTo>
                  <a:cubicBezTo>
                    <a:pt x="6515" y="2615"/>
                    <a:pt x="6518" y="2615"/>
                    <a:pt x="6521" y="2615"/>
                  </a:cubicBezTo>
                  <a:cubicBezTo>
                    <a:pt x="7006" y="2601"/>
                    <a:pt x="7490" y="2520"/>
                    <a:pt x="7977" y="2488"/>
                  </a:cubicBezTo>
                  <a:cubicBezTo>
                    <a:pt x="8145" y="2476"/>
                    <a:pt x="8627" y="2409"/>
                    <a:pt x="9004" y="2409"/>
                  </a:cubicBezTo>
                  <a:cubicBezTo>
                    <a:pt x="9238" y="2409"/>
                    <a:pt x="9431" y="2435"/>
                    <a:pt x="9483" y="2516"/>
                  </a:cubicBezTo>
                  <a:cubicBezTo>
                    <a:pt x="9711" y="2868"/>
                    <a:pt x="7730" y="4214"/>
                    <a:pt x="7451" y="4393"/>
                  </a:cubicBezTo>
                  <a:cubicBezTo>
                    <a:pt x="7394" y="4427"/>
                    <a:pt x="7370" y="4478"/>
                    <a:pt x="7368" y="4526"/>
                  </a:cubicBezTo>
                  <a:cubicBezTo>
                    <a:pt x="7281" y="4554"/>
                    <a:pt x="7207" y="4651"/>
                    <a:pt x="7231" y="4755"/>
                  </a:cubicBezTo>
                  <a:cubicBezTo>
                    <a:pt x="7345" y="5240"/>
                    <a:pt x="7613" y="5681"/>
                    <a:pt x="7752" y="6164"/>
                  </a:cubicBezTo>
                  <a:cubicBezTo>
                    <a:pt x="7878" y="6602"/>
                    <a:pt x="7955" y="7045"/>
                    <a:pt x="7996" y="7498"/>
                  </a:cubicBezTo>
                  <a:cubicBezTo>
                    <a:pt x="6985" y="7202"/>
                    <a:pt x="6092" y="6695"/>
                    <a:pt x="5287" y="6007"/>
                  </a:cubicBezTo>
                  <a:cubicBezTo>
                    <a:pt x="5256" y="5916"/>
                    <a:pt x="5167" y="5845"/>
                    <a:pt x="5070" y="5845"/>
                  </a:cubicBezTo>
                  <a:cubicBezTo>
                    <a:pt x="5020" y="5845"/>
                    <a:pt x="4968" y="5864"/>
                    <a:pt x="4921" y="5910"/>
                  </a:cubicBezTo>
                  <a:cubicBezTo>
                    <a:pt x="4599" y="6219"/>
                    <a:pt x="4283" y="6530"/>
                    <a:pt x="3946" y="6826"/>
                  </a:cubicBezTo>
                  <a:cubicBezTo>
                    <a:pt x="3678" y="7061"/>
                    <a:pt x="3059" y="7746"/>
                    <a:pt x="2689" y="7746"/>
                  </a:cubicBezTo>
                  <a:cubicBezTo>
                    <a:pt x="2663" y="7746"/>
                    <a:pt x="2639" y="7743"/>
                    <a:pt x="2616" y="7736"/>
                  </a:cubicBezTo>
                  <a:cubicBezTo>
                    <a:pt x="2337" y="7653"/>
                    <a:pt x="2471" y="7343"/>
                    <a:pt x="2505" y="7073"/>
                  </a:cubicBezTo>
                  <a:cubicBezTo>
                    <a:pt x="2535" y="6824"/>
                    <a:pt x="2581" y="6582"/>
                    <a:pt x="2639" y="6337"/>
                  </a:cubicBezTo>
                  <a:cubicBezTo>
                    <a:pt x="2752" y="5870"/>
                    <a:pt x="2898" y="5413"/>
                    <a:pt x="3050" y="4958"/>
                  </a:cubicBezTo>
                  <a:cubicBezTo>
                    <a:pt x="3076" y="4882"/>
                    <a:pt x="3028" y="4826"/>
                    <a:pt x="2965" y="4810"/>
                  </a:cubicBezTo>
                  <a:cubicBezTo>
                    <a:pt x="2949" y="4790"/>
                    <a:pt x="2928" y="4773"/>
                    <a:pt x="2903" y="4757"/>
                  </a:cubicBezTo>
                  <a:cubicBezTo>
                    <a:pt x="2557" y="4570"/>
                    <a:pt x="344" y="3520"/>
                    <a:pt x="710" y="3031"/>
                  </a:cubicBezTo>
                  <a:cubicBezTo>
                    <a:pt x="813" y="2890"/>
                    <a:pt x="1076" y="2857"/>
                    <a:pt x="1345" y="2857"/>
                  </a:cubicBezTo>
                  <a:cubicBezTo>
                    <a:pt x="1593" y="2857"/>
                    <a:pt x="1848" y="2885"/>
                    <a:pt x="1988" y="2885"/>
                  </a:cubicBezTo>
                  <a:cubicBezTo>
                    <a:pt x="1993" y="2885"/>
                    <a:pt x="1998" y="2885"/>
                    <a:pt x="2002" y="2885"/>
                  </a:cubicBezTo>
                  <a:cubicBezTo>
                    <a:pt x="2340" y="2880"/>
                    <a:pt x="2678" y="2878"/>
                    <a:pt x="3018" y="2852"/>
                  </a:cubicBezTo>
                  <a:cubicBezTo>
                    <a:pt x="3034" y="2875"/>
                    <a:pt x="3059" y="2889"/>
                    <a:pt x="3086" y="2889"/>
                  </a:cubicBezTo>
                  <a:cubicBezTo>
                    <a:pt x="3101" y="2889"/>
                    <a:pt x="3118" y="2884"/>
                    <a:pt x="3133" y="2874"/>
                  </a:cubicBezTo>
                  <a:cubicBezTo>
                    <a:pt x="3203" y="2854"/>
                    <a:pt x="3272" y="2836"/>
                    <a:pt x="3342" y="2820"/>
                  </a:cubicBezTo>
                  <a:cubicBezTo>
                    <a:pt x="3399" y="2811"/>
                    <a:pt x="3457" y="2806"/>
                    <a:pt x="3512" y="2797"/>
                  </a:cubicBezTo>
                  <a:lnTo>
                    <a:pt x="3509" y="2788"/>
                  </a:lnTo>
                  <a:cubicBezTo>
                    <a:pt x="3621" y="2746"/>
                    <a:pt x="3664" y="2601"/>
                    <a:pt x="3595" y="2524"/>
                  </a:cubicBezTo>
                  <a:cubicBezTo>
                    <a:pt x="3829" y="1899"/>
                    <a:pt x="4221" y="802"/>
                    <a:pt x="4794" y="649"/>
                  </a:cubicBezTo>
                  <a:cubicBezTo>
                    <a:pt x="4885" y="625"/>
                    <a:pt x="4951" y="612"/>
                    <a:pt x="5002" y="612"/>
                  </a:cubicBezTo>
                  <a:close/>
                  <a:moveTo>
                    <a:pt x="4825" y="1"/>
                  </a:moveTo>
                  <a:cubicBezTo>
                    <a:pt x="4820" y="1"/>
                    <a:pt x="4815" y="1"/>
                    <a:pt x="4810" y="1"/>
                  </a:cubicBezTo>
                  <a:cubicBezTo>
                    <a:pt x="4376" y="15"/>
                    <a:pt x="4159" y="546"/>
                    <a:pt x="3978" y="872"/>
                  </a:cubicBezTo>
                  <a:cubicBezTo>
                    <a:pt x="3696" y="1377"/>
                    <a:pt x="3470" y="1908"/>
                    <a:pt x="3281" y="2455"/>
                  </a:cubicBezTo>
                  <a:cubicBezTo>
                    <a:pt x="2890" y="2406"/>
                    <a:pt x="2477" y="2382"/>
                    <a:pt x="2068" y="2382"/>
                  </a:cubicBezTo>
                  <a:cubicBezTo>
                    <a:pt x="1748" y="2382"/>
                    <a:pt x="1430" y="2397"/>
                    <a:pt x="1129" y="2425"/>
                  </a:cubicBezTo>
                  <a:cubicBezTo>
                    <a:pt x="760" y="2460"/>
                    <a:pt x="289" y="2585"/>
                    <a:pt x="157" y="2979"/>
                  </a:cubicBezTo>
                  <a:cubicBezTo>
                    <a:pt x="0" y="3455"/>
                    <a:pt x="455" y="3774"/>
                    <a:pt x="785" y="4025"/>
                  </a:cubicBezTo>
                  <a:cubicBezTo>
                    <a:pt x="1360" y="4464"/>
                    <a:pt x="1988" y="4852"/>
                    <a:pt x="2662" y="5120"/>
                  </a:cubicBezTo>
                  <a:cubicBezTo>
                    <a:pt x="2334" y="5695"/>
                    <a:pt x="2145" y="6316"/>
                    <a:pt x="2056" y="6981"/>
                  </a:cubicBezTo>
                  <a:cubicBezTo>
                    <a:pt x="2004" y="7339"/>
                    <a:pt x="1847" y="7993"/>
                    <a:pt x="2203" y="8258"/>
                  </a:cubicBezTo>
                  <a:cubicBezTo>
                    <a:pt x="2296" y="8328"/>
                    <a:pt x="2395" y="8357"/>
                    <a:pt x="2495" y="8357"/>
                  </a:cubicBezTo>
                  <a:cubicBezTo>
                    <a:pt x="2829" y="8357"/>
                    <a:pt x="3181" y="8034"/>
                    <a:pt x="3410" y="7856"/>
                  </a:cubicBezTo>
                  <a:cubicBezTo>
                    <a:pt x="4013" y="7389"/>
                    <a:pt x="4591" y="6886"/>
                    <a:pt x="5124" y="6341"/>
                  </a:cubicBezTo>
                  <a:cubicBezTo>
                    <a:pt x="5978" y="7172"/>
                    <a:pt x="7028" y="7731"/>
                    <a:pt x="8185" y="8019"/>
                  </a:cubicBezTo>
                  <a:cubicBezTo>
                    <a:pt x="8204" y="8024"/>
                    <a:pt x="8222" y="8027"/>
                    <a:pt x="8241" y="8027"/>
                  </a:cubicBezTo>
                  <a:cubicBezTo>
                    <a:pt x="8360" y="8027"/>
                    <a:pt x="8477" y="7933"/>
                    <a:pt x="8472" y="7803"/>
                  </a:cubicBezTo>
                  <a:cubicBezTo>
                    <a:pt x="8428" y="6819"/>
                    <a:pt x="8267" y="5508"/>
                    <a:pt x="7633" y="4693"/>
                  </a:cubicBezTo>
                  <a:cubicBezTo>
                    <a:pt x="8239" y="4381"/>
                    <a:pt x="8806" y="3997"/>
                    <a:pt x="9305" y="3534"/>
                  </a:cubicBezTo>
                  <a:cubicBezTo>
                    <a:pt x="9585" y="3273"/>
                    <a:pt x="10148" y="2813"/>
                    <a:pt x="10051" y="2359"/>
                  </a:cubicBezTo>
                  <a:cubicBezTo>
                    <a:pt x="9976" y="2005"/>
                    <a:pt x="9624" y="1951"/>
                    <a:pt x="9300" y="1951"/>
                  </a:cubicBezTo>
                  <a:cubicBezTo>
                    <a:pt x="9174" y="1951"/>
                    <a:pt x="9052" y="1959"/>
                    <a:pt x="8952" y="1961"/>
                  </a:cubicBezTo>
                  <a:cubicBezTo>
                    <a:pt x="8153" y="1973"/>
                    <a:pt x="7303" y="1989"/>
                    <a:pt x="6523" y="2174"/>
                  </a:cubicBezTo>
                  <a:cubicBezTo>
                    <a:pt x="6424" y="1661"/>
                    <a:pt x="6102" y="1186"/>
                    <a:pt x="5793" y="777"/>
                  </a:cubicBezTo>
                  <a:cubicBezTo>
                    <a:pt x="5568" y="480"/>
                    <a:pt x="5245" y="1"/>
                    <a:pt x="48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" name="Google Shape;68;p2"/>
          <p:cNvGrpSpPr/>
          <p:nvPr/>
        </p:nvGrpSpPr>
        <p:grpSpPr>
          <a:xfrm>
            <a:off x="1328898" y="436541"/>
            <a:ext cx="489925" cy="434600"/>
            <a:chOff x="3200749" y="4607951"/>
            <a:chExt cx="250388" cy="222113"/>
          </a:xfrm>
        </p:grpSpPr>
        <p:sp>
          <p:nvSpPr>
            <p:cNvPr id="69" name="Google Shape;69;p2"/>
            <p:cNvSpPr/>
            <p:nvPr/>
          </p:nvSpPr>
          <p:spPr>
            <a:xfrm>
              <a:off x="3212638" y="4655639"/>
              <a:ext cx="230435" cy="164429"/>
            </a:xfrm>
            <a:custGeom>
              <a:avLst/>
              <a:gdLst/>
              <a:ahLst/>
              <a:cxnLst/>
              <a:rect l="l" t="t" r="r" b="b"/>
              <a:pathLst>
                <a:path w="12404" h="8851" extrusionOk="0">
                  <a:moveTo>
                    <a:pt x="6842" y="0"/>
                  </a:moveTo>
                  <a:cubicBezTo>
                    <a:pt x="6707" y="0"/>
                    <a:pt x="6570" y="14"/>
                    <a:pt x="6433" y="43"/>
                  </a:cubicBezTo>
                  <a:cubicBezTo>
                    <a:pt x="5732" y="177"/>
                    <a:pt x="5165" y="644"/>
                    <a:pt x="4665" y="1111"/>
                  </a:cubicBezTo>
                  <a:cubicBezTo>
                    <a:pt x="4606" y="1169"/>
                    <a:pt x="4535" y="1196"/>
                    <a:pt x="4465" y="1196"/>
                  </a:cubicBezTo>
                  <a:cubicBezTo>
                    <a:pt x="4375" y="1196"/>
                    <a:pt x="4287" y="1152"/>
                    <a:pt x="4231" y="1078"/>
                  </a:cubicBezTo>
                  <a:cubicBezTo>
                    <a:pt x="3829" y="515"/>
                    <a:pt x="3328" y="285"/>
                    <a:pt x="2859" y="285"/>
                  </a:cubicBezTo>
                  <a:cubicBezTo>
                    <a:pt x="1772" y="285"/>
                    <a:pt x="863" y="1523"/>
                    <a:pt x="1796" y="2712"/>
                  </a:cubicBezTo>
                  <a:cubicBezTo>
                    <a:pt x="1863" y="2712"/>
                    <a:pt x="1929" y="2712"/>
                    <a:pt x="1963" y="2745"/>
                  </a:cubicBezTo>
                  <a:cubicBezTo>
                    <a:pt x="2163" y="2779"/>
                    <a:pt x="2163" y="3112"/>
                    <a:pt x="1963" y="3146"/>
                  </a:cubicBezTo>
                  <a:cubicBezTo>
                    <a:pt x="1062" y="3279"/>
                    <a:pt x="61" y="3713"/>
                    <a:pt x="28" y="4814"/>
                  </a:cubicBezTo>
                  <a:cubicBezTo>
                    <a:pt x="1" y="5765"/>
                    <a:pt x="726" y="6339"/>
                    <a:pt x="1537" y="6339"/>
                  </a:cubicBezTo>
                  <a:cubicBezTo>
                    <a:pt x="1722" y="6339"/>
                    <a:pt x="1911" y="6310"/>
                    <a:pt x="2096" y="6248"/>
                  </a:cubicBezTo>
                  <a:cubicBezTo>
                    <a:pt x="2123" y="6239"/>
                    <a:pt x="2150" y="6235"/>
                    <a:pt x="2177" y="6235"/>
                  </a:cubicBezTo>
                  <a:cubicBezTo>
                    <a:pt x="2346" y="6235"/>
                    <a:pt x="2487" y="6404"/>
                    <a:pt x="2430" y="6548"/>
                  </a:cubicBezTo>
                  <a:cubicBezTo>
                    <a:pt x="2152" y="7290"/>
                    <a:pt x="2246" y="8404"/>
                    <a:pt x="3164" y="8404"/>
                  </a:cubicBezTo>
                  <a:cubicBezTo>
                    <a:pt x="3236" y="8404"/>
                    <a:pt x="3314" y="8397"/>
                    <a:pt x="3397" y="8383"/>
                  </a:cubicBezTo>
                  <a:cubicBezTo>
                    <a:pt x="3931" y="8316"/>
                    <a:pt x="4264" y="7882"/>
                    <a:pt x="4498" y="7415"/>
                  </a:cubicBezTo>
                  <a:cubicBezTo>
                    <a:pt x="4498" y="7349"/>
                    <a:pt x="4498" y="7315"/>
                    <a:pt x="4498" y="7249"/>
                  </a:cubicBezTo>
                  <a:cubicBezTo>
                    <a:pt x="4498" y="7149"/>
                    <a:pt x="4598" y="7115"/>
                    <a:pt x="4665" y="7082"/>
                  </a:cubicBezTo>
                  <a:cubicBezTo>
                    <a:pt x="4684" y="7053"/>
                    <a:pt x="4713" y="7041"/>
                    <a:pt x="4745" y="7041"/>
                  </a:cubicBezTo>
                  <a:cubicBezTo>
                    <a:pt x="4826" y="7041"/>
                    <a:pt x="4922" y="7120"/>
                    <a:pt x="4898" y="7215"/>
                  </a:cubicBezTo>
                  <a:cubicBezTo>
                    <a:pt x="4898" y="7249"/>
                    <a:pt x="4865" y="7282"/>
                    <a:pt x="4865" y="7349"/>
                  </a:cubicBezTo>
                  <a:cubicBezTo>
                    <a:pt x="4995" y="8132"/>
                    <a:pt x="5636" y="8851"/>
                    <a:pt x="6476" y="8851"/>
                  </a:cubicBezTo>
                  <a:cubicBezTo>
                    <a:pt x="6495" y="8851"/>
                    <a:pt x="6514" y="8850"/>
                    <a:pt x="6533" y="8850"/>
                  </a:cubicBezTo>
                  <a:cubicBezTo>
                    <a:pt x="7533" y="8816"/>
                    <a:pt x="7967" y="7916"/>
                    <a:pt x="8100" y="7082"/>
                  </a:cubicBezTo>
                  <a:cubicBezTo>
                    <a:pt x="8120" y="6985"/>
                    <a:pt x="8219" y="6933"/>
                    <a:pt x="8317" y="6933"/>
                  </a:cubicBezTo>
                  <a:cubicBezTo>
                    <a:pt x="8388" y="6933"/>
                    <a:pt x="8459" y="6959"/>
                    <a:pt x="8501" y="7015"/>
                  </a:cubicBezTo>
                  <a:cubicBezTo>
                    <a:pt x="8534" y="7015"/>
                    <a:pt x="8601" y="7048"/>
                    <a:pt x="8601" y="7115"/>
                  </a:cubicBezTo>
                  <a:cubicBezTo>
                    <a:pt x="8745" y="7674"/>
                    <a:pt x="9182" y="7911"/>
                    <a:pt x="9658" y="7911"/>
                  </a:cubicBezTo>
                  <a:cubicBezTo>
                    <a:pt x="10063" y="7911"/>
                    <a:pt x="10496" y="7740"/>
                    <a:pt x="10802" y="7449"/>
                  </a:cubicBezTo>
                  <a:cubicBezTo>
                    <a:pt x="11103" y="7182"/>
                    <a:pt x="11336" y="6748"/>
                    <a:pt x="11303" y="6315"/>
                  </a:cubicBezTo>
                  <a:cubicBezTo>
                    <a:pt x="11269" y="5914"/>
                    <a:pt x="11036" y="5681"/>
                    <a:pt x="10769" y="5381"/>
                  </a:cubicBezTo>
                  <a:cubicBezTo>
                    <a:pt x="10736" y="5347"/>
                    <a:pt x="10736" y="5347"/>
                    <a:pt x="10702" y="5314"/>
                  </a:cubicBezTo>
                  <a:cubicBezTo>
                    <a:pt x="10536" y="5214"/>
                    <a:pt x="10469" y="4880"/>
                    <a:pt x="10736" y="4814"/>
                  </a:cubicBezTo>
                  <a:cubicBezTo>
                    <a:pt x="11937" y="4547"/>
                    <a:pt x="12404" y="3346"/>
                    <a:pt x="11636" y="2345"/>
                  </a:cubicBezTo>
                  <a:cubicBezTo>
                    <a:pt x="11238" y="1833"/>
                    <a:pt x="10699" y="1623"/>
                    <a:pt x="10137" y="1623"/>
                  </a:cubicBezTo>
                  <a:cubicBezTo>
                    <a:pt x="9710" y="1623"/>
                    <a:pt x="9270" y="1743"/>
                    <a:pt x="8868" y="1945"/>
                  </a:cubicBezTo>
                  <a:cubicBezTo>
                    <a:pt x="8823" y="1972"/>
                    <a:pt x="8774" y="1984"/>
                    <a:pt x="8726" y="1984"/>
                  </a:cubicBezTo>
                  <a:cubicBezTo>
                    <a:pt x="8595" y="1984"/>
                    <a:pt x="8476" y="1891"/>
                    <a:pt x="8501" y="1745"/>
                  </a:cubicBezTo>
                  <a:cubicBezTo>
                    <a:pt x="8618" y="694"/>
                    <a:pt x="7789" y="0"/>
                    <a:pt x="68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336476" y="4617314"/>
              <a:ext cx="91717" cy="63312"/>
            </a:xfrm>
            <a:custGeom>
              <a:avLst/>
              <a:gdLst/>
              <a:ahLst/>
              <a:cxnLst/>
              <a:rect l="l" t="t" r="r" b="b"/>
              <a:pathLst>
                <a:path w="4937" h="3408" extrusionOk="0">
                  <a:moveTo>
                    <a:pt x="2449" y="1"/>
                  </a:moveTo>
                  <a:cubicBezTo>
                    <a:pt x="1460" y="1"/>
                    <a:pt x="404" y="590"/>
                    <a:pt x="0" y="1506"/>
                  </a:cubicBezTo>
                  <a:cubicBezTo>
                    <a:pt x="71" y="1498"/>
                    <a:pt x="144" y="1494"/>
                    <a:pt x="218" y="1494"/>
                  </a:cubicBezTo>
                  <a:cubicBezTo>
                    <a:pt x="458" y="1494"/>
                    <a:pt x="713" y="1538"/>
                    <a:pt x="967" y="1639"/>
                  </a:cubicBezTo>
                  <a:cubicBezTo>
                    <a:pt x="1801" y="1940"/>
                    <a:pt x="2302" y="2607"/>
                    <a:pt x="2335" y="3407"/>
                  </a:cubicBezTo>
                  <a:cubicBezTo>
                    <a:pt x="2710" y="3282"/>
                    <a:pt x="3105" y="3215"/>
                    <a:pt x="3487" y="3215"/>
                  </a:cubicBezTo>
                  <a:cubicBezTo>
                    <a:pt x="3819" y="3215"/>
                    <a:pt x="4142" y="3266"/>
                    <a:pt x="4437" y="3374"/>
                  </a:cubicBezTo>
                  <a:cubicBezTo>
                    <a:pt x="4937" y="2106"/>
                    <a:pt x="4603" y="572"/>
                    <a:pt x="3136" y="105"/>
                  </a:cubicBezTo>
                  <a:cubicBezTo>
                    <a:pt x="2917" y="34"/>
                    <a:pt x="2685" y="1"/>
                    <a:pt x="2449" y="1"/>
                  </a:cubicBezTo>
                  <a:close/>
                </a:path>
              </a:pathLst>
            </a:custGeom>
            <a:solidFill>
              <a:srgbClr val="FFE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200749" y="4607951"/>
              <a:ext cx="250388" cy="222113"/>
            </a:xfrm>
            <a:custGeom>
              <a:avLst/>
              <a:gdLst/>
              <a:ahLst/>
              <a:cxnLst/>
              <a:rect l="l" t="t" r="r" b="b"/>
              <a:pathLst>
                <a:path w="13478" h="11956" extrusionOk="0">
                  <a:moveTo>
                    <a:pt x="9780" y="517"/>
                  </a:moveTo>
                  <a:cubicBezTo>
                    <a:pt x="10007" y="517"/>
                    <a:pt x="10231" y="547"/>
                    <a:pt x="10442" y="609"/>
                  </a:cubicBezTo>
                  <a:cubicBezTo>
                    <a:pt x="11909" y="1076"/>
                    <a:pt x="12243" y="2610"/>
                    <a:pt x="11743" y="3878"/>
                  </a:cubicBezTo>
                  <a:cubicBezTo>
                    <a:pt x="11457" y="3773"/>
                    <a:pt x="11145" y="3722"/>
                    <a:pt x="10824" y="3722"/>
                  </a:cubicBezTo>
                  <a:cubicBezTo>
                    <a:pt x="10432" y="3722"/>
                    <a:pt x="10026" y="3798"/>
                    <a:pt x="9641" y="3945"/>
                  </a:cubicBezTo>
                  <a:cubicBezTo>
                    <a:pt x="9608" y="3111"/>
                    <a:pt x="9107" y="2444"/>
                    <a:pt x="8273" y="2143"/>
                  </a:cubicBezTo>
                  <a:cubicBezTo>
                    <a:pt x="7999" y="2061"/>
                    <a:pt x="7724" y="2001"/>
                    <a:pt x="7469" y="2001"/>
                  </a:cubicBezTo>
                  <a:cubicBezTo>
                    <a:pt x="7413" y="2001"/>
                    <a:pt x="7359" y="2004"/>
                    <a:pt x="7306" y="2010"/>
                  </a:cubicBezTo>
                  <a:cubicBezTo>
                    <a:pt x="7713" y="1087"/>
                    <a:pt x="8784" y="517"/>
                    <a:pt x="9780" y="517"/>
                  </a:cubicBezTo>
                  <a:close/>
                  <a:moveTo>
                    <a:pt x="7482" y="2567"/>
                  </a:moveTo>
                  <a:cubicBezTo>
                    <a:pt x="8429" y="2567"/>
                    <a:pt x="9258" y="3261"/>
                    <a:pt x="9141" y="4312"/>
                  </a:cubicBezTo>
                  <a:cubicBezTo>
                    <a:pt x="9116" y="4458"/>
                    <a:pt x="9235" y="4551"/>
                    <a:pt x="9366" y="4551"/>
                  </a:cubicBezTo>
                  <a:cubicBezTo>
                    <a:pt x="9414" y="4551"/>
                    <a:pt x="9463" y="4539"/>
                    <a:pt x="9508" y="4512"/>
                  </a:cubicBezTo>
                  <a:cubicBezTo>
                    <a:pt x="9910" y="4310"/>
                    <a:pt x="10350" y="4190"/>
                    <a:pt x="10777" y="4190"/>
                  </a:cubicBezTo>
                  <a:cubicBezTo>
                    <a:pt x="11339" y="4190"/>
                    <a:pt x="11878" y="4400"/>
                    <a:pt x="12276" y="4912"/>
                  </a:cubicBezTo>
                  <a:cubicBezTo>
                    <a:pt x="13044" y="5913"/>
                    <a:pt x="12577" y="7114"/>
                    <a:pt x="11376" y="7381"/>
                  </a:cubicBezTo>
                  <a:cubicBezTo>
                    <a:pt x="11109" y="7447"/>
                    <a:pt x="11176" y="7781"/>
                    <a:pt x="11342" y="7881"/>
                  </a:cubicBezTo>
                  <a:cubicBezTo>
                    <a:pt x="11376" y="7881"/>
                    <a:pt x="11376" y="7914"/>
                    <a:pt x="11409" y="7948"/>
                  </a:cubicBezTo>
                  <a:cubicBezTo>
                    <a:pt x="11676" y="8248"/>
                    <a:pt x="11909" y="8448"/>
                    <a:pt x="11943" y="8882"/>
                  </a:cubicBezTo>
                  <a:cubicBezTo>
                    <a:pt x="11976" y="9315"/>
                    <a:pt x="11743" y="9716"/>
                    <a:pt x="11442" y="10016"/>
                  </a:cubicBezTo>
                  <a:cubicBezTo>
                    <a:pt x="11139" y="10304"/>
                    <a:pt x="10711" y="10475"/>
                    <a:pt x="10309" y="10475"/>
                  </a:cubicBezTo>
                  <a:cubicBezTo>
                    <a:pt x="9829" y="10475"/>
                    <a:pt x="9386" y="10230"/>
                    <a:pt x="9241" y="9649"/>
                  </a:cubicBezTo>
                  <a:cubicBezTo>
                    <a:pt x="9241" y="9615"/>
                    <a:pt x="9174" y="9582"/>
                    <a:pt x="9141" y="9549"/>
                  </a:cubicBezTo>
                  <a:cubicBezTo>
                    <a:pt x="9099" y="9507"/>
                    <a:pt x="9029" y="9483"/>
                    <a:pt x="8959" y="9483"/>
                  </a:cubicBezTo>
                  <a:cubicBezTo>
                    <a:pt x="8860" y="9483"/>
                    <a:pt x="8760" y="9532"/>
                    <a:pt x="8740" y="9649"/>
                  </a:cubicBezTo>
                  <a:cubicBezTo>
                    <a:pt x="8607" y="10483"/>
                    <a:pt x="8173" y="11383"/>
                    <a:pt x="7173" y="11417"/>
                  </a:cubicBezTo>
                  <a:cubicBezTo>
                    <a:pt x="7137" y="11419"/>
                    <a:pt x="7102" y="11421"/>
                    <a:pt x="7068" y="11421"/>
                  </a:cubicBezTo>
                  <a:cubicBezTo>
                    <a:pt x="6252" y="11421"/>
                    <a:pt x="5633" y="10684"/>
                    <a:pt x="5505" y="9916"/>
                  </a:cubicBezTo>
                  <a:cubicBezTo>
                    <a:pt x="5505" y="9849"/>
                    <a:pt x="5538" y="9816"/>
                    <a:pt x="5538" y="9782"/>
                  </a:cubicBezTo>
                  <a:cubicBezTo>
                    <a:pt x="5562" y="9687"/>
                    <a:pt x="5466" y="9608"/>
                    <a:pt x="5385" y="9608"/>
                  </a:cubicBezTo>
                  <a:cubicBezTo>
                    <a:pt x="5353" y="9608"/>
                    <a:pt x="5324" y="9620"/>
                    <a:pt x="5305" y="9649"/>
                  </a:cubicBezTo>
                  <a:cubicBezTo>
                    <a:pt x="5238" y="9682"/>
                    <a:pt x="5138" y="9716"/>
                    <a:pt x="5138" y="9816"/>
                  </a:cubicBezTo>
                  <a:cubicBezTo>
                    <a:pt x="5138" y="9882"/>
                    <a:pt x="5138" y="9916"/>
                    <a:pt x="5138" y="9982"/>
                  </a:cubicBezTo>
                  <a:cubicBezTo>
                    <a:pt x="4904" y="10449"/>
                    <a:pt x="4571" y="10883"/>
                    <a:pt x="4037" y="10950"/>
                  </a:cubicBezTo>
                  <a:cubicBezTo>
                    <a:pt x="3954" y="10964"/>
                    <a:pt x="3876" y="10971"/>
                    <a:pt x="3804" y="10971"/>
                  </a:cubicBezTo>
                  <a:cubicBezTo>
                    <a:pt x="2890" y="10971"/>
                    <a:pt x="2822" y="9857"/>
                    <a:pt x="3070" y="9115"/>
                  </a:cubicBezTo>
                  <a:cubicBezTo>
                    <a:pt x="3127" y="8971"/>
                    <a:pt x="2986" y="8802"/>
                    <a:pt x="2817" y="8802"/>
                  </a:cubicBezTo>
                  <a:cubicBezTo>
                    <a:pt x="2790" y="8802"/>
                    <a:pt x="2763" y="8806"/>
                    <a:pt x="2736" y="8815"/>
                  </a:cubicBezTo>
                  <a:cubicBezTo>
                    <a:pt x="2551" y="8877"/>
                    <a:pt x="2362" y="8906"/>
                    <a:pt x="2177" y="8906"/>
                  </a:cubicBezTo>
                  <a:cubicBezTo>
                    <a:pt x="1366" y="8906"/>
                    <a:pt x="641" y="8332"/>
                    <a:pt x="668" y="7381"/>
                  </a:cubicBezTo>
                  <a:cubicBezTo>
                    <a:pt x="701" y="6280"/>
                    <a:pt x="1702" y="5846"/>
                    <a:pt x="2603" y="5713"/>
                  </a:cubicBezTo>
                  <a:cubicBezTo>
                    <a:pt x="2803" y="5679"/>
                    <a:pt x="2803" y="5346"/>
                    <a:pt x="2603" y="5312"/>
                  </a:cubicBezTo>
                  <a:cubicBezTo>
                    <a:pt x="2569" y="5279"/>
                    <a:pt x="2503" y="5279"/>
                    <a:pt x="2436" y="5279"/>
                  </a:cubicBezTo>
                  <a:cubicBezTo>
                    <a:pt x="1503" y="4090"/>
                    <a:pt x="2412" y="2852"/>
                    <a:pt x="3499" y="2852"/>
                  </a:cubicBezTo>
                  <a:cubicBezTo>
                    <a:pt x="3968" y="2852"/>
                    <a:pt x="4469" y="3082"/>
                    <a:pt x="4871" y="3645"/>
                  </a:cubicBezTo>
                  <a:cubicBezTo>
                    <a:pt x="4946" y="3719"/>
                    <a:pt x="5031" y="3763"/>
                    <a:pt x="5116" y="3763"/>
                  </a:cubicBezTo>
                  <a:cubicBezTo>
                    <a:pt x="5181" y="3763"/>
                    <a:pt x="5246" y="3736"/>
                    <a:pt x="5305" y="3678"/>
                  </a:cubicBezTo>
                  <a:cubicBezTo>
                    <a:pt x="5805" y="3211"/>
                    <a:pt x="6372" y="2744"/>
                    <a:pt x="7073" y="2610"/>
                  </a:cubicBezTo>
                  <a:cubicBezTo>
                    <a:pt x="7210" y="2581"/>
                    <a:pt x="7347" y="2567"/>
                    <a:pt x="7482" y="2567"/>
                  </a:cubicBezTo>
                  <a:close/>
                  <a:moveTo>
                    <a:pt x="9790" y="1"/>
                  </a:moveTo>
                  <a:cubicBezTo>
                    <a:pt x="8522" y="1"/>
                    <a:pt x="7191" y="807"/>
                    <a:pt x="6906" y="2077"/>
                  </a:cubicBezTo>
                  <a:cubicBezTo>
                    <a:pt x="6239" y="2244"/>
                    <a:pt x="5672" y="2644"/>
                    <a:pt x="5138" y="3077"/>
                  </a:cubicBezTo>
                  <a:cubicBezTo>
                    <a:pt x="4674" y="2573"/>
                    <a:pt x="4038" y="2239"/>
                    <a:pt x="3387" y="2239"/>
                  </a:cubicBezTo>
                  <a:cubicBezTo>
                    <a:pt x="2962" y="2239"/>
                    <a:pt x="2531" y="2381"/>
                    <a:pt x="2136" y="2711"/>
                  </a:cubicBezTo>
                  <a:cubicBezTo>
                    <a:pt x="1302" y="3411"/>
                    <a:pt x="1302" y="4545"/>
                    <a:pt x="1936" y="5312"/>
                  </a:cubicBezTo>
                  <a:cubicBezTo>
                    <a:pt x="868" y="5513"/>
                    <a:pt x="1" y="6513"/>
                    <a:pt x="168" y="7681"/>
                  </a:cubicBezTo>
                  <a:cubicBezTo>
                    <a:pt x="290" y="8780"/>
                    <a:pt x="1195" y="9432"/>
                    <a:pt x="2166" y="9432"/>
                  </a:cubicBezTo>
                  <a:cubicBezTo>
                    <a:pt x="2256" y="9432"/>
                    <a:pt x="2346" y="9427"/>
                    <a:pt x="2436" y="9415"/>
                  </a:cubicBezTo>
                  <a:lnTo>
                    <a:pt x="2436" y="9415"/>
                  </a:lnTo>
                  <a:cubicBezTo>
                    <a:pt x="2269" y="10283"/>
                    <a:pt x="2336" y="11283"/>
                    <a:pt x="3370" y="11517"/>
                  </a:cubicBezTo>
                  <a:cubicBezTo>
                    <a:pt x="3495" y="11546"/>
                    <a:pt x="3615" y="11559"/>
                    <a:pt x="3729" y="11559"/>
                  </a:cubicBezTo>
                  <a:cubicBezTo>
                    <a:pt x="4406" y="11559"/>
                    <a:pt x="4895" y="11082"/>
                    <a:pt x="5238" y="10483"/>
                  </a:cubicBezTo>
                  <a:cubicBezTo>
                    <a:pt x="5460" y="11340"/>
                    <a:pt x="6256" y="11955"/>
                    <a:pt x="7167" y="11955"/>
                  </a:cubicBezTo>
                  <a:cubicBezTo>
                    <a:pt x="7213" y="11955"/>
                    <a:pt x="7259" y="11954"/>
                    <a:pt x="7306" y="11950"/>
                  </a:cubicBezTo>
                  <a:cubicBezTo>
                    <a:pt x="8140" y="11917"/>
                    <a:pt x="8974" y="11217"/>
                    <a:pt x="9174" y="10383"/>
                  </a:cubicBezTo>
                  <a:cubicBezTo>
                    <a:pt x="9440" y="10773"/>
                    <a:pt x="9905" y="10956"/>
                    <a:pt x="10397" y="10956"/>
                  </a:cubicBezTo>
                  <a:cubicBezTo>
                    <a:pt x="10830" y="10956"/>
                    <a:pt x="11284" y="10815"/>
                    <a:pt x="11643" y="10549"/>
                  </a:cubicBezTo>
                  <a:cubicBezTo>
                    <a:pt x="12410" y="9949"/>
                    <a:pt x="12877" y="8381"/>
                    <a:pt x="11976" y="7747"/>
                  </a:cubicBezTo>
                  <a:cubicBezTo>
                    <a:pt x="12977" y="7280"/>
                    <a:pt x="13477" y="6113"/>
                    <a:pt x="12977" y="5046"/>
                  </a:cubicBezTo>
                  <a:cubicBezTo>
                    <a:pt x="12777" y="4645"/>
                    <a:pt x="12510" y="4345"/>
                    <a:pt x="12210" y="4112"/>
                  </a:cubicBezTo>
                  <a:cubicBezTo>
                    <a:pt x="13010" y="2711"/>
                    <a:pt x="12343" y="809"/>
                    <a:pt x="10842" y="209"/>
                  </a:cubicBezTo>
                  <a:cubicBezTo>
                    <a:pt x="10514" y="67"/>
                    <a:pt x="10155" y="1"/>
                    <a:pt x="97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28383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1"/>
          <p:cNvSpPr/>
          <p:nvPr/>
        </p:nvSpPr>
        <p:spPr>
          <a:xfrm rot="10800000">
            <a:off x="-210471" y="5519621"/>
            <a:ext cx="3564955" cy="1747847"/>
          </a:xfrm>
          <a:custGeom>
            <a:avLst/>
            <a:gdLst/>
            <a:ahLst/>
            <a:cxnLst/>
            <a:rect l="l" t="t" r="r" b="b"/>
            <a:pathLst>
              <a:path w="16766" h="8220" extrusionOk="0">
                <a:moveTo>
                  <a:pt x="16619" y="0"/>
                </a:moveTo>
                <a:lnTo>
                  <a:pt x="1" y="306"/>
                </a:lnTo>
                <a:cubicBezTo>
                  <a:pt x="61" y="421"/>
                  <a:pt x="130" y="530"/>
                  <a:pt x="209" y="629"/>
                </a:cubicBezTo>
                <a:cubicBezTo>
                  <a:pt x="561" y="1077"/>
                  <a:pt x="1090" y="1341"/>
                  <a:pt x="1620" y="1341"/>
                </a:cubicBezTo>
                <a:cubicBezTo>
                  <a:pt x="1653" y="1341"/>
                  <a:pt x="1687" y="1340"/>
                  <a:pt x="1720" y="1338"/>
                </a:cubicBezTo>
                <a:cubicBezTo>
                  <a:pt x="2137" y="1311"/>
                  <a:pt x="2547" y="1128"/>
                  <a:pt x="2959" y="1128"/>
                </a:cubicBezTo>
                <a:cubicBezTo>
                  <a:pt x="3033" y="1128"/>
                  <a:pt x="3106" y="1133"/>
                  <a:pt x="3180" y="1147"/>
                </a:cubicBezTo>
                <a:cubicBezTo>
                  <a:pt x="3277" y="1165"/>
                  <a:pt x="3367" y="1194"/>
                  <a:pt x="3455" y="1233"/>
                </a:cubicBezTo>
                <a:cubicBezTo>
                  <a:pt x="3474" y="1242"/>
                  <a:pt x="3493" y="1250"/>
                  <a:pt x="3511" y="1261"/>
                </a:cubicBezTo>
                <a:lnTo>
                  <a:pt x="3512" y="1261"/>
                </a:lnTo>
                <a:cubicBezTo>
                  <a:pt x="4178" y="1599"/>
                  <a:pt x="4587" y="2502"/>
                  <a:pt x="5216" y="2997"/>
                </a:cubicBezTo>
                <a:cubicBezTo>
                  <a:pt x="5642" y="3331"/>
                  <a:pt x="6137" y="3458"/>
                  <a:pt x="6653" y="3458"/>
                </a:cubicBezTo>
                <a:cubicBezTo>
                  <a:pt x="7281" y="3458"/>
                  <a:pt x="7939" y="3268"/>
                  <a:pt x="8534" y="3032"/>
                </a:cubicBezTo>
                <a:cubicBezTo>
                  <a:pt x="9061" y="2823"/>
                  <a:pt x="9606" y="2582"/>
                  <a:pt x="10155" y="2582"/>
                </a:cubicBezTo>
                <a:cubicBezTo>
                  <a:pt x="10271" y="2582"/>
                  <a:pt x="10386" y="2593"/>
                  <a:pt x="10502" y="2617"/>
                </a:cubicBezTo>
                <a:cubicBezTo>
                  <a:pt x="11491" y="2819"/>
                  <a:pt x="12129" y="3901"/>
                  <a:pt x="12548" y="4929"/>
                </a:cubicBezTo>
                <a:cubicBezTo>
                  <a:pt x="12966" y="5958"/>
                  <a:pt x="13334" y="7102"/>
                  <a:pt x="14165" y="7742"/>
                </a:cubicBezTo>
                <a:cubicBezTo>
                  <a:pt x="14587" y="8068"/>
                  <a:pt x="15094" y="8220"/>
                  <a:pt x="15606" y="8220"/>
                </a:cubicBezTo>
                <a:cubicBezTo>
                  <a:pt x="16002" y="8220"/>
                  <a:pt x="16401" y="8129"/>
                  <a:pt x="16766" y="7956"/>
                </a:cubicBezTo>
                <a:lnTo>
                  <a:pt x="16619" y="0"/>
                </a:ln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11"/>
          <p:cNvSpPr/>
          <p:nvPr/>
        </p:nvSpPr>
        <p:spPr>
          <a:xfrm rot="10800000">
            <a:off x="-912684" y="-609162"/>
            <a:ext cx="3047413" cy="5553771"/>
          </a:xfrm>
          <a:custGeom>
            <a:avLst/>
            <a:gdLst/>
            <a:ahLst/>
            <a:cxnLst/>
            <a:rect l="l" t="t" r="r" b="b"/>
            <a:pathLst>
              <a:path w="14332" h="26119" extrusionOk="0">
                <a:moveTo>
                  <a:pt x="12104" y="0"/>
                </a:moveTo>
                <a:cubicBezTo>
                  <a:pt x="11836" y="0"/>
                  <a:pt x="11579" y="100"/>
                  <a:pt x="11338" y="207"/>
                </a:cubicBezTo>
                <a:cubicBezTo>
                  <a:pt x="11049" y="335"/>
                  <a:pt x="10764" y="475"/>
                  <a:pt x="10478" y="610"/>
                </a:cubicBezTo>
                <a:cubicBezTo>
                  <a:pt x="9890" y="885"/>
                  <a:pt x="9294" y="1149"/>
                  <a:pt x="8713" y="1440"/>
                </a:cubicBezTo>
                <a:cubicBezTo>
                  <a:pt x="8495" y="1549"/>
                  <a:pt x="8298" y="1691"/>
                  <a:pt x="8201" y="1922"/>
                </a:cubicBezTo>
                <a:cubicBezTo>
                  <a:pt x="8095" y="2174"/>
                  <a:pt x="8110" y="2467"/>
                  <a:pt x="8106" y="2735"/>
                </a:cubicBezTo>
                <a:cubicBezTo>
                  <a:pt x="8097" y="3377"/>
                  <a:pt x="8121" y="4019"/>
                  <a:pt x="8176" y="4658"/>
                </a:cubicBezTo>
                <a:cubicBezTo>
                  <a:pt x="8228" y="5277"/>
                  <a:pt x="8331" y="5899"/>
                  <a:pt x="8283" y="6521"/>
                </a:cubicBezTo>
                <a:cubicBezTo>
                  <a:pt x="8242" y="7056"/>
                  <a:pt x="8055" y="7556"/>
                  <a:pt x="7761" y="8004"/>
                </a:cubicBezTo>
                <a:cubicBezTo>
                  <a:pt x="7173" y="8897"/>
                  <a:pt x="6276" y="9476"/>
                  <a:pt x="5434" y="10099"/>
                </a:cubicBezTo>
                <a:cubicBezTo>
                  <a:pt x="5008" y="10415"/>
                  <a:pt x="4600" y="10769"/>
                  <a:pt x="4338" y="11238"/>
                </a:cubicBezTo>
                <a:cubicBezTo>
                  <a:pt x="4078" y="11703"/>
                  <a:pt x="3973" y="12231"/>
                  <a:pt x="3932" y="12758"/>
                </a:cubicBezTo>
                <a:cubicBezTo>
                  <a:pt x="3854" y="13776"/>
                  <a:pt x="4023" y="14819"/>
                  <a:pt x="3717" y="15812"/>
                </a:cubicBezTo>
                <a:cubicBezTo>
                  <a:pt x="3574" y="16273"/>
                  <a:pt x="3319" y="16702"/>
                  <a:pt x="2917" y="16981"/>
                </a:cubicBezTo>
                <a:cubicBezTo>
                  <a:pt x="2489" y="17279"/>
                  <a:pt x="1977" y="17419"/>
                  <a:pt x="1536" y="17694"/>
                </a:cubicBezTo>
                <a:cubicBezTo>
                  <a:pt x="639" y="18252"/>
                  <a:pt x="327" y="19323"/>
                  <a:pt x="152" y="20304"/>
                </a:cubicBezTo>
                <a:cubicBezTo>
                  <a:pt x="48" y="20891"/>
                  <a:pt x="1" y="21500"/>
                  <a:pt x="140" y="22087"/>
                </a:cubicBezTo>
                <a:cubicBezTo>
                  <a:pt x="259" y="22589"/>
                  <a:pt x="523" y="23040"/>
                  <a:pt x="855" y="23429"/>
                </a:cubicBezTo>
                <a:cubicBezTo>
                  <a:pt x="1544" y="24236"/>
                  <a:pt x="3187" y="24329"/>
                  <a:pt x="3333" y="25366"/>
                </a:cubicBezTo>
                <a:cubicBezTo>
                  <a:pt x="3413" y="25937"/>
                  <a:pt x="4213" y="26116"/>
                  <a:pt x="4450" y="26116"/>
                </a:cubicBezTo>
                <a:cubicBezTo>
                  <a:pt x="4499" y="26116"/>
                  <a:pt x="4524" y="26108"/>
                  <a:pt x="4512" y="26094"/>
                </a:cubicBezTo>
                <a:lnTo>
                  <a:pt x="4512" y="26094"/>
                </a:lnTo>
                <a:cubicBezTo>
                  <a:pt x="5752" y="26098"/>
                  <a:pt x="6992" y="26103"/>
                  <a:pt x="8231" y="26108"/>
                </a:cubicBezTo>
                <a:cubicBezTo>
                  <a:pt x="8884" y="26110"/>
                  <a:pt x="9536" y="26113"/>
                  <a:pt x="10188" y="26115"/>
                </a:cubicBezTo>
                <a:cubicBezTo>
                  <a:pt x="10509" y="26116"/>
                  <a:pt x="10831" y="26117"/>
                  <a:pt x="11153" y="26118"/>
                </a:cubicBezTo>
                <a:cubicBezTo>
                  <a:pt x="11181" y="26118"/>
                  <a:pt x="11210" y="26118"/>
                  <a:pt x="11238" y="26118"/>
                </a:cubicBezTo>
                <a:cubicBezTo>
                  <a:pt x="11502" y="26118"/>
                  <a:pt x="11768" y="26112"/>
                  <a:pt x="12030" y="26066"/>
                </a:cubicBezTo>
                <a:cubicBezTo>
                  <a:pt x="12510" y="25980"/>
                  <a:pt x="12981" y="25708"/>
                  <a:pt x="13161" y="25232"/>
                </a:cubicBezTo>
                <a:cubicBezTo>
                  <a:pt x="13200" y="25130"/>
                  <a:pt x="13224" y="25017"/>
                  <a:pt x="13222" y="24907"/>
                </a:cubicBezTo>
                <a:cubicBezTo>
                  <a:pt x="13220" y="24778"/>
                  <a:pt x="13107" y="24687"/>
                  <a:pt x="13042" y="24582"/>
                </a:cubicBezTo>
                <a:cubicBezTo>
                  <a:pt x="12914" y="24378"/>
                  <a:pt x="12829" y="24154"/>
                  <a:pt x="12777" y="23918"/>
                </a:cubicBezTo>
                <a:cubicBezTo>
                  <a:pt x="12667" y="23424"/>
                  <a:pt x="12700" y="22903"/>
                  <a:pt x="12760" y="22402"/>
                </a:cubicBezTo>
                <a:cubicBezTo>
                  <a:pt x="12825" y="21856"/>
                  <a:pt x="12928" y="21313"/>
                  <a:pt x="12991" y="20766"/>
                </a:cubicBezTo>
                <a:cubicBezTo>
                  <a:pt x="13138" y="19498"/>
                  <a:pt x="13165" y="18220"/>
                  <a:pt x="13259" y="16947"/>
                </a:cubicBezTo>
                <a:cubicBezTo>
                  <a:pt x="13306" y="16306"/>
                  <a:pt x="13371" y="15667"/>
                  <a:pt x="13476" y="15033"/>
                </a:cubicBezTo>
                <a:cubicBezTo>
                  <a:pt x="13580" y="14418"/>
                  <a:pt x="13717" y="13809"/>
                  <a:pt x="13850" y="13199"/>
                </a:cubicBezTo>
                <a:cubicBezTo>
                  <a:pt x="14117" y="11977"/>
                  <a:pt x="14332" y="10761"/>
                  <a:pt x="14312" y="9506"/>
                </a:cubicBezTo>
                <a:cubicBezTo>
                  <a:pt x="14292" y="8213"/>
                  <a:pt x="14104" y="6931"/>
                  <a:pt x="14032" y="5641"/>
                </a:cubicBezTo>
                <a:cubicBezTo>
                  <a:pt x="13973" y="4552"/>
                  <a:pt x="14026" y="3448"/>
                  <a:pt x="13821" y="2371"/>
                </a:cubicBezTo>
                <a:cubicBezTo>
                  <a:pt x="13723" y="1854"/>
                  <a:pt x="13559" y="1346"/>
                  <a:pt x="13296" y="889"/>
                </a:cubicBezTo>
                <a:cubicBezTo>
                  <a:pt x="13046" y="456"/>
                  <a:pt x="12681" y="18"/>
                  <a:pt x="12141" y="1"/>
                </a:cubicBezTo>
                <a:cubicBezTo>
                  <a:pt x="12128" y="1"/>
                  <a:pt x="12116" y="0"/>
                  <a:pt x="12104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11"/>
          <p:cNvSpPr/>
          <p:nvPr/>
        </p:nvSpPr>
        <p:spPr>
          <a:xfrm rot="10800000">
            <a:off x="9055986" y="-1271413"/>
            <a:ext cx="3453749" cy="2655577"/>
          </a:xfrm>
          <a:custGeom>
            <a:avLst/>
            <a:gdLst/>
            <a:ahLst/>
            <a:cxnLst/>
            <a:rect l="l" t="t" r="r" b="b"/>
            <a:pathLst>
              <a:path w="16243" h="12489" extrusionOk="0">
                <a:moveTo>
                  <a:pt x="3844" y="0"/>
                </a:moveTo>
                <a:cubicBezTo>
                  <a:pt x="3285" y="0"/>
                  <a:pt x="2723" y="148"/>
                  <a:pt x="2228" y="400"/>
                </a:cubicBezTo>
                <a:cubicBezTo>
                  <a:pt x="1280" y="883"/>
                  <a:pt x="590" y="1767"/>
                  <a:pt x="156" y="2720"/>
                </a:cubicBezTo>
                <a:cubicBezTo>
                  <a:pt x="49" y="2956"/>
                  <a:pt x="1" y="3596"/>
                  <a:pt x="54" y="3596"/>
                </a:cubicBezTo>
                <a:cubicBezTo>
                  <a:pt x="57" y="3596"/>
                  <a:pt x="61" y="3593"/>
                  <a:pt x="66" y="3588"/>
                </a:cubicBezTo>
                <a:cubicBezTo>
                  <a:pt x="269" y="4868"/>
                  <a:pt x="1355" y="5759"/>
                  <a:pt x="2294" y="6557"/>
                </a:cubicBezTo>
                <a:cubicBezTo>
                  <a:pt x="3560" y="7632"/>
                  <a:pt x="4723" y="8824"/>
                  <a:pt x="5756" y="10126"/>
                </a:cubicBezTo>
                <a:cubicBezTo>
                  <a:pt x="6340" y="10862"/>
                  <a:pt x="6881" y="11633"/>
                  <a:pt x="7379" y="12430"/>
                </a:cubicBezTo>
                <a:cubicBezTo>
                  <a:pt x="7403" y="12468"/>
                  <a:pt x="7442" y="12488"/>
                  <a:pt x="7481" y="12488"/>
                </a:cubicBezTo>
                <a:cubicBezTo>
                  <a:pt x="7510" y="12488"/>
                  <a:pt x="7539" y="12478"/>
                  <a:pt x="7563" y="12456"/>
                </a:cubicBezTo>
                <a:cubicBezTo>
                  <a:pt x="9372" y="10767"/>
                  <a:pt x="11182" y="9079"/>
                  <a:pt x="12991" y="7391"/>
                </a:cubicBezTo>
                <a:cubicBezTo>
                  <a:pt x="13444" y="6969"/>
                  <a:pt x="13897" y="6547"/>
                  <a:pt x="14348" y="6125"/>
                </a:cubicBezTo>
                <a:cubicBezTo>
                  <a:pt x="14774" y="5728"/>
                  <a:pt x="15224" y="5346"/>
                  <a:pt x="15621" y="4920"/>
                </a:cubicBezTo>
                <a:cubicBezTo>
                  <a:pt x="15956" y="4561"/>
                  <a:pt x="16230" y="4130"/>
                  <a:pt x="16237" y="3625"/>
                </a:cubicBezTo>
                <a:cubicBezTo>
                  <a:pt x="16243" y="3173"/>
                  <a:pt x="16055" y="2737"/>
                  <a:pt x="15772" y="2393"/>
                </a:cubicBezTo>
                <a:cubicBezTo>
                  <a:pt x="15118" y="1597"/>
                  <a:pt x="13969" y="1326"/>
                  <a:pt x="12990" y="1230"/>
                </a:cubicBezTo>
                <a:cubicBezTo>
                  <a:pt x="12782" y="1209"/>
                  <a:pt x="12575" y="1199"/>
                  <a:pt x="12369" y="1199"/>
                </a:cubicBezTo>
                <a:cubicBezTo>
                  <a:pt x="11579" y="1199"/>
                  <a:pt x="10805" y="1344"/>
                  <a:pt x="10046" y="1589"/>
                </a:cubicBezTo>
                <a:cubicBezTo>
                  <a:pt x="9458" y="1779"/>
                  <a:pt x="8842" y="1996"/>
                  <a:pt x="8230" y="1996"/>
                </a:cubicBezTo>
                <a:cubicBezTo>
                  <a:pt x="7924" y="1996"/>
                  <a:pt x="7618" y="1942"/>
                  <a:pt x="7317" y="1801"/>
                </a:cubicBezTo>
                <a:cubicBezTo>
                  <a:pt x="6411" y="1378"/>
                  <a:pt x="5786" y="517"/>
                  <a:pt x="4835" y="170"/>
                </a:cubicBezTo>
                <a:cubicBezTo>
                  <a:pt x="4516" y="54"/>
                  <a:pt x="4181" y="0"/>
                  <a:pt x="3844" y="0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11"/>
          <p:cNvSpPr/>
          <p:nvPr/>
        </p:nvSpPr>
        <p:spPr>
          <a:xfrm rot="10800000">
            <a:off x="9850797" y="2125567"/>
            <a:ext cx="2644055" cy="5141899"/>
          </a:xfrm>
          <a:custGeom>
            <a:avLst/>
            <a:gdLst/>
            <a:ahLst/>
            <a:cxnLst/>
            <a:rect l="l" t="t" r="r" b="b"/>
            <a:pathLst>
              <a:path w="12435" h="24182" extrusionOk="0">
                <a:moveTo>
                  <a:pt x="7995" y="0"/>
                </a:moveTo>
                <a:cubicBezTo>
                  <a:pt x="6753" y="0"/>
                  <a:pt x="5507" y="123"/>
                  <a:pt x="4282" y="305"/>
                </a:cubicBezTo>
                <a:cubicBezTo>
                  <a:pt x="3647" y="400"/>
                  <a:pt x="3014" y="509"/>
                  <a:pt x="2384" y="629"/>
                </a:cubicBezTo>
                <a:cubicBezTo>
                  <a:pt x="1767" y="745"/>
                  <a:pt x="1135" y="843"/>
                  <a:pt x="528" y="997"/>
                </a:cubicBezTo>
                <a:cubicBezTo>
                  <a:pt x="284" y="1059"/>
                  <a:pt x="86" y="1199"/>
                  <a:pt x="44" y="1438"/>
                </a:cubicBezTo>
                <a:cubicBezTo>
                  <a:pt x="1" y="1675"/>
                  <a:pt x="98" y="1906"/>
                  <a:pt x="177" y="2128"/>
                </a:cubicBezTo>
                <a:cubicBezTo>
                  <a:pt x="371" y="2674"/>
                  <a:pt x="529" y="3231"/>
                  <a:pt x="657" y="3795"/>
                </a:cubicBezTo>
                <a:cubicBezTo>
                  <a:pt x="1173" y="6076"/>
                  <a:pt x="1176" y="8421"/>
                  <a:pt x="1157" y="10740"/>
                </a:cubicBezTo>
                <a:cubicBezTo>
                  <a:pt x="1137" y="13166"/>
                  <a:pt x="1119" y="15594"/>
                  <a:pt x="956" y="18015"/>
                </a:cubicBezTo>
                <a:cubicBezTo>
                  <a:pt x="873" y="19227"/>
                  <a:pt x="754" y="20438"/>
                  <a:pt x="578" y="21641"/>
                </a:cubicBezTo>
                <a:cubicBezTo>
                  <a:pt x="533" y="21947"/>
                  <a:pt x="484" y="22253"/>
                  <a:pt x="431" y="22559"/>
                </a:cubicBezTo>
                <a:cubicBezTo>
                  <a:pt x="386" y="22822"/>
                  <a:pt x="322" y="23092"/>
                  <a:pt x="343" y="23359"/>
                </a:cubicBezTo>
                <a:cubicBezTo>
                  <a:pt x="374" y="23781"/>
                  <a:pt x="660" y="24173"/>
                  <a:pt x="1161" y="24181"/>
                </a:cubicBezTo>
                <a:cubicBezTo>
                  <a:pt x="1165" y="24181"/>
                  <a:pt x="1169" y="24181"/>
                  <a:pt x="1173" y="24181"/>
                </a:cubicBezTo>
                <a:cubicBezTo>
                  <a:pt x="1371" y="24181"/>
                  <a:pt x="1540" y="24099"/>
                  <a:pt x="1654" y="23951"/>
                </a:cubicBezTo>
                <a:cubicBezTo>
                  <a:pt x="1675" y="23925"/>
                  <a:pt x="1683" y="23898"/>
                  <a:pt x="1682" y="23874"/>
                </a:cubicBezTo>
                <a:lnTo>
                  <a:pt x="1682" y="23874"/>
                </a:lnTo>
                <a:cubicBezTo>
                  <a:pt x="1847" y="23898"/>
                  <a:pt x="2014" y="23909"/>
                  <a:pt x="2180" y="23909"/>
                </a:cubicBezTo>
                <a:cubicBezTo>
                  <a:pt x="2943" y="23909"/>
                  <a:pt x="3699" y="23667"/>
                  <a:pt x="4311" y="23242"/>
                </a:cubicBezTo>
                <a:cubicBezTo>
                  <a:pt x="4708" y="22966"/>
                  <a:pt x="5045" y="22616"/>
                  <a:pt x="5275" y="22211"/>
                </a:cubicBezTo>
                <a:cubicBezTo>
                  <a:pt x="5529" y="21761"/>
                  <a:pt x="5637" y="21258"/>
                  <a:pt x="5672" y="20756"/>
                </a:cubicBezTo>
                <a:cubicBezTo>
                  <a:pt x="5745" y="19694"/>
                  <a:pt x="5474" y="18600"/>
                  <a:pt x="5753" y="17552"/>
                </a:cubicBezTo>
                <a:cubicBezTo>
                  <a:pt x="5970" y="16734"/>
                  <a:pt x="6573" y="16141"/>
                  <a:pt x="7340" y="15710"/>
                </a:cubicBezTo>
                <a:cubicBezTo>
                  <a:pt x="8075" y="15296"/>
                  <a:pt x="8888" y="15018"/>
                  <a:pt x="9665" y="14682"/>
                </a:cubicBezTo>
                <a:cubicBezTo>
                  <a:pt x="10395" y="14367"/>
                  <a:pt x="11138" y="13992"/>
                  <a:pt x="11650" y="13407"/>
                </a:cubicBezTo>
                <a:cubicBezTo>
                  <a:pt x="12358" y="12597"/>
                  <a:pt x="12435" y="11553"/>
                  <a:pt x="12147" y="10578"/>
                </a:cubicBezTo>
                <a:cubicBezTo>
                  <a:pt x="11808" y="9430"/>
                  <a:pt x="11016" y="8461"/>
                  <a:pt x="10472" y="7396"/>
                </a:cubicBezTo>
                <a:cubicBezTo>
                  <a:pt x="9923" y="6314"/>
                  <a:pt x="9632" y="5096"/>
                  <a:pt x="9791" y="3904"/>
                </a:cubicBezTo>
                <a:cubicBezTo>
                  <a:pt x="9926" y="2896"/>
                  <a:pt x="10412" y="1909"/>
                  <a:pt x="11209" y="1194"/>
                </a:cubicBezTo>
                <a:cubicBezTo>
                  <a:pt x="11406" y="1016"/>
                  <a:pt x="11621" y="858"/>
                  <a:pt x="11854" y="718"/>
                </a:cubicBezTo>
                <a:cubicBezTo>
                  <a:pt x="11960" y="654"/>
                  <a:pt x="11944" y="503"/>
                  <a:pt x="11818" y="468"/>
                </a:cubicBezTo>
                <a:cubicBezTo>
                  <a:pt x="10568" y="132"/>
                  <a:pt x="9284" y="0"/>
                  <a:pt x="7995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11"/>
          <p:cNvSpPr txBox="1">
            <a:spLocks noGrp="1"/>
          </p:cNvSpPr>
          <p:nvPr>
            <p:ph type="title" hasCustomPrompt="1"/>
          </p:nvPr>
        </p:nvSpPr>
        <p:spPr>
          <a:xfrm>
            <a:off x="4261467" y="1474833"/>
            <a:ext cx="36692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64" name="Google Shape;264;p11"/>
          <p:cNvSpPr txBox="1">
            <a:spLocks noGrp="1"/>
          </p:cNvSpPr>
          <p:nvPr>
            <p:ph type="title" idx="2"/>
          </p:nvPr>
        </p:nvSpPr>
        <p:spPr>
          <a:xfrm>
            <a:off x="3780133" y="4711600"/>
            <a:ext cx="4632000" cy="7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grpSp>
        <p:nvGrpSpPr>
          <p:cNvPr id="265" name="Google Shape;265;p11"/>
          <p:cNvGrpSpPr/>
          <p:nvPr/>
        </p:nvGrpSpPr>
        <p:grpSpPr>
          <a:xfrm rot="4499945">
            <a:off x="318368" y="6007365"/>
            <a:ext cx="287912" cy="260807"/>
            <a:chOff x="1640475" y="1197075"/>
            <a:chExt cx="55475" cy="50250"/>
          </a:xfrm>
        </p:grpSpPr>
        <p:sp>
          <p:nvSpPr>
            <p:cNvPr id="266" name="Google Shape;266;p1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1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9" name="Google Shape;269;p11"/>
          <p:cNvGrpSpPr/>
          <p:nvPr/>
        </p:nvGrpSpPr>
        <p:grpSpPr>
          <a:xfrm rot="5627155">
            <a:off x="744761" y="1396539"/>
            <a:ext cx="356343" cy="322780"/>
            <a:chOff x="1640475" y="1197075"/>
            <a:chExt cx="55475" cy="50250"/>
          </a:xfrm>
        </p:grpSpPr>
        <p:sp>
          <p:nvSpPr>
            <p:cNvPr id="270" name="Google Shape;270;p1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1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3" name="Google Shape;273;p11"/>
          <p:cNvSpPr/>
          <p:nvPr/>
        </p:nvSpPr>
        <p:spPr>
          <a:xfrm rot="9000107" flipH="1">
            <a:off x="2394475" y="428972"/>
            <a:ext cx="820323" cy="192171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11"/>
          <p:cNvSpPr/>
          <p:nvPr/>
        </p:nvSpPr>
        <p:spPr>
          <a:xfrm rot="5400117" flipH="1">
            <a:off x="11084579" y="5920531"/>
            <a:ext cx="726903" cy="170291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5" name="Google Shape;275;p11"/>
          <p:cNvGrpSpPr/>
          <p:nvPr/>
        </p:nvGrpSpPr>
        <p:grpSpPr>
          <a:xfrm rot="6300044">
            <a:off x="10098769" y="5974496"/>
            <a:ext cx="304804" cy="276115"/>
            <a:chOff x="1640475" y="1197075"/>
            <a:chExt cx="55475" cy="50250"/>
          </a:xfrm>
        </p:grpSpPr>
        <p:sp>
          <p:nvSpPr>
            <p:cNvPr id="276" name="Google Shape;276;p1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1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9" name="Google Shape;279;p11"/>
          <p:cNvSpPr/>
          <p:nvPr/>
        </p:nvSpPr>
        <p:spPr>
          <a:xfrm rot="-1919016">
            <a:off x="11462362" y="61792"/>
            <a:ext cx="1079361" cy="1691235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64507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6009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3"/>
          <p:cNvSpPr/>
          <p:nvPr/>
        </p:nvSpPr>
        <p:spPr>
          <a:xfrm>
            <a:off x="6937584" y="4405818"/>
            <a:ext cx="5607907" cy="3055372"/>
          </a:xfrm>
          <a:custGeom>
            <a:avLst/>
            <a:gdLst/>
            <a:ahLst/>
            <a:cxnLst/>
            <a:rect l="l" t="t" r="r" b="b"/>
            <a:pathLst>
              <a:path w="26175" h="14261" extrusionOk="0">
                <a:moveTo>
                  <a:pt x="21312" y="0"/>
                </a:moveTo>
                <a:cubicBezTo>
                  <a:pt x="20977" y="0"/>
                  <a:pt x="20642" y="41"/>
                  <a:pt x="20313" y="99"/>
                </a:cubicBezTo>
                <a:cubicBezTo>
                  <a:pt x="19331" y="273"/>
                  <a:pt x="18260" y="586"/>
                  <a:pt x="17702" y="1484"/>
                </a:cubicBezTo>
                <a:cubicBezTo>
                  <a:pt x="17428" y="1925"/>
                  <a:pt x="17287" y="2436"/>
                  <a:pt x="16990" y="2864"/>
                </a:cubicBezTo>
                <a:cubicBezTo>
                  <a:pt x="16710" y="3266"/>
                  <a:pt x="16282" y="3522"/>
                  <a:pt x="15821" y="3664"/>
                </a:cubicBezTo>
                <a:cubicBezTo>
                  <a:pt x="15261" y="3837"/>
                  <a:pt x="14685" y="3858"/>
                  <a:pt x="14107" y="3858"/>
                </a:cubicBezTo>
                <a:cubicBezTo>
                  <a:pt x="13914" y="3858"/>
                  <a:pt x="13720" y="3856"/>
                  <a:pt x="13527" y="3856"/>
                </a:cubicBezTo>
                <a:cubicBezTo>
                  <a:pt x="13273" y="3856"/>
                  <a:pt x="13019" y="3860"/>
                  <a:pt x="12766" y="3880"/>
                </a:cubicBezTo>
                <a:cubicBezTo>
                  <a:pt x="12240" y="3921"/>
                  <a:pt x="11711" y="4025"/>
                  <a:pt x="11246" y="4285"/>
                </a:cubicBezTo>
                <a:cubicBezTo>
                  <a:pt x="10777" y="4547"/>
                  <a:pt x="10423" y="4956"/>
                  <a:pt x="10107" y="5381"/>
                </a:cubicBezTo>
                <a:cubicBezTo>
                  <a:pt x="9484" y="6224"/>
                  <a:pt x="8906" y="7121"/>
                  <a:pt x="8012" y="7708"/>
                </a:cubicBezTo>
                <a:cubicBezTo>
                  <a:pt x="7566" y="8003"/>
                  <a:pt x="7065" y="8190"/>
                  <a:pt x="6530" y="8231"/>
                </a:cubicBezTo>
                <a:cubicBezTo>
                  <a:pt x="6418" y="8239"/>
                  <a:pt x="6306" y="8243"/>
                  <a:pt x="6194" y="8243"/>
                </a:cubicBezTo>
                <a:cubicBezTo>
                  <a:pt x="5684" y="8243"/>
                  <a:pt x="5174" y="8166"/>
                  <a:pt x="4666" y="8122"/>
                </a:cubicBezTo>
                <a:cubicBezTo>
                  <a:pt x="4112" y="8075"/>
                  <a:pt x="3557" y="8052"/>
                  <a:pt x="3001" y="8052"/>
                </a:cubicBezTo>
                <a:cubicBezTo>
                  <a:pt x="2916" y="8052"/>
                  <a:pt x="2830" y="8052"/>
                  <a:pt x="2744" y="8054"/>
                </a:cubicBezTo>
                <a:cubicBezTo>
                  <a:pt x="2475" y="8057"/>
                  <a:pt x="2183" y="8043"/>
                  <a:pt x="1931" y="8148"/>
                </a:cubicBezTo>
                <a:cubicBezTo>
                  <a:pt x="1700" y="8244"/>
                  <a:pt x="1557" y="8443"/>
                  <a:pt x="1448" y="8660"/>
                </a:cubicBezTo>
                <a:cubicBezTo>
                  <a:pt x="1157" y="9242"/>
                  <a:pt x="895" y="9837"/>
                  <a:pt x="618" y="10425"/>
                </a:cubicBezTo>
                <a:cubicBezTo>
                  <a:pt x="483" y="10711"/>
                  <a:pt x="344" y="10996"/>
                  <a:pt x="215" y="11284"/>
                </a:cubicBezTo>
                <a:cubicBezTo>
                  <a:pt x="103" y="11537"/>
                  <a:pt x="1" y="11806"/>
                  <a:pt x="9" y="12087"/>
                </a:cubicBezTo>
                <a:cubicBezTo>
                  <a:pt x="26" y="12628"/>
                  <a:pt x="464" y="12993"/>
                  <a:pt x="898" y="13242"/>
                </a:cubicBezTo>
                <a:cubicBezTo>
                  <a:pt x="1355" y="13506"/>
                  <a:pt x="1863" y="13671"/>
                  <a:pt x="2379" y="13769"/>
                </a:cubicBezTo>
                <a:cubicBezTo>
                  <a:pt x="3456" y="13974"/>
                  <a:pt x="4560" y="13920"/>
                  <a:pt x="5650" y="13980"/>
                </a:cubicBezTo>
                <a:cubicBezTo>
                  <a:pt x="6939" y="14051"/>
                  <a:pt x="8222" y="14239"/>
                  <a:pt x="9514" y="14259"/>
                </a:cubicBezTo>
                <a:cubicBezTo>
                  <a:pt x="9569" y="14260"/>
                  <a:pt x="9623" y="14261"/>
                  <a:pt x="9677" y="14261"/>
                </a:cubicBezTo>
                <a:cubicBezTo>
                  <a:pt x="10875" y="14261"/>
                  <a:pt x="12038" y="14052"/>
                  <a:pt x="13207" y="13797"/>
                </a:cubicBezTo>
                <a:cubicBezTo>
                  <a:pt x="13817" y="13663"/>
                  <a:pt x="14426" y="13526"/>
                  <a:pt x="15041" y="13424"/>
                </a:cubicBezTo>
                <a:cubicBezTo>
                  <a:pt x="15675" y="13317"/>
                  <a:pt x="16315" y="13253"/>
                  <a:pt x="16956" y="13206"/>
                </a:cubicBezTo>
                <a:cubicBezTo>
                  <a:pt x="18228" y="13113"/>
                  <a:pt x="19506" y="13085"/>
                  <a:pt x="20774" y="12938"/>
                </a:cubicBezTo>
                <a:cubicBezTo>
                  <a:pt x="21322" y="12875"/>
                  <a:pt x="21864" y="12773"/>
                  <a:pt x="22412" y="12707"/>
                </a:cubicBezTo>
                <a:cubicBezTo>
                  <a:pt x="22674" y="12676"/>
                  <a:pt x="22942" y="12652"/>
                  <a:pt x="23208" y="12652"/>
                </a:cubicBezTo>
                <a:cubicBezTo>
                  <a:pt x="23451" y="12652"/>
                  <a:pt x="23692" y="12672"/>
                  <a:pt x="23928" y="12724"/>
                </a:cubicBezTo>
                <a:cubicBezTo>
                  <a:pt x="24162" y="12777"/>
                  <a:pt x="24387" y="12861"/>
                  <a:pt x="24591" y="12989"/>
                </a:cubicBezTo>
                <a:cubicBezTo>
                  <a:pt x="24696" y="13055"/>
                  <a:pt x="24788" y="13167"/>
                  <a:pt x="24915" y="13170"/>
                </a:cubicBezTo>
                <a:cubicBezTo>
                  <a:pt x="24918" y="13170"/>
                  <a:pt x="24920" y="13170"/>
                  <a:pt x="24923" y="13170"/>
                </a:cubicBezTo>
                <a:cubicBezTo>
                  <a:pt x="25030" y="13170"/>
                  <a:pt x="25141" y="13147"/>
                  <a:pt x="25241" y="13108"/>
                </a:cubicBezTo>
                <a:cubicBezTo>
                  <a:pt x="25716" y="12928"/>
                  <a:pt x="25988" y="12456"/>
                  <a:pt x="26075" y="11977"/>
                </a:cubicBezTo>
                <a:cubicBezTo>
                  <a:pt x="26127" y="11687"/>
                  <a:pt x="26128" y="11393"/>
                  <a:pt x="26127" y="11099"/>
                </a:cubicBezTo>
                <a:cubicBezTo>
                  <a:pt x="26126" y="10779"/>
                  <a:pt x="26124" y="10457"/>
                  <a:pt x="26123" y="10135"/>
                </a:cubicBezTo>
                <a:cubicBezTo>
                  <a:pt x="26121" y="9483"/>
                  <a:pt x="26118" y="8831"/>
                  <a:pt x="26116" y="8179"/>
                </a:cubicBezTo>
                <a:cubicBezTo>
                  <a:pt x="26112" y="6939"/>
                  <a:pt x="26107" y="5700"/>
                  <a:pt x="26102" y="4459"/>
                </a:cubicBezTo>
                <a:lnTo>
                  <a:pt x="26102" y="4459"/>
                </a:lnTo>
                <a:cubicBezTo>
                  <a:pt x="26105" y="4461"/>
                  <a:pt x="26107" y="4462"/>
                  <a:pt x="26109" y="4462"/>
                </a:cubicBezTo>
                <a:cubicBezTo>
                  <a:pt x="26174" y="4462"/>
                  <a:pt x="26046" y="3375"/>
                  <a:pt x="25375" y="3280"/>
                </a:cubicBezTo>
                <a:cubicBezTo>
                  <a:pt x="24338" y="3135"/>
                  <a:pt x="24244" y="1492"/>
                  <a:pt x="23438" y="803"/>
                </a:cubicBezTo>
                <a:cubicBezTo>
                  <a:pt x="23048" y="470"/>
                  <a:pt x="22597" y="206"/>
                  <a:pt x="22095" y="87"/>
                </a:cubicBezTo>
                <a:cubicBezTo>
                  <a:pt x="21837" y="25"/>
                  <a:pt x="21575" y="0"/>
                  <a:pt x="21312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3" name="Google Shape;283;p13"/>
          <p:cNvSpPr/>
          <p:nvPr/>
        </p:nvSpPr>
        <p:spPr>
          <a:xfrm>
            <a:off x="-601199" y="4571647"/>
            <a:ext cx="2786277" cy="2794848"/>
          </a:xfrm>
          <a:custGeom>
            <a:avLst/>
            <a:gdLst/>
            <a:ahLst/>
            <a:cxnLst/>
            <a:rect l="l" t="t" r="r" b="b"/>
            <a:pathLst>
              <a:path w="13005" h="13045" extrusionOk="0">
                <a:moveTo>
                  <a:pt x="1922" y="1"/>
                </a:moveTo>
                <a:cubicBezTo>
                  <a:pt x="1849" y="1"/>
                  <a:pt x="1776" y="4"/>
                  <a:pt x="1703" y="11"/>
                </a:cubicBezTo>
                <a:cubicBezTo>
                  <a:pt x="1260" y="54"/>
                  <a:pt x="818" y="227"/>
                  <a:pt x="503" y="551"/>
                </a:cubicBezTo>
                <a:cubicBezTo>
                  <a:pt x="150" y="913"/>
                  <a:pt x="38" y="1411"/>
                  <a:pt x="20" y="1903"/>
                </a:cubicBezTo>
                <a:cubicBezTo>
                  <a:pt x="0" y="2484"/>
                  <a:pt x="46" y="3073"/>
                  <a:pt x="66" y="3654"/>
                </a:cubicBezTo>
                <a:cubicBezTo>
                  <a:pt x="86" y="4273"/>
                  <a:pt x="107" y="4891"/>
                  <a:pt x="127" y="5509"/>
                </a:cubicBezTo>
                <a:lnTo>
                  <a:pt x="374" y="12928"/>
                </a:lnTo>
                <a:cubicBezTo>
                  <a:pt x="376" y="12996"/>
                  <a:pt x="429" y="13044"/>
                  <a:pt x="492" y="13044"/>
                </a:cubicBezTo>
                <a:cubicBezTo>
                  <a:pt x="501" y="13044"/>
                  <a:pt x="511" y="13043"/>
                  <a:pt x="520" y="13041"/>
                </a:cubicBezTo>
                <a:cubicBezTo>
                  <a:pt x="1437" y="12830"/>
                  <a:pt x="2365" y="12670"/>
                  <a:pt x="3299" y="12564"/>
                </a:cubicBezTo>
                <a:cubicBezTo>
                  <a:pt x="4235" y="12458"/>
                  <a:pt x="5175" y="12406"/>
                  <a:pt x="6116" y="12406"/>
                </a:cubicBezTo>
                <a:cubicBezTo>
                  <a:pt x="6835" y="12406"/>
                  <a:pt x="7554" y="12436"/>
                  <a:pt x="8271" y="12496"/>
                </a:cubicBezTo>
                <a:cubicBezTo>
                  <a:pt x="8728" y="12533"/>
                  <a:pt x="9209" y="12577"/>
                  <a:pt x="9687" y="12577"/>
                </a:cubicBezTo>
                <a:cubicBezTo>
                  <a:pt x="10492" y="12577"/>
                  <a:pt x="11288" y="12454"/>
                  <a:pt x="11947" y="11977"/>
                </a:cubicBezTo>
                <a:lnTo>
                  <a:pt x="11947" y="11977"/>
                </a:lnTo>
                <a:cubicBezTo>
                  <a:pt x="11945" y="11988"/>
                  <a:pt x="11948" y="11993"/>
                  <a:pt x="11955" y="11993"/>
                </a:cubicBezTo>
                <a:cubicBezTo>
                  <a:pt x="12017" y="11993"/>
                  <a:pt x="12409" y="11534"/>
                  <a:pt x="12496" y="11300"/>
                </a:cubicBezTo>
                <a:cubicBezTo>
                  <a:pt x="12866" y="10319"/>
                  <a:pt x="13005" y="9208"/>
                  <a:pt x="12677" y="8195"/>
                </a:cubicBezTo>
                <a:cubicBezTo>
                  <a:pt x="12404" y="7349"/>
                  <a:pt x="11818" y="6569"/>
                  <a:pt x="11000" y="6188"/>
                </a:cubicBezTo>
                <a:cubicBezTo>
                  <a:pt x="10082" y="5759"/>
                  <a:pt x="9032" y="5924"/>
                  <a:pt x="8092" y="5581"/>
                </a:cubicBezTo>
                <a:cubicBezTo>
                  <a:pt x="7160" y="5240"/>
                  <a:pt x="6737" y="4324"/>
                  <a:pt x="6316" y="3499"/>
                </a:cubicBezTo>
                <a:cubicBezTo>
                  <a:pt x="5859" y="2602"/>
                  <a:pt x="5271" y="1802"/>
                  <a:pt x="4492" y="1159"/>
                </a:cubicBezTo>
                <a:cubicBezTo>
                  <a:pt x="3786" y="579"/>
                  <a:pt x="2870" y="1"/>
                  <a:pt x="1922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" name="Google Shape;284;p13"/>
          <p:cNvSpPr/>
          <p:nvPr/>
        </p:nvSpPr>
        <p:spPr>
          <a:xfrm>
            <a:off x="-423587" y="-318807"/>
            <a:ext cx="5222477" cy="1845307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748" y="0"/>
                </a:moveTo>
                <a:cubicBezTo>
                  <a:pt x="1709" y="0"/>
                  <a:pt x="1669" y="2"/>
                  <a:pt x="1629" y="7"/>
                </a:cubicBezTo>
                <a:cubicBezTo>
                  <a:pt x="1391" y="38"/>
                  <a:pt x="1250" y="176"/>
                  <a:pt x="1187" y="347"/>
                </a:cubicBezTo>
                <a:cubicBezTo>
                  <a:pt x="1033" y="773"/>
                  <a:pt x="935" y="1218"/>
                  <a:pt x="819" y="1650"/>
                </a:cubicBezTo>
                <a:cubicBezTo>
                  <a:pt x="701" y="2092"/>
                  <a:pt x="590" y="2536"/>
                  <a:pt x="496" y="2983"/>
                </a:cubicBezTo>
                <a:cubicBezTo>
                  <a:pt x="126" y="4733"/>
                  <a:pt x="0" y="6549"/>
                  <a:pt x="659" y="8271"/>
                </a:cubicBezTo>
                <a:cubicBezTo>
                  <a:pt x="678" y="8321"/>
                  <a:pt x="733" y="8346"/>
                  <a:pt x="790" y="8346"/>
                </a:cubicBezTo>
                <a:cubicBezTo>
                  <a:pt x="835" y="8346"/>
                  <a:pt x="881" y="8329"/>
                  <a:pt x="910" y="8296"/>
                </a:cubicBezTo>
                <a:cubicBezTo>
                  <a:pt x="1048" y="8134"/>
                  <a:pt x="1206" y="7983"/>
                  <a:pt x="1385" y="7843"/>
                </a:cubicBezTo>
                <a:cubicBezTo>
                  <a:pt x="2101" y="7284"/>
                  <a:pt x="3087" y="6944"/>
                  <a:pt x="4095" y="6849"/>
                </a:cubicBezTo>
                <a:cubicBezTo>
                  <a:pt x="4314" y="6828"/>
                  <a:pt x="4534" y="6818"/>
                  <a:pt x="4754" y="6818"/>
                </a:cubicBezTo>
                <a:cubicBezTo>
                  <a:pt x="5730" y="6818"/>
                  <a:pt x="6704" y="7012"/>
                  <a:pt x="7586" y="7328"/>
                </a:cubicBezTo>
                <a:cubicBezTo>
                  <a:pt x="8653" y="7708"/>
                  <a:pt x="9622" y="8264"/>
                  <a:pt x="10770" y="8502"/>
                </a:cubicBezTo>
                <a:cubicBezTo>
                  <a:pt x="11110" y="8573"/>
                  <a:pt x="11460" y="8612"/>
                  <a:pt x="11804" y="8612"/>
                </a:cubicBezTo>
                <a:cubicBezTo>
                  <a:pt x="12445" y="8612"/>
                  <a:pt x="13071" y="8476"/>
                  <a:pt x="13597" y="8154"/>
                </a:cubicBezTo>
                <a:cubicBezTo>
                  <a:pt x="14183" y="7795"/>
                  <a:pt x="14557" y="7273"/>
                  <a:pt x="14873" y="6761"/>
                </a:cubicBezTo>
                <a:cubicBezTo>
                  <a:pt x="15208" y="6214"/>
                  <a:pt x="15488" y="5645"/>
                  <a:pt x="15900" y="5129"/>
                </a:cubicBezTo>
                <a:cubicBezTo>
                  <a:pt x="16333" y="4590"/>
                  <a:pt x="16925" y="4168"/>
                  <a:pt x="17743" y="4015"/>
                </a:cubicBezTo>
                <a:cubicBezTo>
                  <a:pt x="18117" y="3945"/>
                  <a:pt x="18497" y="3924"/>
                  <a:pt x="18879" y="3924"/>
                </a:cubicBezTo>
                <a:cubicBezTo>
                  <a:pt x="19431" y="3924"/>
                  <a:pt x="19988" y="3967"/>
                  <a:pt x="20538" y="3967"/>
                </a:cubicBezTo>
                <a:cubicBezTo>
                  <a:pt x="20675" y="3967"/>
                  <a:pt x="20811" y="3964"/>
                  <a:pt x="20947" y="3958"/>
                </a:cubicBezTo>
                <a:cubicBezTo>
                  <a:pt x="21449" y="3933"/>
                  <a:pt x="21952" y="3857"/>
                  <a:pt x="22403" y="3679"/>
                </a:cubicBezTo>
                <a:cubicBezTo>
                  <a:pt x="22808" y="3518"/>
                  <a:pt x="23157" y="3280"/>
                  <a:pt x="23433" y="3003"/>
                </a:cubicBezTo>
                <a:cubicBezTo>
                  <a:pt x="23951" y="2479"/>
                  <a:pt x="24196" y="1807"/>
                  <a:pt x="24066" y="1157"/>
                </a:cubicBezTo>
                <a:lnTo>
                  <a:pt x="24066" y="1157"/>
                </a:lnTo>
                <a:cubicBezTo>
                  <a:pt x="24067" y="1158"/>
                  <a:pt x="24069" y="1158"/>
                  <a:pt x="24071" y="1158"/>
                </a:cubicBezTo>
                <a:cubicBezTo>
                  <a:pt x="24093" y="1158"/>
                  <a:pt x="24117" y="1151"/>
                  <a:pt x="24142" y="1138"/>
                </a:cubicBezTo>
                <a:cubicBezTo>
                  <a:pt x="24292" y="1056"/>
                  <a:pt x="24376" y="935"/>
                  <a:pt x="24372" y="792"/>
                </a:cubicBezTo>
                <a:cubicBezTo>
                  <a:pt x="24363" y="440"/>
                  <a:pt x="23972" y="240"/>
                  <a:pt x="23550" y="217"/>
                </a:cubicBezTo>
                <a:cubicBezTo>
                  <a:pt x="23514" y="215"/>
                  <a:pt x="23478" y="215"/>
                  <a:pt x="23442" y="215"/>
                </a:cubicBezTo>
                <a:cubicBezTo>
                  <a:pt x="23211" y="215"/>
                  <a:pt x="22977" y="252"/>
                  <a:pt x="22750" y="280"/>
                </a:cubicBezTo>
                <a:cubicBezTo>
                  <a:pt x="22445" y="317"/>
                  <a:pt x="22139" y="351"/>
                  <a:pt x="21832" y="383"/>
                </a:cubicBezTo>
                <a:cubicBezTo>
                  <a:pt x="20628" y="507"/>
                  <a:pt x="19418" y="590"/>
                  <a:pt x="18207" y="648"/>
                </a:cubicBezTo>
                <a:cubicBezTo>
                  <a:pt x="15784" y="762"/>
                  <a:pt x="13357" y="774"/>
                  <a:pt x="10932" y="789"/>
                </a:cubicBezTo>
                <a:cubicBezTo>
                  <a:pt x="10568" y="791"/>
                  <a:pt x="10203" y="793"/>
                  <a:pt x="9838" y="793"/>
                </a:cubicBezTo>
                <a:cubicBezTo>
                  <a:pt x="7878" y="793"/>
                  <a:pt x="5909" y="743"/>
                  <a:pt x="3985" y="438"/>
                </a:cubicBezTo>
                <a:cubicBezTo>
                  <a:pt x="3423" y="348"/>
                  <a:pt x="2866" y="237"/>
                  <a:pt x="2318" y="100"/>
                </a:cubicBezTo>
                <a:cubicBezTo>
                  <a:pt x="2134" y="55"/>
                  <a:pt x="1943" y="0"/>
                  <a:pt x="1748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" name="Google Shape;285;p13"/>
          <p:cNvSpPr/>
          <p:nvPr/>
        </p:nvSpPr>
        <p:spPr>
          <a:xfrm>
            <a:off x="7773156" y="-1108102"/>
            <a:ext cx="5793659" cy="4074115"/>
          </a:xfrm>
          <a:custGeom>
            <a:avLst/>
            <a:gdLst/>
            <a:ahLst/>
            <a:cxnLst/>
            <a:rect l="l" t="t" r="r" b="b"/>
            <a:pathLst>
              <a:path w="27042" h="19016" extrusionOk="0">
                <a:moveTo>
                  <a:pt x="5311" y="0"/>
                </a:moveTo>
                <a:cubicBezTo>
                  <a:pt x="5179" y="0"/>
                  <a:pt x="5075" y="178"/>
                  <a:pt x="5211" y="262"/>
                </a:cubicBezTo>
                <a:cubicBezTo>
                  <a:pt x="5431" y="399"/>
                  <a:pt x="5652" y="530"/>
                  <a:pt x="5876" y="657"/>
                </a:cubicBezTo>
                <a:cubicBezTo>
                  <a:pt x="3749" y="1565"/>
                  <a:pt x="1452" y="2798"/>
                  <a:pt x="713" y="5101"/>
                </a:cubicBezTo>
                <a:cubicBezTo>
                  <a:pt x="0" y="7321"/>
                  <a:pt x="1219" y="10007"/>
                  <a:pt x="3411" y="10856"/>
                </a:cubicBezTo>
                <a:cubicBezTo>
                  <a:pt x="3728" y="10979"/>
                  <a:pt x="4069" y="11058"/>
                  <a:pt x="4406" y="11058"/>
                </a:cubicBezTo>
                <a:cubicBezTo>
                  <a:pt x="4688" y="11058"/>
                  <a:pt x="4968" y="11003"/>
                  <a:pt x="5229" y="10871"/>
                </a:cubicBezTo>
                <a:cubicBezTo>
                  <a:pt x="5743" y="10614"/>
                  <a:pt x="6086" y="10140"/>
                  <a:pt x="6367" y="9654"/>
                </a:cubicBezTo>
                <a:cubicBezTo>
                  <a:pt x="6660" y="9147"/>
                  <a:pt x="6901" y="8604"/>
                  <a:pt x="7258" y="8138"/>
                </a:cubicBezTo>
                <a:cubicBezTo>
                  <a:pt x="7586" y="7709"/>
                  <a:pt x="8056" y="7408"/>
                  <a:pt x="8567" y="7243"/>
                </a:cubicBezTo>
                <a:cubicBezTo>
                  <a:pt x="8835" y="7156"/>
                  <a:pt x="9122" y="7107"/>
                  <a:pt x="9407" y="7107"/>
                </a:cubicBezTo>
                <a:cubicBezTo>
                  <a:pt x="9658" y="7107"/>
                  <a:pt x="9908" y="7145"/>
                  <a:pt x="10143" y="7227"/>
                </a:cubicBezTo>
                <a:cubicBezTo>
                  <a:pt x="10681" y="7416"/>
                  <a:pt x="11050" y="7824"/>
                  <a:pt x="11259" y="8347"/>
                </a:cubicBezTo>
                <a:cubicBezTo>
                  <a:pt x="11495" y="8938"/>
                  <a:pt x="11543" y="9582"/>
                  <a:pt x="11752" y="10181"/>
                </a:cubicBezTo>
                <a:cubicBezTo>
                  <a:pt x="11957" y="10769"/>
                  <a:pt x="12358" y="11405"/>
                  <a:pt x="12983" y="11603"/>
                </a:cubicBezTo>
                <a:cubicBezTo>
                  <a:pt x="13117" y="11646"/>
                  <a:pt x="13250" y="11665"/>
                  <a:pt x="13380" y="11665"/>
                </a:cubicBezTo>
                <a:cubicBezTo>
                  <a:pt x="13765" y="11665"/>
                  <a:pt x="14132" y="11502"/>
                  <a:pt x="14481" y="11319"/>
                </a:cubicBezTo>
                <a:cubicBezTo>
                  <a:pt x="14811" y="11146"/>
                  <a:pt x="15183" y="10926"/>
                  <a:pt x="15563" y="10926"/>
                </a:cubicBezTo>
                <a:cubicBezTo>
                  <a:pt x="15675" y="10926"/>
                  <a:pt x="15789" y="10946"/>
                  <a:pt x="15902" y="10992"/>
                </a:cubicBezTo>
                <a:cubicBezTo>
                  <a:pt x="16505" y="11236"/>
                  <a:pt x="16731" y="12009"/>
                  <a:pt x="16886" y="12576"/>
                </a:cubicBezTo>
                <a:cubicBezTo>
                  <a:pt x="17067" y="13246"/>
                  <a:pt x="17237" y="13920"/>
                  <a:pt x="17447" y="14583"/>
                </a:cubicBezTo>
                <a:cubicBezTo>
                  <a:pt x="17859" y="15878"/>
                  <a:pt x="18454" y="17143"/>
                  <a:pt x="19512" y="18032"/>
                </a:cubicBezTo>
                <a:cubicBezTo>
                  <a:pt x="20225" y="18631"/>
                  <a:pt x="21110" y="19015"/>
                  <a:pt x="22020" y="19015"/>
                </a:cubicBezTo>
                <a:cubicBezTo>
                  <a:pt x="22330" y="19015"/>
                  <a:pt x="22643" y="18971"/>
                  <a:pt x="22954" y="18875"/>
                </a:cubicBezTo>
                <a:cubicBezTo>
                  <a:pt x="24002" y="18552"/>
                  <a:pt x="24786" y="17702"/>
                  <a:pt x="25334" y="16784"/>
                </a:cubicBezTo>
                <a:cubicBezTo>
                  <a:pt x="25931" y="15784"/>
                  <a:pt x="26309" y="14669"/>
                  <a:pt x="26587" y="13543"/>
                </a:cubicBezTo>
                <a:cubicBezTo>
                  <a:pt x="26872" y="12393"/>
                  <a:pt x="27042" y="11178"/>
                  <a:pt x="26859" y="9998"/>
                </a:cubicBezTo>
                <a:cubicBezTo>
                  <a:pt x="26669" y="8763"/>
                  <a:pt x="26045" y="7686"/>
                  <a:pt x="25037" y="6940"/>
                </a:cubicBezTo>
                <a:cubicBezTo>
                  <a:pt x="23865" y="6071"/>
                  <a:pt x="22401" y="5638"/>
                  <a:pt x="21023" y="5219"/>
                </a:cubicBezTo>
                <a:cubicBezTo>
                  <a:pt x="19511" y="4758"/>
                  <a:pt x="17976" y="4376"/>
                  <a:pt x="16442" y="3995"/>
                </a:cubicBezTo>
                <a:cubicBezTo>
                  <a:pt x="13377" y="3236"/>
                  <a:pt x="10276" y="2484"/>
                  <a:pt x="7410" y="1122"/>
                </a:cubicBezTo>
                <a:cubicBezTo>
                  <a:pt x="7124" y="986"/>
                  <a:pt x="6842" y="844"/>
                  <a:pt x="6563" y="695"/>
                </a:cubicBezTo>
                <a:cubicBezTo>
                  <a:pt x="6622" y="671"/>
                  <a:pt x="6682" y="645"/>
                  <a:pt x="6742" y="621"/>
                </a:cubicBezTo>
                <a:cubicBezTo>
                  <a:pt x="6901" y="557"/>
                  <a:pt x="6828" y="333"/>
                  <a:pt x="6684" y="333"/>
                </a:cubicBezTo>
                <a:cubicBezTo>
                  <a:pt x="6666" y="333"/>
                  <a:pt x="6646" y="336"/>
                  <a:pt x="6625" y="345"/>
                </a:cubicBezTo>
                <a:cubicBezTo>
                  <a:pt x="6492" y="400"/>
                  <a:pt x="6358" y="454"/>
                  <a:pt x="6223" y="510"/>
                </a:cubicBezTo>
                <a:cubicBezTo>
                  <a:pt x="5943" y="355"/>
                  <a:pt x="5666" y="194"/>
                  <a:pt x="5394" y="25"/>
                </a:cubicBezTo>
                <a:cubicBezTo>
                  <a:pt x="5366" y="8"/>
                  <a:pt x="5338" y="0"/>
                  <a:pt x="5311" y="0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" name="Google Shape;286;p13"/>
          <p:cNvSpPr txBox="1">
            <a:spLocks noGrp="1"/>
          </p:cNvSpPr>
          <p:nvPr>
            <p:ph type="title"/>
          </p:nvPr>
        </p:nvSpPr>
        <p:spPr>
          <a:xfrm>
            <a:off x="3050900" y="898167"/>
            <a:ext cx="60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7" name="Google Shape;287;p13"/>
          <p:cNvSpPr txBox="1">
            <a:spLocks noGrp="1"/>
          </p:cNvSpPr>
          <p:nvPr>
            <p:ph type="title" idx="2"/>
          </p:nvPr>
        </p:nvSpPr>
        <p:spPr>
          <a:xfrm>
            <a:off x="1067025" y="2548600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subTitle" idx="1"/>
          </p:nvPr>
        </p:nvSpPr>
        <p:spPr>
          <a:xfrm>
            <a:off x="939825" y="3533833"/>
            <a:ext cx="33284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867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title" idx="3"/>
          </p:nvPr>
        </p:nvSpPr>
        <p:spPr>
          <a:xfrm>
            <a:off x="4559499" y="2548600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90" name="Google Shape;290;p13"/>
          <p:cNvSpPr txBox="1">
            <a:spLocks noGrp="1"/>
          </p:cNvSpPr>
          <p:nvPr>
            <p:ph type="subTitle" idx="4"/>
          </p:nvPr>
        </p:nvSpPr>
        <p:spPr>
          <a:xfrm>
            <a:off x="4433299" y="3533833"/>
            <a:ext cx="3328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867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91" name="Google Shape;291;p13"/>
          <p:cNvSpPr txBox="1">
            <a:spLocks noGrp="1"/>
          </p:cNvSpPr>
          <p:nvPr>
            <p:ph type="title" idx="5"/>
          </p:nvPr>
        </p:nvSpPr>
        <p:spPr>
          <a:xfrm>
            <a:off x="1067025" y="4459800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92" name="Google Shape;292;p13"/>
          <p:cNvSpPr txBox="1">
            <a:spLocks noGrp="1"/>
          </p:cNvSpPr>
          <p:nvPr>
            <p:ph type="subTitle" idx="6"/>
          </p:nvPr>
        </p:nvSpPr>
        <p:spPr>
          <a:xfrm>
            <a:off x="939825" y="5445033"/>
            <a:ext cx="33284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867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93" name="Google Shape;293;p13"/>
          <p:cNvSpPr txBox="1">
            <a:spLocks noGrp="1"/>
          </p:cNvSpPr>
          <p:nvPr>
            <p:ph type="title" idx="7"/>
          </p:nvPr>
        </p:nvSpPr>
        <p:spPr>
          <a:xfrm>
            <a:off x="4559499" y="4459800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94" name="Google Shape;294;p13"/>
          <p:cNvSpPr txBox="1">
            <a:spLocks noGrp="1"/>
          </p:cNvSpPr>
          <p:nvPr>
            <p:ph type="subTitle" idx="8"/>
          </p:nvPr>
        </p:nvSpPr>
        <p:spPr>
          <a:xfrm>
            <a:off x="4432999" y="5445033"/>
            <a:ext cx="3328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867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title" idx="9"/>
          </p:nvPr>
        </p:nvSpPr>
        <p:spPr>
          <a:xfrm>
            <a:off x="8051971" y="2548600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96" name="Google Shape;296;p13"/>
          <p:cNvSpPr txBox="1">
            <a:spLocks noGrp="1"/>
          </p:cNvSpPr>
          <p:nvPr>
            <p:ph type="subTitle" idx="13"/>
          </p:nvPr>
        </p:nvSpPr>
        <p:spPr>
          <a:xfrm>
            <a:off x="7926371" y="3533833"/>
            <a:ext cx="33252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867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97" name="Google Shape;297;p13"/>
          <p:cNvSpPr txBox="1">
            <a:spLocks noGrp="1"/>
          </p:cNvSpPr>
          <p:nvPr>
            <p:ph type="title" idx="14"/>
          </p:nvPr>
        </p:nvSpPr>
        <p:spPr>
          <a:xfrm>
            <a:off x="8051971" y="4459800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98" name="Google Shape;298;p13"/>
          <p:cNvSpPr txBox="1">
            <a:spLocks noGrp="1"/>
          </p:cNvSpPr>
          <p:nvPr>
            <p:ph type="subTitle" idx="15"/>
          </p:nvPr>
        </p:nvSpPr>
        <p:spPr>
          <a:xfrm>
            <a:off x="7925771" y="5445033"/>
            <a:ext cx="33264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867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299" name="Google Shape;299;p13"/>
          <p:cNvGrpSpPr/>
          <p:nvPr/>
        </p:nvGrpSpPr>
        <p:grpSpPr>
          <a:xfrm rot="-900055">
            <a:off x="1556145" y="6138371"/>
            <a:ext cx="287912" cy="260807"/>
            <a:chOff x="1640475" y="1197075"/>
            <a:chExt cx="55475" cy="50250"/>
          </a:xfrm>
        </p:grpSpPr>
        <p:sp>
          <p:nvSpPr>
            <p:cNvPr id="300" name="Google Shape;300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3" name="Google Shape;303;p13"/>
          <p:cNvGrpSpPr/>
          <p:nvPr/>
        </p:nvGrpSpPr>
        <p:grpSpPr>
          <a:xfrm rot="-8100037">
            <a:off x="503990" y="1320645"/>
            <a:ext cx="479660" cy="434492"/>
            <a:chOff x="1640475" y="1197075"/>
            <a:chExt cx="55475" cy="50250"/>
          </a:xfrm>
        </p:grpSpPr>
        <p:sp>
          <p:nvSpPr>
            <p:cNvPr id="304" name="Google Shape;304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7" name="Google Shape;307;p13"/>
          <p:cNvSpPr/>
          <p:nvPr/>
        </p:nvSpPr>
        <p:spPr>
          <a:xfrm rot="9000131" flipH="1">
            <a:off x="521430" y="395801"/>
            <a:ext cx="579175" cy="13567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" name="Google Shape;308;p13"/>
          <p:cNvSpPr/>
          <p:nvPr/>
        </p:nvSpPr>
        <p:spPr>
          <a:xfrm rot="-9899901" flipH="1">
            <a:off x="6663948" y="6378492"/>
            <a:ext cx="726897" cy="170293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09" name="Google Shape;309;p13"/>
          <p:cNvGrpSpPr/>
          <p:nvPr/>
        </p:nvGrpSpPr>
        <p:grpSpPr>
          <a:xfrm rot="-5399917">
            <a:off x="8763792" y="6301660"/>
            <a:ext cx="304801" cy="276113"/>
            <a:chOff x="1640475" y="1197075"/>
            <a:chExt cx="55475" cy="50250"/>
          </a:xfrm>
        </p:grpSpPr>
        <p:sp>
          <p:nvSpPr>
            <p:cNvPr id="310" name="Google Shape;310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3" name="Google Shape;313;p13"/>
          <p:cNvSpPr/>
          <p:nvPr/>
        </p:nvSpPr>
        <p:spPr>
          <a:xfrm rot="-143173" flipH="1">
            <a:off x="3697141" y="380861"/>
            <a:ext cx="1293377" cy="302984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4" name="Google Shape;314;p13"/>
          <p:cNvGrpSpPr/>
          <p:nvPr/>
        </p:nvGrpSpPr>
        <p:grpSpPr>
          <a:xfrm rot="-8100136">
            <a:off x="11360185" y="663803"/>
            <a:ext cx="395620" cy="358368"/>
            <a:chOff x="1640475" y="1197075"/>
            <a:chExt cx="55475" cy="50250"/>
          </a:xfrm>
        </p:grpSpPr>
        <p:sp>
          <p:nvSpPr>
            <p:cNvPr id="315" name="Google Shape;315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8" name="Google Shape;318;p13"/>
          <p:cNvSpPr/>
          <p:nvPr/>
        </p:nvSpPr>
        <p:spPr>
          <a:xfrm rot="-2700202">
            <a:off x="-103016" y="5319936"/>
            <a:ext cx="1409776" cy="1098408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39457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Table of Contents 1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4"/>
          <p:cNvSpPr txBox="1">
            <a:spLocks noGrp="1"/>
          </p:cNvSpPr>
          <p:nvPr>
            <p:ph type="title"/>
          </p:nvPr>
        </p:nvSpPr>
        <p:spPr>
          <a:xfrm>
            <a:off x="4260567" y="898167"/>
            <a:ext cx="367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1" name="Google Shape;321;p14">
            <a:hlinkClick r:id="" action="ppaction://noaction"/>
          </p:cNvPr>
          <p:cNvSpPr txBox="1">
            <a:spLocks noGrp="1"/>
          </p:cNvSpPr>
          <p:nvPr>
            <p:ph type="title" idx="2"/>
          </p:nvPr>
        </p:nvSpPr>
        <p:spPr>
          <a:xfrm>
            <a:off x="8922945" y="3505833"/>
            <a:ext cx="2163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22" name="Google Shape;322;p14"/>
          <p:cNvSpPr txBox="1">
            <a:spLocks noGrp="1"/>
          </p:cNvSpPr>
          <p:nvPr>
            <p:ph type="subTitle" idx="1"/>
          </p:nvPr>
        </p:nvSpPr>
        <p:spPr>
          <a:xfrm>
            <a:off x="8868779" y="4537733"/>
            <a:ext cx="2271200" cy="8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867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323" name="Google Shape;323;p14">
            <a:hlinkClick r:id="" action="ppaction://noaction"/>
          </p:cNvPr>
          <p:cNvSpPr txBox="1">
            <a:spLocks noGrp="1"/>
          </p:cNvSpPr>
          <p:nvPr>
            <p:ph type="title" idx="3"/>
          </p:nvPr>
        </p:nvSpPr>
        <p:spPr>
          <a:xfrm>
            <a:off x="6317383" y="3505833"/>
            <a:ext cx="2163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24" name="Google Shape;324;p14"/>
          <p:cNvSpPr txBox="1">
            <a:spLocks noGrp="1"/>
          </p:cNvSpPr>
          <p:nvPr>
            <p:ph type="subTitle" idx="4"/>
          </p:nvPr>
        </p:nvSpPr>
        <p:spPr>
          <a:xfrm>
            <a:off x="6263216" y="4537733"/>
            <a:ext cx="2271200" cy="8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867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325" name="Google Shape;325;p14">
            <a:hlinkClick r:id="rId2" action="ppaction://hlinksldjump"/>
          </p:cNvPr>
          <p:cNvSpPr txBox="1">
            <a:spLocks noGrp="1"/>
          </p:cNvSpPr>
          <p:nvPr>
            <p:ph type="title" idx="5"/>
          </p:nvPr>
        </p:nvSpPr>
        <p:spPr>
          <a:xfrm>
            <a:off x="3711775" y="3505833"/>
            <a:ext cx="2163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26" name="Google Shape;326;p14"/>
          <p:cNvSpPr txBox="1">
            <a:spLocks noGrp="1"/>
          </p:cNvSpPr>
          <p:nvPr>
            <p:ph type="subTitle" idx="6"/>
          </p:nvPr>
        </p:nvSpPr>
        <p:spPr>
          <a:xfrm>
            <a:off x="3657608" y="4537733"/>
            <a:ext cx="2271200" cy="8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867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327" name="Google Shape;327;p14">
            <a:hlinkClick r:id="rId3" action="ppaction://hlinksldjump"/>
          </p:cNvPr>
          <p:cNvSpPr txBox="1">
            <a:spLocks noGrp="1"/>
          </p:cNvSpPr>
          <p:nvPr>
            <p:ph type="title" idx="7"/>
          </p:nvPr>
        </p:nvSpPr>
        <p:spPr>
          <a:xfrm>
            <a:off x="1106188" y="3505833"/>
            <a:ext cx="2163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28" name="Google Shape;328;p14"/>
          <p:cNvSpPr txBox="1">
            <a:spLocks noGrp="1"/>
          </p:cNvSpPr>
          <p:nvPr>
            <p:ph type="subTitle" idx="8"/>
          </p:nvPr>
        </p:nvSpPr>
        <p:spPr>
          <a:xfrm>
            <a:off x="1052021" y="4537733"/>
            <a:ext cx="2271200" cy="8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867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329" name="Google Shape;329;p14"/>
          <p:cNvSpPr txBox="1">
            <a:spLocks noGrp="1"/>
          </p:cNvSpPr>
          <p:nvPr>
            <p:ph type="title" idx="9" hasCustomPrompt="1"/>
          </p:nvPr>
        </p:nvSpPr>
        <p:spPr>
          <a:xfrm>
            <a:off x="1052021" y="2506833"/>
            <a:ext cx="2271200" cy="6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30" name="Google Shape;330;p14"/>
          <p:cNvSpPr txBox="1">
            <a:spLocks noGrp="1"/>
          </p:cNvSpPr>
          <p:nvPr>
            <p:ph type="title" idx="13" hasCustomPrompt="1"/>
          </p:nvPr>
        </p:nvSpPr>
        <p:spPr>
          <a:xfrm>
            <a:off x="3657608" y="2506833"/>
            <a:ext cx="2271200" cy="6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31" name="Google Shape;331;p14"/>
          <p:cNvSpPr txBox="1">
            <a:spLocks noGrp="1"/>
          </p:cNvSpPr>
          <p:nvPr>
            <p:ph type="title" idx="14" hasCustomPrompt="1"/>
          </p:nvPr>
        </p:nvSpPr>
        <p:spPr>
          <a:xfrm>
            <a:off x="6263216" y="2506833"/>
            <a:ext cx="2271200" cy="6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32" name="Google Shape;332;p14"/>
          <p:cNvSpPr txBox="1">
            <a:spLocks noGrp="1"/>
          </p:cNvSpPr>
          <p:nvPr>
            <p:ph type="title" idx="15" hasCustomPrompt="1"/>
          </p:nvPr>
        </p:nvSpPr>
        <p:spPr>
          <a:xfrm>
            <a:off x="8868779" y="2506833"/>
            <a:ext cx="2271200" cy="6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33" name="Google Shape;333;p14"/>
          <p:cNvSpPr/>
          <p:nvPr/>
        </p:nvSpPr>
        <p:spPr>
          <a:xfrm rot="-5400000">
            <a:off x="9169983" y="-2592695"/>
            <a:ext cx="3047413" cy="5553771"/>
          </a:xfrm>
          <a:custGeom>
            <a:avLst/>
            <a:gdLst/>
            <a:ahLst/>
            <a:cxnLst/>
            <a:rect l="l" t="t" r="r" b="b"/>
            <a:pathLst>
              <a:path w="14332" h="26119" extrusionOk="0">
                <a:moveTo>
                  <a:pt x="12104" y="0"/>
                </a:moveTo>
                <a:cubicBezTo>
                  <a:pt x="11836" y="0"/>
                  <a:pt x="11579" y="100"/>
                  <a:pt x="11338" y="207"/>
                </a:cubicBezTo>
                <a:cubicBezTo>
                  <a:pt x="11049" y="335"/>
                  <a:pt x="10764" y="475"/>
                  <a:pt x="10478" y="610"/>
                </a:cubicBezTo>
                <a:cubicBezTo>
                  <a:pt x="9890" y="885"/>
                  <a:pt x="9294" y="1149"/>
                  <a:pt x="8713" y="1440"/>
                </a:cubicBezTo>
                <a:cubicBezTo>
                  <a:pt x="8495" y="1549"/>
                  <a:pt x="8298" y="1691"/>
                  <a:pt x="8201" y="1922"/>
                </a:cubicBezTo>
                <a:cubicBezTo>
                  <a:pt x="8095" y="2174"/>
                  <a:pt x="8110" y="2467"/>
                  <a:pt x="8106" y="2735"/>
                </a:cubicBezTo>
                <a:cubicBezTo>
                  <a:pt x="8097" y="3377"/>
                  <a:pt x="8121" y="4019"/>
                  <a:pt x="8176" y="4658"/>
                </a:cubicBezTo>
                <a:cubicBezTo>
                  <a:pt x="8228" y="5277"/>
                  <a:pt x="8331" y="5899"/>
                  <a:pt x="8283" y="6521"/>
                </a:cubicBezTo>
                <a:cubicBezTo>
                  <a:pt x="8242" y="7056"/>
                  <a:pt x="8055" y="7556"/>
                  <a:pt x="7761" y="8004"/>
                </a:cubicBezTo>
                <a:cubicBezTo>
                  <a:pt x="7173" y="8897"/>
                  <a:pt x="6276" y="9476"/>
                  <a:pt x="5434" y="10099"/>
                </a:cubicBezTo>
                <a:cubicBezTo>
                  <a:pt x="5008" y="10415"/>
                  <a:pt x="4600" y="10769"/>
                  <a:pt x="4338" y="11238"/>
                </a:cubicBezTo>
                <a:cubicBezTo>
                  <a:pt x="4078" y="11703"/>
                  <a:pt x="3973" y="12231"/>
                  <a:pt x="3932" y="12758"/>
                </a:cubicBezTo>
                <a:cubicBezTo>
                  <a:pt x="3854" y="13776"/>
                  <a:pt x="4023" y="14819"/>
                  <a:pt x="3717" y="15812"/>
                </a:cubicBezTo>
                <a:cubicBezTo>
                  <a:pt x="3574" y="16273"/>
                  <a:pt x="3319" y="16702"/>
                  <a:pt x="2917" y="16981"/>
                </a:cubicBezTo>
                <a:cubicBezTo>
                  <a:pt x="2489" y="17279"/>
                  <a:pt x="1977" y="17419"/>
                  <a:pt x="1536" y="17694"/>
                </a:cubicBezTo>
                <a:cubicBezTo>
                  <a:pt x="639" y="18252"/>
                  <a:pt x="327" y="19323"/>
                  <a:pt x="152" y="20304"/>
                </a:cubicBezTo>
                <a:cubicBezTo>
                  <a:pt x="48" y="20891"/>
                  <a:pt x="1" y="21500"/>
                  <a:pt x="140" y="22087"/>
                </a:cubicBezTo>
                <a:cubicBezTo>
                  <a:pt x="259" y="22589"/>
                  <a:pt x="523" y="23040"/>
                  <a:pt x="855" y="23429"/>
                </a:cubicBezTo>
                <a:cubicBezTo>
                  <a:pt x="1544" y="24236"/>
                  <a:pt x="3187" y="24329"/>
                  <a:pt x="3333" y="25366"/>
                </a:cubicBezTo>
                <a:cubicBezTo>
                  <a:pt x="3413" y="25937"/>
                  <a:pt x="4213" y="26116"/>
                  <a:pt x="4450" y="26116"/>
                </a:cubicBezTo>
                <a:cubicBezTo>
                  <a:pt x="4499" y="26116"/>
                  <a:pt x="4524" y="26108"/>
                  <a:pt x="4512" y="26094"/>
                </a:cubicBezTo>
                <a:lnTo>
                  <a:pt x="4512" y="26094"/>
                </a:lnTo>
                <a:cubicBezTo>
                  <a:pt x="5752" y="26098"/>
                  <a:pt x="6992" y="26103"/>
                  <a:pt x="8231" y="26108"/>
                </a:cubicBezTo>
                <a:cubicBezTo>
                  <a:pt x="8884" y="26110"/>
                  <a:pt x="9536" y="26113"/>
                  <a:pt x="10188" y="26115"/>
                </a:cubicBezTo>
                <a:cubicBezTo>
                  <a:pt x="10509" y="26116"/>
                  <a:pt x="10831" y="26117"/>
                  <a:pt x="11153" y="26118"/>
                </a:cubicBezTo>
                <a:cubicBezTo>
                  <a:pt x="11181" y="26118"/>
                  <a:pt x="11210" y="26118"/>
                  <a:pt x="11238" y="26118"/>
                </a:cubicBezTo>
                <a:cubicBezTo>
                  <a:pt x="11502" y="26118"/>
                  <a:pt x="11768" y="26112"/>
                  <a:pt x="12030" y="26066"/>
                </a:cubicBezTo>
                <a:cubicBezTo>
                  <a:pt x="12510" y="25980"/>
                  <a:pt x="12981" y="25708"/>
                  <a:pt x="13161" y="25232"/>
                </a:cubicBezTo>
                <a:cubicBezTo>
                  <a:pt x="13200" y="25130"/>
                  <a:pt x="13224" y="25017"/>
                  <a:pt x="13222" y="24907"/>
                </a:cubicBezTo>
                <a:cubicBezTo>
                  <a:pt x="13220" y="24778"/>
                  <a:pt x="13107" y="24687"/>
                  <a:pt x="13042" y="24582"/>
                </a:cubicBezTo>
                <a:cubicBezTo>
                  <a:pt x="12914" y="24378"/>
                  <a:pt x="12829" y="24154"/>
                  <a:pt x="12777" y="23918"/>
                </a:cubicBezTo>
                <a:cubicBezTo>
                  <a:pt x="12667" y="23424"/>
                  <a:pt x="12700" y="22903"/>
                  <a:pt x="12760" y="22402"/>
                </a:cubicBezTo>
                <a:cubicBezTo>
                  <a:pt x="12825" y="21856"/>
                  <a:pt x="12928" y="21313"/>
                  <a:pt x="12991" y="20766"/>
                </a:cubicBezTo>
                <a:cubicBezTo>
                  <a:pt x="13138" y="19498"/>
                  <a:pt x="13165" y="18220"/>
                  <a:pt x="13259" y="16947"/>
                </a:cubicBezTo>
                <a:cubicBezTo>
                  <a:pt x="13306" y="16306"/>
                  <a:pt x="13371" y="15667"/>
                  <a:pt x="13476" y="15033"/>
                </a:cubicBezTo>
                <a:cubicBezTo>
                  <a:pt x="13580" y="14418"/>
                  <a:pt x="13717" y="13809"/>
                  <a:pt x="13850" y="13199"/>
                </a:cubicBezTo>
                <a:cubicBezTo>
                  <a:pt x="14117" y="11977"/>
                  <a:pt x="14332" y="10761"/>
                  <a:pt x="14312" y="9506"/>
                </a:cubicBezTo>
                <a:cubicBezTo>
                  <a:pt x="14292" y="8213"/>
                  <a:pt x="14104" y="6931"/>
                  <a:pt x="14032" y="5641"/>
                </a:cubicBezTo>
                <a:cubicBezTo>
                  <a:pt x="13973" y="4552"/>
                  <a:pt x="14026" y="3448"/>
                  <a:pt x="13821" y="2371"/>
                </a:cubicBezTo>
                <a:cubicBezTo>
                  <a:pt x="13723" y="1854"/>
                  <a:pt x="13559" y="1346"/>
                  <a:pt x="13296" y="889"/>
                </a:cubicBezTo>
                <a:cubicBezTo>
                  <a:pt x="13046" y="456"/>
                  <a:pt x="12681" y="18"/>
                  <a:pt x="12141" y="1"/>
                </a:cubicBezTo>
                <a:cubicBezTo>
                  <a:pt x="12128" y="1"/>
                  <a:pt x="12116" y="0"/>
                  <a:pt x="12104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14"/>
          <p:cNvSpPr/>
          <p:nvPr/>
        </p:nvSpPr>
        <p:spPr>
          <a:xfrm rot="10800000" flipH="1">
            <a:off x="8866896" y="5264038"/>
            <a:ext cx="3564955" cy="1747847"/>
          </a:xfrm>
          <a:custGeom>
            <a:avLst/>
            <a:gdLst/>
            <a:ahLst/>
            <a:cxnLst/>
            <a:rect l="l" t="t" r="r" b="b"/>
            <a:pathLst>
              <a:path w="16766" h="8220" extrusionOk="0">
                <a:moveTo>
                  <a:pt x="16619" y="0"/>
                </a:moveTo>
                <a:lnTo>
                  <a:pt x="1" y="306"/>
                </a:lnTo>
                <a:cubicBezTo>
                  <a:pt x="61" y="421"/>
                  <a:pt x="130" y="530"/>
                  <a:pt x="209" y="629"/>
                </a:cubicBezTo>
                <a:cubicBezTo>
                  <a:pt x="561" y="1077"/>
                  <a:pt x="1090" y="1341"/>
                  <a:pt x="1620" y="1341"/>
                </a:cubicBezTo>
                <a:cubicBezTo>
                  <a:pt x="1653" y="1341"/>
                  <a:pt x="1687" y="1340"/>
                  <a:pt x="1720" y="1338"/>
                </a:cubicBezTo>
                <a:cubicBezTo>
                  <a:pt x="2137" y="1311"/>
                  <a:pt x="2547" y="1128"/>
                  <a:pt x="2959" y="1128"/>
                </a:cubicBezTo>
                <a:cubicBezTo>
                  <a:pt x="3033" y="1128"/>
                  <a:pt x="3106" y="1133"/>
                  <a:pt x="3180" y="1147"/>
                </a:cubicBezTo>
                <a:cubicBezTo>
                  <a:pt x="3277" y="1165"/>
                  <a:pt x="3367" y="1194"/>
                  <a:pt x="3455" y="1233"/>
                </a:cubicBezTo>
                <a:cubicBezTo>
                  <a:pt x="3474" y="1242"/>
                  <a:pt x="3493" y="1250"/>
                  <a:pt x="3511" y="1261"/>
                </a:cubicBezTo>
                <a:lnTo>
                  <a:pt x="3512" y="1261"/>
                </a:lnTo>
                <a:cubicBezTo>
                  <a:pt x="4178" y="1599"/>
                  <a:pt x="4587" y="2502"/>
                  <a:pt x="5216" y="2997"/>
                </a:cubicBezTo>
                <a:cubicBezTo>
                  <a:pt x="5642" y="3331"/>
                  <a:pt x="6137" y="3458"/>
                  <a:pt x="6653" y="3458"/>
                </a:cubicBezTo>
                <a:cubicBezTo>
                  <a:pt x="7281" y="3458"/>
                  <a:pt x="7939" y="3268"/>
                  <a:pt x="8534" y="3032"/>
                </a:cubicBezTo>
                <a:cubicBezTo>
                  <a:pt x="9061" y="2823"/>
                  <a:pt x="9606" y="2582"/>
                  <a:pt x="10155" y="2582"/>
                </a:cubicBezTo>
                <a:cubicBezTo>
                  <a:pt x="10271" y="2582"/>
                  <a:pt x="10386" y="2593"/>
                  <a:pt x="10502" y="2617"/>
                </a:cubicBezTo>
                <a:cubicBezTo>
                  <a:pt x="11491" y="2819"/>
                  <a:pt x="12129" y="3901"/>
                  <a:pt x="12548" y="4929"/>
                </a:cubicBezTo>
                <a:cubicBezTo>
                  <a:pt x="12966" y="5958"/>
                  <a:pt x="13334" y="7102"/>
                  <a:pt x="14165" y="7742"/>
                </a:cubicBezTo>
                <a:cubicBezTo>
                  <a:pt x="14587" y="8068"/>
                  <a:pt x="15094" y="8220"/>
                  <a:pt x="15606" y="8220"/>
                </a:cubicBezTo>
                <a:cubicBezTo>
                  <a:pt x="16002" y="8220"/>
                  <a:pt x="16401" y="8129"/>
                  <a:pt x="16766" y="7956"/>
                </a:cubicBezTo>
                <a:lnTo>
                  <a:pt x="16619" y="0"/>
                </a:ln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14"/>
          <p:cNvSpPr/>
          <p:nvPr/>
        </p:nvSpPr>
        <p:spPr>
          <a:xfrm rot="8100000">
            <a:off x="-1095631" y="-716704"/>
            <a:ext cx="3453777" cy="2655557"/>
          </a:xfrm>
          <a:custGeom>
            <a:avLst/>
            <a:gdLst/>
            <a:ahLst/>
            <a:cxnLst/>
            <a:rect l="l" t="t" r="r" b="b"/>
            <a:pathLst>
              <a:path w="16243" h="12489" extrusionOk="0">
                <a:moveTo>
                  <a:pt x="3844" y="0"/>
                </a:moveTo>
                <a:cubicBezTo>
                  <a:pt x="3285" y="0"/>
                  <a:pt x="2723" y="148"/>
                  <a:pt x="2228" y="400"/>
                </a:cubicBezTo>
                <a:cubicBezTo>
                  <a:pt x="1280" y="883"/>
                  <a:pt x="590" y="1767"/>
                  <a:pt x="156" y="2720"/>
                </a:cubicBezTo>
                <a:cubicBezTo>
                  <a:pt x="49" y="2956"/>
                  <a:pt x="1" y="3596"/>
                  <a:pt x="54" y="3596"/>
                </a:cubicBezTo>
                <a:cubicBezTo>
                  <a:pt x="57" y="3596"/>
                  <a:pt x="61" y="3593"/>
                  <a:pt x="66" y="3588"/>
                </a:cubicBezTo>
                <a:cubicBezTo>
                  <a:pt x="269" y="4868"/>
                  <a:pt x="1355" y="5759"/>
                  <a:pt x="2294" y="6557"/>
                </a:cubicBezTo>
                <a:cubicBezTo>
                  <a:pt x="3560" y="7632"/>
                  <a:pt x="4723" y="8824"/>
                  <a:pt x="5756" y="10126"/>
                </a:cubicBezTo>
                <a:cubicBezTo>
                  <a:pt x="6340" y="10862"/>
                  <a:pt x="6881" y="11633"/>
                  <a:pt x="7379" y="12430"/>
                </a:cubicBezTo>
                <a:cubicBezTo>
                  <a:pt x="7403" y="12468"/>
                  <a:pt x="7442" y="12488"/>
                  <a:pt x="7481" y="12488"/>
                </a:cubicBezTo>
                <a:cubicBezTo>
                  <a:pt x="7510" y="12488"/>
                  <a:pt x="7539" y="12478"/>
                  <a:pt x="7563" y="12456"/>
                </a:cubicBezTo>
                <a:cubicBezTo>
                  <a:pt x="9372" y="10767"/>
                  <a:pt x="11182" y="9079"/>
                  <a:pt x="12991" y="7391"/>
                </a:cubicBezTo>
                <a:cubicBezTo>
                  <a:pt x="13444" y="6969"/>
                  <a:pt x="13897" y="6547"/>
                  <a:pt x="14348" y="6125"/>
                </a:cubicBezTo>
                <a:cubicBezTo>
                  <a:pt x="14774" y="5728"/>
                  <a:pt x="15224" y="5346"/>
                  <a:pt x="15621" y="4920"/>
                </a:cubicBezTo>
                <a:cubicBezTo>
                  <a:pt x="15956" y="4561"/>
                  <a:pt x="16230" y="4130"/>
                  <a:pt x="16237" y="3625"/>
                </a:cubicBezTo>
                <a:cubicBezTo>
                  <a:pt x="16243" y="3173"/>
                  <a:pt x="16055" y="2737"/>
                  <a:pt x="15772" y="2393"/>
                </a:cubicBezTo>
                <a:cubicBezTo>
                  <a:pt x="15118" y="1597"/>
                  <a:pt x="13969" y="1326"/>
                  <a:pt x="12990" y="1230"/>
                </a:cubicBezTo>
                <a:cubicBezTo>
                  <a:pt x="12782" y="1209"/>
                  <a:pt x="12575" y="1199"/>
                  <a:pt x="12369" y="1199"/>
                </a:cubicBezTo>
                <a:cubicBezTo>
                  <a:pt x="11579" y="1199"/>
                  <a:pt x="10805" y="1344"/>
                  <a:pt x="10046" y="1589"/>
                </a:cubicBezTo>
                <a:cubicBezTo>
                  <a:pt x="9458" y="1779"/>
                  <a:pt x="8842" y="1996"/>
                  <a:pt x="8230" y="1996"/>
                </a:cubicBezTo>
                <a:cubicBezTo>
                  <a:pt x="7924" y="1996"/>
                  <a:pt x="7618" y="1942"/>
                  <a:pt x="7317" y="1801"/>
                </a:cubicBezTo>
                <a:cubicBezTo>
                  <a:pt x="6411" y="1378"/>
                  <a:pt x="5786" y="517"/>
                  <a:pt x="4835" y="170"/>
                </a:cubicBezTo>
                <a:cubicBezTo>
                  <a:pt x="4516" y="54"/>
                  <a:pt x="4181" y="0"/>
                  <a:pt x="3844" y="0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" name="Google Shape;336;p14"/>
          <p:cNvSpPr/>
          <p:nvPr/>
        </p:nvSpPr>
        <p:spPr>
          <a:xfrm rot="-5400000">
            <a:off x="-643004" y="3956333"/>
            <a:ext cx="2644055" cy="5141899"/>
          </a:xfrm>
          <a:custGeom>
            <a:avLst/>
            <a:gdLst/>
            <a:ahLst/>
            <a:cxnLst/>
            <a:rect l="l" t="t" r="r" b="b"/>
            <a:pathLst>
              <a:path w="12435" h="24182" extrusionOk="0">
                <a:moveTo>
                  <a:pt x="7995" y="0"/>
                </a:moveTo>
                <a:cubicBezTo>
                  <a:pt x="6753" y="0"/>
                  <a:pt x="5507" y="123"/>
                  <a:pt x="4282" y="305"/>
                </a:cubicBezTo>
                <a:cubicBezTo>
                  <a:pt x="3647" y="400"/>
                  <a:pt x="3014" y="509"/>
                  <a:pt x="2384" y="629"/>
                </a:cubicBezTo>
                <a:cubicBezTo>
                  <a:pt x="1767" y="745"/>
                  <a:pt x="1135" y="843"/>
                  <a:pt x="528" y="997"/>
                </a:cubicBezTo>
                <a:cubicBezTo>
                  <a:pt x="284" y="1059"/>
                  <a:pt x="86" y="1199"/>
                  <a:pt x="44" y="1438"/>
                </a:cubicBezTo>
                <a:cubicBezTo>
                  <a:pt x="1" y="1675"/>
                  <a:pt x="98" y="1906"/>
                  <a:pt x="177" y="2128"/>
                </a:cubicBezTo>
                <a:cubicBezTo>
                  <a:pt x="371" y="2674"/>
                  <a:pt x="529" y="3231"/>
                  <a:pt x="657" y="3795"/>
                </a:cubicBezTo>
                <a:cubicBezTo>
                  <a:pt x="1173" y="6076"/>
                  <a:pt x="1176" y="8421"/>
                  <a:pt x="1157" y="10740"/>
                </a:cubicBezTo>
                <a:cubicBezTo>
                  <a:pt x="1137" y="13166"/>
                  <a:pt x="1119" y="15594"/>
                  <a:pt x="956" y="18015"/>
                </a:cubicBezTo>
                <a:cubicBezTo>
                  <a:pt x="873" y="19227"/>
                  <a:pt x="754" y="20438"/>
                  <a:pt x="578" y="21641"/>
                </a:cubicBezTo>
                <a:cubicBezTo>
                  <a:pt x="533" y="21947"/>
                  <a:pt x="484" y="22253"/>
                  <a:pt x="431" y="22559"/>
                </a:cubicBezTo>
                <a:cubicBezTo>
                  <a:pt x="386" y="22822"/>
                  <a:pt x="322" y="23092"/>
                  <a:pt x="343" y="23359"/>
                </a:cubicBezTo>
                <a:cubicBezTo>
                  <a:pt x="374" y="23781"/>
                  <a:pt x="660" y="24173"/>
                  <a:pt x="1161" y="24181"/>
                </a:cubicBezTo>
                <a:cubicBezTo>
                  <a:pt x="1165" y="24181"/>
                  <a:pt x="1169" y="24181"/>
                  <a:pt x="1173" y="24181"/>
                </a:cubicBezTo>
                <a:cubicBezTo>
                  <a:pt x="1371" y="24181"/>
                  <a:pt x="1540" y="24099"/>
                  <a:pt x="1654" y="23951"/>
                </a:cubicBezTo>
                <a:cubicBezTo>
                  <a:pt x="1675" y="23925"/>
                  <a:pt x="1683" y="23898"/>
                  <a:pt x="1682" y="23874"/>
                </a:cubicBezTo>
                <a:lnTo>
                  <a:pt x="1682" y="23874"/>
                </a:lnTo>
                <a:cubicBezTo>
                  <a:pt x="1847" y="23898"/>
                  <a:pt x="2014" y="23909"/>
                  <a:pt x="2180" y="23909"/>
                </a:cubicBezTo>
                <a:cubicBezTo>
                  <a:pt x="2943" y="23909"/>
                  <a:pt x="3699" y="23667"/>
                  <a:pt x="4311" y="23242"/>
                </a:cubicBezTo>
                <a:cubicBezTo>
                  <a:pt x="4708" y="22966"/>
                  <a:pt x="5045" y="22616"/>
                  <a:pt x="5275" y="22211"/>
                </a:cubicBezTo>
                <a:cubicBezTo>
                  <a:pt x="5529" y="21761"/>
                  <a:pt x="5637" y="21258"/>
                  <a:pt x="5672" y="20756"/>
                </a:cubicBezTo>
                <a:cubicBezTo>
                  <a:pt x="5745" y="19694"/>
                  <a:pt x="5474" y="18600"/>
                  <a:pt x="5753" y="17552"/>
                </a:cubicBezTo>
                <a:cubicBezTo>
                  <a:pt x="5970" y="16734"/>
                  <a:pt x="6573" y="16141"/>
                  <a:pt x="7340" y="15710"/>
                </a:cubicBezTo>
                <a:cubicBezTo>
                  <a:pt x="8075" y="15296"/>
                  <a:pt x="8888" y="15018"/>
                  <a:pt x="9665" y="14682"/>
                </a:cubicBezTo>
                <a:cubicBezTo>
                  <a:pt x="10395" y="14367"/>
                  <a:pt x="11138" y="13992"/>
                  <a:pt x="11650" y="13407"/>
                </a:cubicBezTo>
                <a:cubicBezTo>
                  <a:pt x="12358" y="12597"/>
                  <a:pt x="12435" y="11553"/>
                  <a:pt x="12147" y="10578"/>
                </a:cubicBezTo>
                <a:cubicBezTo>
                  <a:pt x="11808" y="9430"/>
                  <a:pt x="11016" y="8461"/>
                  <a:pt x="10472" y="7396"/>
                </a:cubicBezTo>
                <a:cubicBezTo>
                  <a:pt x="9923" y="6314"/>
                  <a:pt x="9632" y="5096"/>
                  <a:pt x="9791" y="3904"/>
                </a:cubicBezTo>
                <a:cubicBezTo>
                  <a:pt x="9926" y="2896"/>
                  <a:pt x="10412" y="1909"/>
                  <a:pt x="11209" y="1194"/>
                </a:cubicBezTo>
                <a:cubicBezTo>
                  <a:pt x="11406" y="1016"/>
                  <a:pt x="11621" y="858"/>
                  <a:pt x="11854" y="718"/>
                </a:cubicBezTo>
                <a:cubicBezTo>
                  <a:pt x="11960" y="654"/>
                  <a:pt x="11944" y="503"/>
                  <a:pt x="11818" y="468"/>
                </a:cubicBezTo>
                <a:cubicBezTo>
                  <a:pt x="10568" y="132"/>
                  <a:pt x="9284" y="0"/>
                  <a:pt x="7995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37" name="Google Shape;337;p14"/>
          <p:cNvGrpSpPr/>
          <p:nvPr/>
        </p:nvGrpSpPr>
        <p:grpSpPr>
          <a:xfrm rot="4499945">
            <a:off x="722384" y="6007549"/>
            <a:ext cx="287912" cy="260807"/>
            <a:chOff x="1640475" y="1197075"/>
            <a:chExt cx="55475" cy="50250"/>
          </a:xfrm>
        </p:grpSpPr>
        <p:sp>
          <p:nvSpPr>
            <p:cNvPr id="338" name="Google Shape;338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1" name="Google Shape;341;p14"/>
          <p:cNvSpPr/>
          <p:nvPr/>
        </p:nvSpPr>
        <p:spPr>
          <a:xfrm rot="9000107" flipH="1">
            <a:off x="1909808" y="338305"/>
            <a:ext cx="820323" cy="192171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14"/>
          <p:cNvSpPr/>
          <p:nvPr/>
        </p:nvSpPr>
        <p:spPr>
          <a:xfrm rot="5400117" flipH="1">
            <a:off x="11118579" y="5920531"/>
            <a:ext cx="726903" cy="170291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43" name="Google Shape;343;p14"/>
          <p:cNvGrpSpPr/>
          <p:nvPr/>
        </p:nvGrpSpPr>
        <p:grpSpPr>
          <a:xfrm rot="3412077">
            <a:off x="10059641" y="6131114"/>
            <a:ext cx="304801" cy="276111"/>
            <a:chOff x="1640475" y="1197075"/>
            <a:chExt cx="55475" cy="50250"/>
          </a:xfrm>
        </p:grpSpPr>
        <p:sp>
          <p:nvSpPr>
            <p:cNvPr id="344" name="Google Shape;344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7" name="Google Shape;347;p14"/>
          <p:cNvGrpSpPr/>
          <p:nvPr/>
        </p:nvGrpSpPr>
        <p:grpSpPr>
          <a:xfrm rot="5627155">
            <a:off x="11311694" y="1135522"/>
            <a:ext cx="356343" cy="322780"/>
            <a:chOff x="1640475" y="1197075"/>
            <a:chExt cx="55475" cy="50250"/>
          </a:xfrm>
        </p:grpSpPr>
        <p:sp>
          <p:nvSpPr>
            <p:cNvPr id="348" name="Google Shape;348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1" name="Google Shape;351;p14"/>
          <p:cNvSpPr/>
          <p:nvPr/>
        </p:nvSpPr>
        <p:spPr>
          <a:xfrm rot="3218474">
            <a:off x="2876443" y="5913390"/>
            <a:ext cx="1079363" cy="1691236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52" name="Google Shape;352;p14"/>
          <p:cNvGrpSpPr/>
          <p:nvPr/>
        </p:nvGrpSpPr>
        <p:grpSpPr>
          <a:xfrm rot="-5400136">
            <a:off x="676675" y="1173411"/>
            <a:ext cx="560904" cy="508068"/>
            <a:chOff x="1640475" y="1197075"/>
            <a:chExt cx="55475" cy="50250"/>
          </a:xfrm>
        </p:grpSpPr>
        <p:sp>
          <p:nvSpPr>
            <p:cNvPr id="353" name="Google Shape;353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16797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5"/>
          <p:cNvSpPr/>
          <p:nvPr/>
        </p:nvSpPr>
        <p:spPr>
          <a:xfrm>
            <a:off x="6937584" y="4405818"/>
            <a:ext cx="5607907" cy="3055372"/>
          </a:xfrm>
          <a:custGeom>
            <a:avLst/>
            <a:gdLst/>
            <a:ahLst/>
            <a:cxnLst/>
            <a:rect l="l" t="t" r="r" b="b"/>
            <a:pathLst>
              <a:path w="26175" h="14261" extrusionOk="0">
                <a:moveTo>
                  <a:pt x="21312" y="0"/>
                </a:moveTo>
                <a:cubicBezTo>
                  <a:pt x="20977" y="0"/>
                  <a:pt x="20642" y="41"/>
                  <a:pt x="20313" y="99"/>
                </a:cubicBezTo>
                <a:cubicBezTo>
                  <a:pt x="19331" y="273"/>
                  <a:pt x="18260" y="586"/>
                  <a:pt x="17702" y="1484"/>
                </a:cubicBezTo>
                <a:cubicBezTo>
                  <a:pt x="17428" y="1925"/>
                  <a:pt x="17287" y="2436"/>
                  <a:pt x="16990" y="2864"/>
                </a:cubicBezTo>
                <a:cubicBezTo>
                  <a:pt x="16710" y="3266"/>
                  <a:pt x="16282" y="3522"/>
                  <a:pt x="15821" y="3664"/>
                </a:cubicBezTo>
                <a:cubicBezTo>
                  <a:pt x="15261" y="3837"/>
                  <a:pt x="14685" y="3858"/>
                  <a:pt x="14107" y="3858"/>
                </a:cubicBezTo>
                <a:cubicBezTo>
                  <a:pt x="13914" y="3858"/>
                  <a:pt x="13720" y="3856"/>
                  <a:pt x="13527" y="3856"/>
                </a:cubicBezTo>
                <a:cubicBezTo>
                  <a:pt x="13273" y="3856"/>
                  <a:pt x="13019" y="3860"/>
                  <a:pt x="12766" y="3880"/>
                </a:cubicBezTo>
                <a:cubicBezTo>
                  <a:pt x="12240" y="3921"/>
                  <a:pt x="11711" y="4025"/>
                  <a:pt x="11246" y="4285"/>
                </a:cubicBezTo>
                <a:cubicBezTo>
                  <a:pt x="10777" y="4547"/>
                  <a:pt x="10423" y="4956"/>
                  <a:pt x="10107" y="5381"/>
                </a:cubicBezTo>
                <a:cubicBezTo>
                  <a:pt x="9484" y="6224"/>
                  <a:pt x="8906" y="7121"/>
                  <a:pt x="8012" y="7708"/>
                </a:cubicBezTo>
                <a:cubicBezTo>
                  <a:pt x="7566" y="8003"/>
                  <a:pt x="7065" y="8190"/>
                  <a:pt x="6530" y="8231"/>
                </a:cubicBezTo>
                <a:cubicBezTo>
                  <a:pt x="6418" y="8239"/>
                  <a:pt x="6306" y="8243"/>
                  <a:pt x="6194" y="8243"/>
                </a:cubicBezTo>
                <a:cubicBezTo>
                  <a:pt x="5684" y="8243"/>
                  <a:pt x="5174" y="8166"/>
                  <a:pt x="4666" y="8122"/>
                </a:cubicBezTo>
                <a:cubicBezTo>
                  <a:pt x="4112" y="8075"/>
                  <a:pt x="3557" y="8052"/>
                  <a:pt x="3001" y="8052"/>
                </a:cubicBezTo>
                <a:cubicBezTo>
                  <a:pt x="2916" y="8052"/>
                  <a:pt x="2830" y="8052"/>
                  <a:pt x="2744" y="8054"/>
                </a:cubicBezTo>
                <a:cubicBezTo>
                  <a:pt x="2475" y="8057"/>
                  <a:pt x="2183" y="8043"/>
                  <a:pt x="1931" y="8148"/>
                </a:cubicBezTo>
                <a:cubicBezTo>
                  <a:pt x="1700" y="8244"/>
                  <a:pt x="1557" y="8443"/>
                  <a:pt x="1448" y="8660"/>
                </a:cubicBezTo>
                <a:cubicBezTo>
                  <a:pt x="1157" y="9242"/>
                  <a:pt x="895" y="9837"/>
                  <a:pt x="618" y="10425"/>
                </a:cubicBezTo>
                <a:cubicBezTo>
                  <a:pt x="483" y="10711"/>
                  <a:pt x="344" y="10996"/>
                  <a:pt x="215" y="11284"/>
                </a:cubicBezTo>
                <a:cubicBezTo>
                  <a:pt x="103" y="11537"/>
                  <a:pt x="1" y="11806"/>
                  <a:pt x="9" y="12087"/>
                </a:cubicBezTo>
                <a:cubicBezTo>
                  <a:pt x="26" y="12628"/>
                  <a:pt x="464" y="12993"/>
                  <a:pt x="898" y="13242"/>
                </a:cubicBezTo>
                <a:cubicBezTo>
                  <a:pt x="1355" y="13506"/>
                  <a:pt x="1863" y="13671"/>
                  <a:pt x="2379" y="13769"/>
                </a:cubicBezTo>
                <a:cubicBezTo>
                  <a:pt x="3456" y="13974"/>
                  <a:pt x="4560" y="13920"/>
                  <a:pt x="5650" y="13980"/>
                </a:cubicBezTo>
                <a:cubicBezTo>
                  <a:pt x="6939" y="14051"/>
                  <a:pt x="8222" y="14239"/>
                  <a:pt x="9514" y="14259"/>
                </a:cubicBezTo>
                <a:cubicBezTo>
                  <a:pt x="9569" y="14260"/>
                  <a:pt x="9623" y="14261"/>
                  <a:pt x="9677" y="14261"/>
                </a:cubicBezTo>
                <a:cubicBezTo>
                  <a:pt x="10875" y="14261"/>
                  <a:pt x="12038" y="14052"/>
                  <a:pt x="13207" y="13797"/>
                </a:cubicBezTo>
                <a:cubicBezTo>
                  <a:pt x="13817" y="13663"/>
                  <a:pt x="14426" y="13526"/>
                  <a:pt x="15041" y="13424"/>
                </a:cubicBezTo>
                <a:cubicBezTo>
                  <a:pt x="15675" y="13317"/>
                  <a:pt x="16315" y="13253"/>
                  <a:pt x="16956" y="13206"/>
                </a:cubicBezTo>
                <a:cubicBezTo>
                  <a:pt x="18228" y="13113"/>
                  <a:pt x="19506" y="13085"/>
                  <a:pt x="20774" y="12938"/>
                </a:cubicBezTo>
                <a:cubicBezTo>
                  <a:pt x="21322" y="12875"/>
                  <a:pt x="21864" y="12773"/>
                  <a:pt x="22412" y="12707"/>
                </a:cubicBezTo>
                <a:cubicBezTo>
                  <a:pt x="22674" y="12676"/>
                  <a:pt x="22942" y="12652"/>
                  <a:pt x="23208" y="12652"/>
                </a:cubicBezTo>
                <a:cubicBezTo>
                  <a:pt x="23451" y="12652"/>
                  <a:pt x="23692" y="12672"/>
                  <a:pt x="23928" y="12724"/>
                </a:cubicBezTo>
                <a:cubicBezTo>
                  <a:pt x="24162" y="12777"/>
                  <a:pt x="24387" y="12861"/>
                  <a:pt x="24591" y="12989"/>
                </a:cubicBezTo>
                <a:cubicBezTo>
                  <a:pt x="24696" y="13055"/>
                  <a:pt x="24788" y="13167"/>
                  <a:pt x="24915" y="13170"/>
                </a:cubicBezTo>
                <a:cubicBezTo>
                  <a:pt x="24918" y="13170"/>
                  <a:pt x="24920" y="13170"/>
                  <a:pt x="24923" y="13170"/>
                </a:cubicBezTo>
                <a:cubicBezTo>
                  <a:pt x="25030" y="13170"/>
                  <a:pt x="25141" y="13147"/>
                  <a:pt x="25241" y="13108"/>
                </a:cubicBezTo>
                <a:cubicBezTo>
                  <a:pt x="25716" y="12928"/>
                  <a:pt x="25988" y="12456"/>
                  <a:pt x="26075" y="11977"/>
                </a:cubicBezTo>
                <a:cubicBezTo>
                  <a:pt x="26127" y="11687"/>
                  <a:pt x="26128" y="11393"/>
                  <a:pt x="26127" y="11099"/>
                </a:cubicBezTo>
                <a:cubicBezTo>
                  <a:pt x="26126" y="10779"/>
                  <a:pt x="26124" y="10457"/>
                  <a:pt x="26123" y="10135"/>
                </a:cubicBezTo>
                <a:cubicBezTo>
                  <a:pt x="26121" y="9483"/>
                  <a:pt x="26118" y="8831"/>
                  <a:pt x="26116" y="8179"/>
                </a:cubicBezTo>
                <a:cubicBezTo>
                  <a:pt x="26112" y="6939"/>
                  <a:pt x="26107" y="5700"/>
                  <a:pt x="26102" y="4459"/>
                </a:cubicBezTo>
                <a:lnTo>
                  <a:pt x="26102" y="4459"/>
                </a:lnTo>
                <a:cubicBezTo>
                  <a:pt x="26105" y="4461"/>
                  <a:pt x="26107" y="4462"/>
                  <a:pt x="26109" y="4462"/>
                </a:cubicBezTo>
                <a:cubicBezTo>
                  <a:pt x="26174" y="4462"/>
                  <a:pt x="26046" y="3375"/>
                  <a:pt x="25375" y="3280"/>
                </a:cubicBezTo>
                <a:cubicBezTo>
                  <a:pt x="24338" y="3135"/>
                  <a:pt x="24244" y="1492"/>
                  <a:pt x="23438" y="803"/>
                </a:cubicBezTo>
                <a:cubicBezTo>
                  <a:pt x="23048" y="470"/>
                  <a:pt x="22597" y="206"/>
                  <a:pt x="22095" y="87"/>
                </a:cubicBezTo>
                <a:cubicBezTo>
                  <a:pt x="21837" y="25"/>
                  <a:pt x="21575" y="0"/>
                  <a:pt x="21312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15"/>
          <p:cNvSpPr/>
          <p:nvPr/>
        </p:nvSpPr>
        <p:spPr>
          <a:xfrm>
            <a:off x="-601199" y="4571647"/>
            <a:ext cx="2786277" cy="2794848"/>
          </a:xfrm>
          <a:custGeom>
            <a:avLst/>
            <a:gdLst/>
            <a:ahLst/>
            <a:cxnLst/>
            <a:rect l="l" t="t" r="r" b="b"/>
            <a:pathLst>
              <a:path w="13005" h="13045" extrusionOk="0">
                <a:moveTo>
                  <a:pt x="1922" y="1"/>
                </a:moveTo>
                <a:cubicBezTo>
                  <a:pt x="1849" y="1"/>
                  <a:pt x="1776" y="4"/>
                  <a:pt x="1703" y="11"/>
                </a:cubicBezTo>
                <a:cubicBezTo>
                  <a:pt x="1260" y="54"/>
                  <a:pt x="818" y="227"/>
                  <a:pt x="503" y="551"/>
                </a:cubicBezTo>
                <a:cubicBezTo>
                  <a:pt x="150" y="913"/>
                  <a:pt x="38" y="1411"/>
                  <a:pt x="20" y="1903"/>
                </a:cubicBezTo>
                <a:cubicBezTo>
                  <a:pt x="0" y="2484"/>
                  <a:pt x="46" y="3073"/>
                  <a:pt x="66" y="3654"/>
                </a:cubicBezTo>
                <a:cubicBezTo>
                  <a:pt x="86" y="4273"/>
                  <a:pt x="107" y="4891"/>
                  <a:pt x="127" y="5509"/>
                </a:cubicBezTo>
                <a:lnTo>
                  <a:pt x="374" y="12928"/>
                </a:lnTo>
                <a:cubicBezTo>
                  <a:pt x="376" y="12996"/>
                  <a:pt x="429" y="13044"/>
                  <a:pt x="492" y="13044"/>
                </a:cubicBezTo>
                <a:cubicBezTo>
                  <a:pt x="501" y="13044"/>
                  <a:pt x="511" y="13043"/>
                  <a:pt x="520" y="13041"/>
                </a:cubicBezTo>
                <a:cubicBezTo>
                  <a:pt x="1437" y="12830"/>
                  <a:pt x="2365" y="12670"/>
                  <a:pt x="3299" y="12564"/>
                </a:cubicBezTo>
                <a:cubicBezTo>
                  <a:pt x="4235" y="12458"/>
                  <a:pt x="5175" y="12406"/>
                  <a:pt x="6116" y="12406"/>
                </a:cubicBezTo>
                <a:cubicBezTo>
                  <a:pt x="6835" y="12406"/>
                  <a:pt x="7554" y="12436"/>
                  <a:pt x="8271" y="12496"/>
                </a:cubicBezTo>
                <a:cubicBezTo>
                  <a:pt x="8728" y="12533"/>
                  <a:pt x="9209" y="12577"/>
                  <a:pt x="9687" y="12577"/>
                </a:cubicBezTo>
                <a:cubicBezTo>
                  <a:pt x="10492" y="12577"/>
                  <a:pt x="11288" y="12454"/>
                  <a:pt x="11947" y="11977"/>
                </a:cubicBezTo>
                <a:lnTo>
                  <a:pt x="11947" y="11977"/>
                </a:lnTo>
                <a:cubicBezTo>
                  <a:pt x="11945" y="11988"/>
                  <a:pt x="11948" y="11993"/>
                  <a:pt x="11955" y="11993"/>
                </a:cubicBezTo>
                <a:cubicBezTo>
                  <a:pt x="12017" y="11993"/>
                  <a:pt x="12409" y="11534"/>
                  <a:pt x="12496" y="11300"/>
                </a:cubicBezTo>
                <a:cubicBezTo>
                  <a:pt x="12866" y="10319"/>
                  <a:pt x="13005" y="9208"/>
                  <a:pt x="12677" y="8195"/>
                </a:cubicBezTo>
                <a:cubicBezTo>
                  <a:pt x="12404" y="7349"/>
                  <a:pt x="11818" y="6569"/>
                  <a:pt x="11000" y="6188"/>
                </a:cubicBezTo>
                <a:cubicBezTo>
                  <a:pt x="10082" y="5759"/>
                  <a:pt x="9032" y="5924"/>
                  <a:pt x="8092" y="5581"/>
                </a:cubicBezTo>
                <a:cubicBezTo>
                  <a:pt x="7160" y="5240"/>
                  <a:pt x="6737" y="4324"/>
                  <a:pt x="6316" y="3499"/>
                </a:cubicBezTo>
                <a:cubicBezTo>
                  <a:pt x="5859" y="2602"/>
                  <a:pt x="5271" y="1802"/>
                  <a:pt x="4492" y="1159"/>
                </a:cubicBezTo>
                <a:cubicBezTo>
                  <a:pt x="3786" y="579"/>
                  <a:pt x="2870" y="1"/>
                  <a:pt x="1922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15"/>
          <p:cNvSpPr/>
          <p:nvPr/>
        </p:nvSpPr>
        <p:spPr>
          <a:xfrm>
            <a:off x="-423587" y="-318807"/>
            <a:ext cx="5222477" cy="1845307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748" y="0"/>
                </a:moveTo>
                <a:cubicBezTo>
                  <a:pt x="1709" y="0"/>
                  <a:pt x="1669" y="2"/>
                  <a:pt x="1629" y="7"/>
                </a:cubicBezTo>
                <a:cubicBezTo>
                  <a:pt x="1391" y="38"/>
                  <a:pt x="1250" y="176"/>
                  <a:pt x="1187" y="347"/>
                </a:cubicBezTo>
                <a:cubicBezTo>
                  <a:pt x="1033" y="773"/>
                  <a:pt x="935" y="1218"/>
                  <a:pt x="819" y="1650"/>
                </a:cubicBezTo>
                <a:cubicBezTo>
                  <a:pt x="701" y="2092"/>
                  <a:pt x="590" y="2536"/>
                  <a:pt x="496" y="2983"/>
                </a:cubicBezTo>
                <a:cubicBezTo>
                  <a:pt x="126" y="4733"/>
                  <a:pt x="0" y="6549"/>
                  <a:pt x="659" y="8271"/>
                </a:cubicBezTo>
                <a:cubicBezTo>
                  <a:pt x="678" y="8321"/>
                  <a:pt x="733" y="8346"/>
                  <a:pt x="790" y="8346"/>
                </a:cubicBezTo>
                <a:cubicBezTo>
                  <a:pt x="835" y="8346"/>
                  <a:pt x="881" y="8329"/>
                  <a:pt x="910" y="8296"/>
                </a:cubicBezTo>
                <a:cubicBezTo>
                  <a:pt x="1048" y="8134"/>
                  <a:pt x="1206" y="7983"/>
                  <a:pt x="1385" y="7843"/>
                </a:cubicBezTo>
                <a:cubicBezTo>
                  <a:pt x="2101" y="7284"/>
                  <a:pt x="3087" y="6944"/>
                  <a:pt x="4095" y="6849"/>
                </a:cubicBezTo>
                <a:cubicBezTo>
                  <a:pt x="4314" y="6828"/>
                  <a:pt x="4534" y="6818"/>
                  <a:pt x="4754" y="6818"/>
                </a:cubicBezTo>
                <a:cubicBezTo>
                  <a:pt x="5730" y="6818"/>
                  <a:pt x="6704" y="7012"/>
                  <a:pt x="7586" y="7328"/>
                </a:cubicBezTo>
                <a:cubicBezTo>
                  <a:pt x="8653" y="7708"/>
                  <a:pt x="9622" y="8264"/>
                  <a:pt x="10770" y="8502"/>
                </a:cubicBezTo>
                <a:cubicBezTo>
                  <a:pt x="11110" y="8573"/>
                  <a:pt x="11460" y="8612"/>
                  <a:pt x="11804" y="8612"/>
                </a:cubicBezTo>
                <a:cubicBezTo>
                  <a:pt x="12445" y="8612"/>
                  <a:pt x="13071" y="8476"/>
                  <a:pt x="13597" y="8154"/>
                </a:cubicBezTo>
                <a:cubicBezTo>
                  <a:pt x="14183" y="7795"/>
                  <a:pt x="14557" y="7273"/>
                  <a:pt x="14873" y="6761"/>
                </a:cubicBezTo>
                <a:cubicBezTo>
                  <a:pt x="15208" y="6214"/>
                  <a:pt x="15488" y="5645"/>
                  <a:pt x="15900" y="5129"/>
                </a:cubicBezTo>
                <a:cubicBezTo>
                  <a:pt x="16333" y="4590"/>
                  <a:pt x="16925" y="4168"/>
                  <a:pt x="17743" y="4015"/>
                </a:cubicBezTo>
                <a:cubicBezTo>
                  <a:pt x="18117" y="3945"/>
                  <a:pt x="18497" y="3924"/>
                  <a:pt x="18879" y="3924"/>
                </a:cubicBezTo>
                <a:cubicBezTo>
                  <a:pt x="19431" y="3924"/>
                  <a:pt x="19988" y="3967"/>
                  <a:pt x="20538" y="3967"/>
                </a:cubicBezTo>
                <a:cubicBezTo>
                  <a:pt x="20675" y="3967"/>
                  <a:pt x="20811" y="3964"/>
                  <a:pt x="20947" y="3958"/>
                </a:cubicBezTo>
                <a:cubicBezTo>
                  <a:pt x="21449" y="3933"/>
                  <a:pt x="21952" y="3857"/>
                  <a:pt x="22403" y="3679"/>
                </a:cubicBezTo>
                <a:cubicBezTo>
                  <a:pt x="22808" y="3518"/>
                  <a:pt x="23157" y="3280"/>
                  <a:pt x="23433" y="3003"/>
                </a:cubicBezTo>
                <a:cubicBezTo>
                  <a:pt x="23951" y="2479"/>
                  <a:pt x="24196" y="1807"/>
                  <a:pt x="24066" y="1157"/>
                </a:cubicBezTo>
                <a:lnTo>
                  <a:pt x="24066" y="1157"/>
                </a:lnTo>
                <a:cubicBezTo>
                  <a:pt x="24067" y="1158"/>
                  <a:pt x="24069" y="1158"/>
                  <a:pt x="24071" y="1158"/>
                </a:cubicBezTo>
                <a:cubicBezTo>
                  <a:pt x="24093" y="1158"/>
                  <a:pt x="24117" y="1151"/>
                  <a:pt x="24142" y="1138"/>
                </a:cubicBezTo>
                <a:cubicBezTo>
                  <a:pt x="24292" y="1056"/>
                  <a:pt x="24376" y="935"/>
                  <a:pt x="24372" y="792"/>
                </a:cubicBezTo>
                <a:cubicBezTo>
                  <a:pt x="24363" y="440"/>
                  <a:pt x="23972" y="240"/>
                  <a:pt x="23550" y="217"/>
                </a:cubicBezTo>
                <a:cubicBezTo>
                  <a:pt x="23514" y="215"/>
                  <a:pt x="23478" y="215"/>
                  <a:pt x="23442" y="215"/>
                </a:cubicBezTo>
                <a:cubicBezTo>
                  <a:pt x="23211" y="215"/>
                  <a:pt x="22977" y="252"/>
                  <a:pt x="22750" y="280"/>
                </a:cubicBezTo>
                <a:cubicBezTo>
                  <a:pt x="22445" y="317"/>
                  <a:pt x="22139" y="351"/>
                  <a:pt x="21832" y="383"/>
                </a:cubicBezTo>
                <a:cubicBezTo>
                  <a:pt x="20628" y="507"/>
                  <a:pt x="19418" y="590"/>
                  <a:pt x="18207" y="648"/>
                </a:cubicBezTo>
                <a:cubicBezTo>
                  <a:pt x="15784" y="762"/>
                  <a:pt x="13357" y="774"/>
                  <a:pt x="10932" y="789"/>
                </a:cubicBezTo>
                <a:cubicBezTo>
                  <a:pt x="10568" y="791"/>
                  <a:pt x="10203" y="793"/>
                  <a:pt x="9838" y="793"/>
                </a:cubicBezTo>
                <a:cubicBezTo>
                  <a:pt x="7878" y="793"/>
                  <a:pt x="5909" y="743"/>
                  <a:pt x="3985" y="438"/>
                </a:cubicBezTo>
                <a:cubicBezTo>
                  <a:pt x="3423" y="348"/>
                  <a:pt x="2866" y="237"/>
                  <a:pt x="2318" y="100"/>
                </a:cubicBezTo>
                <a:cubicBezTo>
                  <a:pt x="2134" y="55"/>
                  <a:pt x="1943" y="0"/>
                  <a:pt x="1748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15"/>
          <p:cNvSpPr/>
          <p:nvPr/>
        </p:nvSpPr>
        <p:spPr>
          <a:xfrm>
            <a:off x="7773156" y="-1108102"/>
            <a:ext cx="5793659" cy="4074115"/>
          </a:xfrm>
          <a:custGeom>
            <a:avLst/>
            <a:gdLst/>
            <a:ahLst/>
            <a:cxnLst/>
            <a:rect l="l" t="t" r="r" b="b"/>
            <a:pathLst>
              <a:path w="27042" h="19016" extrusionOk="0">
                <a:moveTo>
                  <a:pt x="5311" y="0"/>
                </a:moveTo>
                <a:cubicBezTo>
                  <a:pt x="5179" y="0"/>
                  <a:pt x="5075" y="178"/>
                  <a:pt x="5211" y="262"/>
                </a:cubicBezTo>
                <a:cubicBezTo>
                  <a:pt x="5431" y="399"/>
                  <a:pt x="5652" y="530"/>
                  <a:pt x="5876" y="657"/>
                </a:cubicBezTo>
                <a:cubicBezTo>
                  <a:pt x="3749" y="1565"/>
                  <a:pt x="1452" y="2798"/>
                  <a:pt x="713" y="5101"/>
                </a:cubicBezTo>
                <a:cubicBezTo>
                  <a:pt x="0" y="7321"/>
                  <a:pt x="1219" y="10007"/>
                  <a:pt x="3411" y="10856"/>
                </a:cubicBezTo>
                <a:cubicBezTo>
                  <a:pt x="3728" y="10979"/>
                  <a:pt x="4069" y="11058"/>
                  <a:pt x="4406" y="11058"/>
                </a:cubicBezTo>
                <a:cubicBezTo>
                  <a:pt x="4688" y="11058"/>
                  <a:pt x="4968" y="11003"/>
                  <a:pt x="5229" y="10871"/>
                </a:cubicBezTo>
                <a:cubicBezTo>
                  <a:pt x="5743" y="10614"/>
                  <a:pt x="6086" y="10140"/>
                  <a:pt x="6367" y="9654"/>
                </a:cubicBezTo>
                <a:cubicBezTo>
                  <a:pt x="6660" y="9147"/>
                  <a:pt x="6901" y="8604"/>
                  <a:pt x="7258" y="8138"/>
                </a:cubicBezTo>
                <a:cubicBezTo>
                  <a:pt x="7586" y="7709"/>
                  <a:pt x="8056" y="7408"/>
                  <a:pt x="8567" y="7243"/>
                </a:cubicBezTo>
                <a:cubicBezTo>
                  <a:pt x="8835" y="7156"/>
                  <a:pt x="9122" y="7107"/>
                  <a:pt x="9407" y="7107"/>
                </a:cubicBezTo>
                <a:cubicBezTo>
                  <a:pt x="9658" y="7107"/>
                  <a:pt x="9908" y="7145"/>
                  <a:pt x="10143" y="7227"/>
                </a:cubicBezTo>
                <a:cubicBezTo>
                  <a:pt x="10681" y="7416"/>
                  <a:pt x="11050" y="7824"/>
                  <a:pt x="11259" y="8347"/>
                </a:cubicBezTo>
                <a:cubicBezTo>
                  <a:pt x="11495" y="8938"/>
                  <a:pt x="11543" y="9582"/>
                  <a:pt x="11752" y="10181"/>
                </a:cubicBezTo>
                <a:cubicBezTo>
                  <a:pt x="11957" y="10769"/>
                  <a:pt x="12358" y="11405"/>
                  <a:pt x="12983" y="11603"/>
                </a:cubicBezTo>
                <a:cubicBezTo>
                  <a:pt x="13117" y="11646"/>
                  <a:pt x="13250" y="11665"/>
                  <a:pt x="13380" y="11665"/>
                </a:cubicBezTo>
                <a:cubicBezTo>
                  <a:pt x="13765" y="11665"/>
                  <a:pt x="14132" y="11502"/>
                  <a:pt x="14481" y="11319"/>
                </a:cubicBezTo>
                <a:cubicBezTo>
                  <a:pt x="14811" y="11146"/>
                  <a:pt x="15183" y="10926"/>
                  <a:pt x="15563" y="10926"/>
                </a:cubicBezTo>
                <a:cubicBezTo>
                  <a:pt x="15675" y="10926"/>
                  <a:pt x="15789" y="10946"/>
                  <a:pt x="15902" y="10992"/>
                </a:cubicBezTo>
                <a:cubicBezTo>
                  <a:pt x="16505" y="11236"/>
                  <a:pt x="16731" y="12009"/>
                  <a:pt x="16886" y="12576"/>
                </a:cubicBezTo>
                <a:cubicBezTo>
                  <a:pt x="17067" y="13246"/>
                  <a:pt x="17237" y="13920"/>
                  <a:pt x="17447" y="14583"/>
                </a:cubicBezTo>
                <a:cubicBezTo>
                  <a:pt x="17859" y="15878"/>
                  <a:pt x="18454" y="17143"/>
                  <a:pt x="19512" y="18032"/>
                </a:cubicBezTo>
                <a:cubicBezTo>
                  <a:pt x="20225" y="18631"/>
                  <a:pt x="21110" y="19015"/>
                  <a:pt x="22020" y="19015"/>
                </a:cubicBezTo>
                <a:cubicBezTo>
                  <a:pt x="22330" y="19015"/>
                  <a:pt x="22643" y="18971"/>
                  <a:pt x="22954" y="18875"/>
                </a:cubicBezTo>
                <a:cubicBezTo>
                  <a:pt x="24002" y="18552"/>
                  <a:pt x="24786" y="17702"/>
                  <a:pt x="25334" y="16784"/>
                </a:cubicBezTo>
                <a:cubicBezTo>
                  <a:pt x="25931" y="15784"/>
                  <a:pt x="26309" y="14669"/>
                  <a:pt x="26587" y="13543"/>
                </a:cubicBezTo>
                <a:cubicBezTo>
                  <a:pt x="26872" y="12393"/>
                  <a:pt x="27042" y="11178"/>
                  <a:pt x="26859" y="9998"/>
                </a:cubicBezTo>
                <a:cubicBezTo>
                  <a:pt x="26669" y="8763"/>
                  <a:pt x="26045" y="7686"/>
                  <a:pt x="25037" y="6940"/>
                </a:cubicBezTo>
                <a:cubicBezTo>
                  <a:pt x="23865" y="6071"/>
                  <a:pt x="22401" y="5638"/>
                  <a:pt x="21023" y="5219"/>
                </a:cubicBezTo>
                <a:cubicBezTo>
                  <a:pt x="19511" y="4758"/>
                  <a:pt x="17976" y="4376"/>
                  <a:pt x="16442" y="3995"/>
                </a:cubicBezTo>
                <a:cubicBezTo>
                  <a:pt x="13377" y="3236"/>
                  <a:pt x="10276" y="2484"/>
                  <a:pt x="7410" y="1122"/>
                </a:cubicBezTo>
                <a:cubicBezTo>
                  <a:pt x="7124" y="986"/>
                  <a:pt x="6842" y="844"/>
                  <a:pt x="6563" y="695"/>
                </a:cubicBezTo>
                <a:cubicBezTo>
                  <a:pt x="6622" y="671"/>
                  <a:pt x="6682" y="645"/>
                  <a:pt x="6742" y="621"/>
                </a:cubicBezTo>
                <a:cubicBezTo>
                  <a:pt x="6901" y="557"/>
                  <a:pt x="6828" y="333"/>
                  <a:pt x="6684" y="333"/>
                </a:cubicBezTo>
                <a:cubicBezTo>
                  <a:pt x="6666" y="333"/>
                  <a:pt x="6646" y="336"/>
                  <a:pt x="6625" y="345"/>
                </a:cubicBezTo>
                <a:cubicBezTo>
                  <a:pt x="6492" y="400"/>
                  <a:pt x="6358" y="454"/>
                  <a:pt x="6223" y="510"/>
                </a:cubicBezTo>
                <a:cubicBezTo>
                  <a:pt x="5943" y="355"/>
                  <a:pt x="5666" y="194"/>
                  <a:pt x="5394" y="25"/>
                </a:cubicBezTo>
                <a:cubicBezTo>
                  <a:pt x="5366" y="8"/>
                  <a:pt x="5338" y="0"/>
                  <a:pt x="5311" y="0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61" name="Google Shape;361;p15"/>
          <p:cNvGrpSpPr/>
          <p:nvPr/>
        </p:nvGrpSpPr>
        <p:grpSpPr>
          <a:xfrm>
            <a:off x="1489108" y="1320186"/>
            <a:ext cx="9212825" cy="4290205"/>
            <a:chOff x="3689050" y="919857"/>
            <a:chExt cx="1419425" cy="685950"/>
          </a:xfrm>
        </p:grpSpPr>
        <p:sp>
          <p:nvSpPr>
            <p:cNvPr id="362" name="Google Shape;362;p15"/>
            <p:cNvSpPr/>
            <p:nvPr/>
          </p:nvSpPr>
          <p:spPr>
            <a:xfrm>
              <a:off x="3945175" y="932332"/>
              <a:ext cx="912600" cy="143950"/>
            </a:xfrm>
            <a:custGeom>
              <a:avLst/>
              <a:gdLst/>
              <a:ahLst/>
              <a:cxnLst/>
              <a:rect l="l" t="t" r="r" b="b"/>
              <a:pathLst>
                <a:path w="36504" h="5758" extrusionOk="0">
                  <a:moveTo>
                    <a:pt x="18144" y="1"/>
                  </a:moveTo>
                  <a:cubicBezTo>
                    <a:pt x="17036" y="1634"/>
                    <a:pt x="15167" y="2647"/>
                    <a:pt x="13238" y="2647"/>
                  </a:cubicBezTo>
                  <a:cubicBezTo>
                    <a:pt x="12616" y="2647"/>
                    <a:pt x="11989" y="2542"/>
                    <a:pt x="11379" y="2319"/>
                  </a:cubicBezTo>
                  <a:cubicBezTo>
                    <a:pt x="9365" y="1581"/>
                    <a:pt x="7828" y="320"/>
                    <a:pt x="5593" y="191"/>
                  </a:cubicBezTo>
                  <a:cubicBezTo>
                    <a:pt x="5449" y="183"/>
                    <a:pt x="5300" y="178"/>
                    <a:pt x="5147" y="178"/>
                  </a:cubicBezTo>
                  <a:cubicBezTo>
                    <a:pt x="2960" y="178"/>
                    <a:pt x="0" y="1073"/>
                    <a:pt x="333" y="3758"/>
                  </a:cubicBezTo>
                  <a:cubicBezTo>
                    <a:pt x="340" y="3806"/>
                    <a:pt x="331" y="3848"/>
                    <a:pt x="315" y="3883"/>
                  </a:cubicBezTo>
                  <a:lnTo>
                    <a:pt x="993" y="3938"/>
                  </a:lnTo>
                  <a:cubicBezTo>
                    <a:pt x="1146" y="3384"/>
                    <a:pt x="1456" y="2883"/>
                    <a:pt x="2007" y="2472"/>
                  </a:cubicBezTo>
                  <a:cubicBezTo>
                    <a:pt x="2725" y="1941"/>
                    <a:pt x="3583" y="1727"/>
                    <a:pt x="4450" y="1727"/>
                  </a:cubicBezTo>
                  <a:cubicBezTo>
                    <a:pt x="4894" y="1727"/>
                    <a:pt x="5341" y="1783"/>
                    <a:pt x="5773" y="1881"/>
                  </a:cubicBezTo>
                  <a:cubicBezTo>
                    <a:pt x="7779" y="2336"/>
                    <a:pt x="9550" y="3481"/>
                    <a:pt x="11575" y="3897"/>
                  </a:cubicBezTo>
                  <a:cubicBezTo>
                    <a:pt x="12135" y="4012"/>
                    <a:pt x="12699" y="4074"/>
                    <a:pt x="13255" y="4074"/>
                  </a:cubicBezTo>
                  <a:cubicBezTo>
                    <a:pt x="14893" y="4074"/>
                    <a:pt x="16460" y="3538"/>
                    <a:pt x="17629" y="2251"/>
                  </a:cubicBezTo>
                  <a:cubicBezTo>
                    <a:pt x="17624" y="2245"/>
                    <a:pt x="17618" y="2243"/>
                    <a:pt x="17612" y="2239"/>
                  </a:cubicBezTo>
                  <a:cubicBezTo>
                    <a:pt x="17546" y="2178"/>
                    <a:pt x="17611" y="2069"/>
                    <a:pt x="17685" y="2069"/>
                  </a:cubicBezTo>
                  <a:cubicBezTo>
                    <a:pt x="17701" y="2069"/>
                    <a:pt x="17717" y="2074"/>
                    <a:pt x="17733" y="2086"/>
                  </a:cubicBezTo>
                  <a:cubicBezTo>
                    <a:pt x="19239" y="3237"/>
                    <a:pt x="20937" y="3852"/>
                    <a:pt x="22793" y="3852"/>
                  </a:cubicBezTo>
                  <a:cubicBezTo>
                    <a:pt x="23059" y="3852"/>
                    <a:pt x="23328" y="3839"/>
                    <a:pt x="23600" y="3814"/>
                  </a:cubicBezTo>
                  <a:cubicBezTo>
                    <a:pt x="25712" y="3617"/>
                    <a:pt x="27523" y="2689"/>
                    <a:pt x="29519" y="2088"/>
                  </a:cubicBezTo>
                  <a:cubicBezTo>
                    <a:pt x="30068" y="1923"/>
                    <a:pt x="30659" y="1810"/>
                    <a:pt x="31242" y="1810"/>
                  </a:cubicBezTo>
                  <a:cubicBezTo>
                    <a:pt x="31952" y="1810"/>
                    <a:pt x="32648" y="1978"/>
                    <a:pt x="33237" y="2426"/>
                  </a:cubicBezTo>
                  <a:cubicBezTo>
                    <a:pt x="34260" y="3201"/>
                    <a:pt x="34563" y="4547"/>
                    <a:pt x="34740" y="5758"/>
                  </a:cubicBezTo>
                  <a:cubicBezTo>
                    <a:pt x="35271" y="5233"/>
                    <a:pt x="35867" y="4776"/>
                    <a:pt x="36504" y="4388"/>
                  </a:cubicBezTo>
                  <a:lnTo>
                    <a:pt x="36202" y="3998"/>
                  </a:lnTo>
                  <a:cubicBezTo>
                    <a:pt x="36068" y="3998"/>
                    <a:pt x="35934" y="3919"/>
                    <a:pt x="35955" y="3758"/>
                  </a:cubicBezTo>
                  <a:cubicBezTo>
                    <a:pt x="36287" y="1073"/>
                    <a:pt x="33327" y="178"/>
                    <a:pt x="31142" y="178"/>
                  </a:cubicBezTo>
                  <a:cubicBezTo>
                    <a:pt x="30989" y="178"/>
                    <a:pt x="30840" y="183"/>
                    <a:pt x="30696" y="191"/>
                  </a:cubicBezTo>
                  <a:cubicBezTo>
                    <a:pt x="28460" y="320"/>
                    <a:pt x="26922" y="1581"/>
                    <a:pt x="24909" y="2319"/>
                  </a:cubicBezTo>
                  <a:cubicBezTo>
                    <a:pt x="24299" y="2542"/>
                    <a:pt x="23672" y="2647"/>
                    <a:pt x="23051" y="2647"/>
                  </a:cubicBezTo>
                  <a:cubicBezTo>
                    <a:pt x="21122" y="2647"/>
                    <a:pt x="19251" y="1634"/>
                    <a:pt x="18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3701525" y="974157"/>
              <a:ext cx="1029900" cy="620125"/>
            </a:xfrm>
            <a:custGeom>
              <a:avLst/>
              <a:gdLst/>
              <a:ahLst/>
              <a:cxnLst/>
              <a:rect l="l" t="t" r="r" b="b"/>
              <a:pathLst>
                <a:path w="41196" h="24805" extrusionOk="0">
                  <a:moveTo>
                    <a:pt x="3847" y="1"/>
                  </a:moveTo>
                  <a:cubicBezTo>
                    <a:pt x="2137" y="1"/>
                    <a:pt x="763" y="859"/>
                    <a:pt x="677" y="3336"/>
                  </a:cubicBezTo>
                  <a:cubicBezTo>
                    <a:pt x="613" y="5220"/>
                    <a:pt x="2550" y="9525"/>
                    <a:pt x="1" y="10579"/>
                  </a:cubicBezTo>
                  <a:cubicBezTo>
                    <a:pt x="3011" y="11967"/>
                    <a:pt x="594" y="15800"/>
                    <a:pt x="538" y="18000"/>
                  </a:cubicBezTo>
                  <a:cubicBezTo>
                    <a:pt x="478" y="20293"/>
                    <a:pt x="2067" y="21963"/>
                    <a:pt x="4339" y="22062"/>
                  </a:cubicBezTo>
                  <a:cubicBezTo>
                    <a:pt x="4416" y="22065"/>
                    <a:pt x="4492" y="22067"/>
                    <a:pt x="4568" y="22067"/>
                  </a:cubicBezTo>
                  <a:cubicBezTo>
                    <a:pt x="6475" y="22067"/>
                    <a:pt x="8130" y="21013"/>
                    <a:pt x="9855" y="20327"/>
                  </a:cubicBezTo>
                  <a:cubicBezTo>
                    <a:pt x="9870" y="20321"/>
                    <a:pt x="9884" y="20318"/>
                    <a:pt x="9897" y="20318"/>
                  </a:cubicBezTo>
                  <a:cubicBezTo>
                    <a:pt x="9969" y="20318"/>
                    <a:pt x="9999" y="20406"/>
                    <a:pt x="9975" y="20473"/>
                  </a:cubicBezTo>
                  <a:cubicBezTo>
                    <a:pt x="10009" y="20508"/>
                    <a:pt x="10035" y="20551"/>
                    <a:pt x="10039" y="20611"/>
                  </a:cubicBezTo>
                  <a:cubicBezTo>
                    <a:pt x="10252" y="22943"/>
                    <a:pt x="12007" y="24671"/>
                    <a:pt x="14359" y="24796"/>
                  </a:cubicBezTo>
                  <a:cubicBezTo>
                    <a:pt x="14475" y="24802"/>
                    <a:pt x="14590" y="24805"/>
                    <a:pt x="14705" y="24805"/>
                  </a:cubicBezTo>
                  <a:cubicBezTo>
                    <a:pt x="16578" y="24805"/>
                    <a:pt x="18354" y="24022"/>
                    <a:pt x="20081" y="23387"/>
                  </a:cubicBezTo>
                  <a:cubicBezTo>
                    <a:pt x="21335" y="22924"/>
                    <a:pt x="22685" y="22498"/>
                    <a:pt x="24038" y="22498"/>
                  </a:cubicBezTo>
                  <a:cubicBezTo>
                    <a:pt x="24447" y="22498"/>
                    <a:pt x="24856" y="22537"/>
                    <a:pt x="25262" y="22625"/>
                  </a:cubicBezTo>
                  <a:cubicBezTo>
                    <a:pt x="26320" y="22854"/>
                    <a:pt x="27557" y="23480"/>
                    <a:pt x="27889" y="24581"/>
                  </a:cubicBezTo>
                  <a:cubicBezTo>
                    <a:pt x="28223" y="23480"/>
                    <a:pt x="29460" y="22854"/>
                    <a:pt x="30517" y="22625"/>
                  </a:cubicBezTo>
                  <a:cubicBezTo>
                    <a:pt x="30924" y="22537"/>
                    <a:pt x="31332" y="22498"/>
                    <a:pt x="31741" y="22498"/>
                  </a:cubicBezTo>
                  <a:cubicBezTo>
                    <a:pt x="33094" y="22498"/>
                    <a:pt x="34445" y="22924"/>
                    <a:pt x="35698" y="23387"/>
                  </a:cubicBezTo>
                  <a:cubicBezTo>
                    <a:pt x="37422" y="24022"/>
                    <a:pt x="39197" y="24803"/>
                    <a:pt x="41066" y="24803"/>
                  </a:cubicBezTo>
                  <a:cubicBezTo>
                    <a:pt x="41109" y="24803"/>
                    <a:pt x="41153" y="24803"/>
                    <a:pt x="41196" y="24802"/>
                  </a:cubicBezTo>
                  <a:lnTo>
                    <a:pt x="41189" y="24209"/>
                  </a:lnTo>
                  <a:cubicBezTo>
                    <a:pt x="41152" y="24211"/>
                    <a:pt x="41115" y="24211"/>
                    <a:pt x="41077" y="24211"/>
                  </a:cubicBezTo>
                  <a:cubicBezTo>
                    <a:pt x="40614" y="24211"/>
                    <a:pt x="40111" y="24107"/>
                    <a:pt x="39568" y="23867"/>
                  </a:cubicBezTo>
                  <a:cubicBezTo>
                    <a:pt x="38792" y="23528"/>
                    <a:pt x="38112" y="23001"/>
                    <a:pt x="37352" y="22627"/>
                  </a:cubicBezTo>
                  <a:cubicBezTo>
                    <a:pt x="36364" y="22138"/>
                    <a:pt x="35299" y="21806"/>
                    <a:pt x="34214" y="21623"/>
                  </a:cubicBezTo>
                  <a:cubicBezTo>
                    <a:pt x="33591" y="21518"/>
                    <a:pt x="32969" y="21469"/>
                    <a:pt x="32350" y="21469"/>
                  </a:cubicBezTo>
                  <a:cubicBezTo>
                    <a:pt x="30774" y="21469"/>
                    <a:pt x="29218" y="21789"/>
                    <a:pt x="27714" y="22329"/>
                  </a:cubicBezTo>
                  <a:cubicBezTo>
                    <a:pt x="27705" y="22333"/>
                    <a:pt x="27696" y="22335"/>
                    <a:pt x="27687" y="22335"/>
                  </a:cubicBezTo>
                  <a:cubicBezTo>
                    <a:pt x="27663" y="22335"/>
                    <a:pt x="27642" y="22322"/>
                    <a:pt x="27629" y="22305"/>
                  </a:cubicBezTo>
                  <a:lnTo>
                    <a:pt x="27603" y="22334"/>
                  </a:lnTo>
                  <a:cubicBezTo>
                    <a:pt x="27656" y="22378"/>
                    <a:pt x="27710" y="22422"/>
                    <a:pt x="27760" y="22470"/>
                  </a:cubicBezTo>
                  <a:cubicBezTo>
                    <a:pt x="27879" y="22578"/>
                    <a:pt x="27768" y="22737"/>
                    <a:pt x="27642" y="22737"/>
                  </a:cubicBezTo>
                  <a:cubicBezTo>
                    <a:pt x="27606" y="22737"/>
                    <a:pt x="27570" y="22724"/>
                    <a:pt x="27537" y="22694"/>
                  </a:cubicBezTo>
                  <a:cubicBezTo>
                    <a:pt x="26519" y="21773"/>
                    <a:pt x="25347" y="21448"/>
                    <a:pt x="24107" y="21448"/>
                  </a:cubicBezTo>
                  <a:cubicBezTo>
                    <a:pt x="21397" y="21448"/>
                    <a:pt x="18367" y="23003"/>
                    <a:pt x="15932" y="23289"/>
                  </a:cubicBezTo>
                  <a:cubicBezTo>
                    <a:pt x="15723" y="23314"/>
                    <a:pt x="15519" y="23326"/>
                    <a:pt x="15320" y="23326"/>
                  </a:cubicBezTo>
                  <a:cubicBezTo>
                    <a:pt x="12671" y="23326"/>
                    <a:pt x="10863" y="21230"/>
                    <a:pt x="10185" y="18734"/>
                  </a:cubicBezTo>
                  <a:lnTo>
                    <a:pt x="10069" y="18766"/>
                  </a:lnTo>
                  <a:cubicBezTo>
                    <a:pt x="10081" y="18794"/>
                    <a:pt x="10079" y="18827"/>
                    <a:pt x="10053" y="18850"/>
                  </a:cubicBezTo>
                  <a:cubicBezTo>
                    <a:pt x="8921" y="19817"/>
                    <a:pt x="6790" y="20981"/>
                    <a:pt x="4952" y="20981"/>
                  </a:cubicBezTo>
                  <a:cubicBezTo>
                    <a:pt x="4112" y="20981"/>
                    <a:pt x="3333" y="20737"/>
                    <a:pt x="2739" y="20120"/>
                  </a:cubicBezTo>
                  <a:cubicBezTo>
                    <a:pt x="243" y="17529"/>
                    <a:pt x="4568" y="13482"/>
                    <a:pt x="1838" y="11034"/>
                  </a:cubicBezTo>
                  <a:lnTo>
                    <a:pt x="1838" y="11034"/>
                  </a:lnTo>
                  <a:cubicBezTo>
                    <a:pt x="1827" y="11038"/>
                    <a:pt x="1816" y="11040"/>
                    <a:pt x="1806" y="11040"/>
                  </a:cubicBezTo>
                  <a:cubicBezTo>
                    <a:pt x="1733" y="11040"/>
                    <a:pt x="1687" y="10950"/>
                    <a:pt x="1741" y="10891"/>
                  </a:cubicBezTo>
                  <a:cubicBezTo>
                    <a:pt x="1737" y="10809"/>
                    <a:pt x="1817" y="10732"/>
                    <a:pt x="1904" y="10732"/>
                  </a:cubicBezTo>
                  <a:cubicBezTo>
                    <a:pt x="1918" y="10732"/>
                    <a:pt x="1933" y="10734"/>
                    <a:pt x="1947" y="10738"/>
                  </a:cubicBezTo>
                  <a:cubicBezTo>
                    <a:pt x="4939" y="8501"/>
                    <a:pt x="196" y="4163"/>
                    <a:pt x="2832" y="2011"/>
                  </a:cubicBezTo>
                  <a:cubicBezTo>
                    <a:pt x="3326" y="1608"/>
                    <a:pt x="3893" y="1443"/>
                    <a:pt x="4496" y="1443"/>
                  </a:cubicBezTo>
                  <a:cubicBezTo>
                    <a:pt x="6603" y="1443"/>
                    <a:pt x="9147" y="3457"/>
                    <a:pt x="10538" y="4354"/>
                  </a:cubicBezTo>
                  <a:cubicBezTo>
                    <a:pt x="10582" y="4382"/>
                    <a:pt x="10600" y="4424"/>
                    <a:pt x="10600" y="4463"/>
                  </a:cubicBezTo>
                  <a:lnTo>
                    <a:pt x="10705" y="4449"/>
                  </a:lnTo>
                  <a:cubicBezTo>
                    <a:pt x="10594" y="3692"/>
                    <a:pt x="10550" y="2939"/>
                    <a:pt x="10739" y="2265"/>
                  </a:cubicBezTo>
                  <a:lnTo>
                    <a:pt x="10061" y="2209"/>
                  </a:lnTo>
                  <a:cubicBezTo>
                    <a:pt x="10019" y="2287"/>
                    <a:pt x="9926" y="2325"/>
                    <a:pt x="9832" y="2325"/>
                  </a:cubicBezTo>
                  <a:cubicBezTo>
                    <a:pt x="9764" y="2325"/>
                    <a:pt x="9695" y="2305"/>
                    <a:pt x="9645" y="2265"/>
                  </a:cubicBezTo>
                  <a:cubicBezTo>
                    <a:pt x="8242" y="1145"/>
                    <a:pt x="5821" y="1"/>
                    <a:pt x="38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4731250" y="974157"/>
              <a:ext cx="364750" cy="620075"/>
            </a:xfrm>
            <a:custGeom>
              <a:avLst/>
              <a:gdLst/>
              <a:ahLst/>
              <a:cxnLst/>
              <a:rect l="l" t="t" r="r" b="b"/>
              <a:pathLst>
                <a:path w="14590" h="24803" extrusionOk="0">
                  <a:moveTo>
                    <a:pt x="10745" y="1"/>
                  </a:moveTo>
                  <a:cubicBezTo>
                    <a:pt x="8771" y="1"/>
                    <a:pt x="6350" y="1145"/>
                    <a:pt x="4947" y="2265"/>
                  </a:cubicBezTo>
                  <a:cubicBezTo>
                    <a:pt x="4895" y="2304"/>
                    <a:pt x="4826" y="2325"/>
                    <a:pt x="4760" y="2325"/>
                  </a:cubicBezTo>
                  <a:lnTo>
                    <a:pt x="5062" y="2715"/>
                  </a:lnTo>
                  <a:cubicBezTo>
                    <a:pt x="5699" y="2328"/>
                    <a:pt x="6378" y="2008"/>
                    <a:pt x="7082" y="1757"/>
                  </a:cubicBezTo>
                  <a:cubicBezTo>
                    <a:pt x="7873" y="1474"/>
                    <a:pt x="8982" y="1106"/>
                    <a:pt x="9976" y="1106"/>
                  </a:cubicBezTo>
                  <a:cubicBezTo>
                    <a:pt x="10413" y="1106"/>
                    <a:pt x="10827" y="1177"/>
                    <a:pt x="11182" y="1358"/>
                  </a:cubicBezTo>
                  <a:cubicBezTo>
                    <a:pt x="12247" y="1898"/>
                    <a:pt x="12651" y="3163"/>
                    <a:pt x="12647" y="4280"/>
                  </a:cubicBezTo>
                  <a:cubicBezTo>
                    <a:pt x="12641" y="6296"/>
                    <a:pt x="11480" y="8423"/>
                    <a:pt x="12856" y="10245"/>
                  </a:cubicBezTo>
                  <a:cubicBezTo>
                    <a:pt x="12914" y="10318"/>
                    <a:pt x="12891" y="10392"/>
                    <a:pt x="12836" y="10436"/>
                  </a:cubicBezTo>
                  <a:lnTo>
                    <a:pt x="12852" y="10459"/>
                  </a:lnTo>
                  <a:cubicBezTo>
                    <a:pt x="12880" y="10436"/>
                    <a:pt x="12907" y="10416"/>
                    <a:pt x="12935" y="10397"/>
                  </a:cubicBezTo>
                  <a:cubicBezTo>
                    <a:pt x="12964" y="10377"/>
                    <a:pt x="12993" y="10369"/>
                    <a:pt x="13020" y="10369"/>
                  </a:cubicBezTo>
                  <a:cubicBezTo>
                    <a:pt x="13151" y="10369"/>
                    <a:pt x="13237" y="10577"/>
                    <a:pt x="13096" y="10674"/>
                  </a:cubicBezTo>
                  <a:cubicBezTo>
                    <a:pt x="9979" y="12831"/>
                    <a:pt x="14313" y="17215"/>
                    <a:pt x="11808" y="19785"/>
                  </a:cubicBezTo>
                  <a:cubicBezTo>
                    <a:pt x="11256" y="20352"/>
                    <a:pt x="10533" y="20576"/>
                    <a:pt x="9745" y="20576"/>
                  </a:cubicBezTo>
                  <a:cubicBezTo>
                    <a:pt x="7840" y="20576"/>
                    <a:pt x="5552" y="19265"/>
                    <a:pt x="4357" y="18293"/>
                  </a:cubicBezTo>
                  <a:lnTo>
                    <a:pt x="4299" y="18365"/>
                  </a:lnTo>
                  <a:cubicBezTo>
                    <a:pt x="4339" y="18400"/>
                    <a:pt x="4362" y="18455"/>
                    <a:pt x="4348" y="18522"/>
                  </a:cubicBezTo>
                  <a:cubicBezTo>
                    <a:pt x="3856" y="20820"/>
                    <a:pt x="2515" y="24108"/>
                    <a:pt x="0" y="24209"/>
                  </a:cubicBezTo>
                  <a:lnTo>
                    <a:pt x="7" y="24802"/>
                  </a:lnTo>
                  <a:cubicBezTo>
                    <a:pt x="82" y="24802"/>
                    <a:pt x="157" y="24800"/>
                    <a:pt x="231" y="24796"/>
                  </a:cubicBezTo>
                  <a:cubicBezTo>
                    <a:pt x="2584" y="24671"/>
                    <a:pt x="4339" y="22943"/>
                    <a:pt x="4551" y="20611"/>
                  </a:cubicBezTo>
                  <a:cubicBezTo>
                    <a:pt x="4556" y="20551"/>
                    <a:pt x="4583" y="20508"/>
                    <a:pt x="4615" y="20473"/>
                  </a:cubicBezTo>
                  <a:cubicBezTo>
                    <a:pt x="4592" y="20407"/>
                    <a:pt x="4622" y="20319"/>
                    <a:pt x="4693" y="20319"/>
                  </a:cubicBezTo>
                  <a:cubicBezTo>
                    <a:pt x="4706" y="20319"/>
                    <a:pt x="4721" y="20322"/>
                    <a:pt x="4736" y="20328"/>
                  </a:cubicBezTo>
                  <a:cubicBezTo>
                    <a:pt x="6461" y="21013"/>
                    <a:pt x="8116" y="22067"/>
                    <a:pt x="10022" y="22067"/>
                  </a:cubicBezTo>
                  <a:cubicBezTo>
                    <a:pt x="10098" y="22067"/>
                    <a:pt x="10175" y="22065"/>
                    <a:pt x="10252" y="22062"/>
                  </a:cubicBezTo>
                  <a:cubicBezTo>
                    <a:pt x="12524" y="21963"/>
                    <a:pt x="14112" y="20293"/>
                    <a:pt x="14053" y="18000"/>
                  </a:cubicBezTo>
                  <a:cubicBezTo>
                    <a:pt x="13997" y="15800"/>
                    <a:pt x="11580" y="11967"/>
                    <a:pt x="14590" y="10579"/>
                  </a:cubicBezTo>
                  <a:cubicBezTo>
                    <a:pt x="12044" y="9525"/>
                    <a:pt x="13979" y="5220"/>
                    <a:pt x="13914" y="3336"/>
                  </a:cubicBezTo>
                  <a:cubicBezTo>
                    <a:pt x="13829" y="859"/>
                    <a:pt x="12455" y="1"/>
                    <a:pt x="107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3689050" y="919857"/>
              <a:ext cx="1419425" cy="685950"/>
            </a:xfrm>
            <a:custGeom>
              <a:avLst/>
              <a:gdLst/>
              <a:ahLst/>
              <a:cxnLst/>
              <a:rect l="l" t="t" r="r" b="b"/>
              <a:pathLst>
                <a:path w="56777" h="27438" extrusionOk="0">
                  <a:moveTo>
                    <a:pt x="28389" y="500"/>
                  </a:moveTo>
                  <a:cubicBezTo>
                    <a:pt x="29496" y="2133"/>
                    <a:pt x="31368" y="3146"/>
                    <a:pt x="33296" y="3146"/>
                  </a:cubicBezTo>
                  <a:cubicBezTo>
                    <a:pt x="33917" y="3146"/>
                    <a:pt x="34544" y="3041"/>
                    <a:pt x="35154" y="2818"/>
                  </a:cubicBezTo>
                  <a:cubicBezTo>
                    <a:pt x="37167" y="2080"/>
                    <a:pt x="38706" y="819"/>
                    <a:pt x="40941" y="690"/>
                  </a:cubicBezTo>
                  <a:cubicBezTo>
                    <a:pt x="41085" y="682"/>
                    <a:pt x="41234" y="677"/>
                    <a:pt x="41387" y="677"/>
                  </a:cubicBezTo>
                  <a:cubicBezTo>
                    <a:pt x="43573" y="677"/>
                    <a:pt x="46532" y="1572"/>
                    <a:pt x="46200" y="4257"/>
                  </a:cubicBezTo>
                  <a:cubicBezTo>
                    <a:pt x="46179" y="4418"/>
                    <a:pt x="46313" y="4497"/>
                    <a:pt x="46447" y="4497"/>
                  </a:cubicBezTo>
                  <a:cubicBezTo>
                    <a:pt x="46514" y="4497"/>
                    <a:pt x="46583" y="4476"/>
                    <a:pt x="46633" y="4437"/>
                  </a:cubicBezTo>
                  <a:cubicBezTo>
                    <a:pt x="48037" y="3317"/>
                    <a:pt x="50458" y="2173"/>
                    <a:pt x="52433" y="2173"/>
                  </a:cubicBezTo>
                  <a:cubicBezTo>
                    <a:pt x="54143" y="2173"/>
                    <a:pt x="55517" y="3031"/>
                    <a:pt x="55602" y="5508"/>
                  </a:cubicBezTo>
                  <a:cubicBezTo>
                    <a:pt x="55667" y="7392"/>
                    <a:pt x="53731" y="11697"/>
                    <a:pt x="56278" y="12751"/>
                  </a:cubicBezTo>
                  <a:cubicBezTo>
                    <a:pt x="53268" y="14139"/>
                    <a:pt x="55685" y="17972"/>
                    <a:pt x="55741" y="20172"/>
                  </a:cubicBezTo>
                  <a:cubicBezTo>
                    <a:pt x="55800" y="22465"/>
                    <a:pt x="54212" y="24135"/>
                    <a:pt x="51940" y="24234"/>
                  </a:cubicBezTo>
                  <a:cubicBezTo>
                    <a:pt x="51863" y="24237"/>
                    <a:pt x="51786" y="24239"/>
                    <a:pt x="51710" y="24239"/>
                  </a:cubicBezTo>
                  <a:cubicBezTo>
                    <a:pt x="49804" y="24239"/>
                    <a:pt x="48149" y="23185"/>
                    <a:pt x="46424" y="22500"/>
                  </a:cubicBezTo>
                  <a:cubicBezTo>
                    <a:pt x="46409" y="22494"/>
                    <a:pt x="46394" y="22491"/>
                    <a:pt x="46381" y="22491"/>
                  </a:cubicBezTo>
                  <a:cubicBezTo>
                    <a:pt x="46310" y="22491"/>
                    <a:pt x="46280" y="22579"/>
                    <a:pt x="46303" y="22645"/>
                  </a:cubicBezTo>
                  <a:cubicBezTo>
                    <a:pt x="46271" y="22680"/>
                    <a:pt x="46244" y="22723"/>
                    <a:pt x="46239" y="22783"/>
                  </a:cubicBezTo>
                  <a:cubicBezTo>
                    <a:pt x="46027" y="25115"/>
                    <a:pt x="44272" y="26843"/>
                    <a:pt x="41919" y="26968"/>
                  </a:cubicBezTo>
                  <a:cubicBezTo>
                    <a:pt x="41845" y="26972"/>
                    <a:pt x="41770" y="26974"/>
                    <a:pt x="41695" y="26974"/>
                  </a:cubicBezTo>
                  <a:cubicBezTo>
                    <a:pt x="41652" y="26975"/>
                    <a:pt x="41609" y="26975"/>
                    <a:pt x="41565" y="26975"/>
                  </a:cubicBezTo>
                  <a:cubicBezTo>
                    <a:pt x="39698" y="26975"/>
                    <a:pt x="37922" y="26194"/>
                    <a:pt x="36197" y="25559"/>
                  </a:cubicBezTo>
                  <a:cubicBezTo>
                    <a:pt x="34943" y="25096"/>
                    <a:pt x="33593" y="24670"/>
                    <a:pt x="32239" y="24670"/>
                  </a:cubicBezTo>
                  <a:cubicBezTo>
                    <a:pt x="31831" y="24670"/>
                    <a:pt x="31423" y="24709"/>
                    <a:pt x="31016" y="24797"/>
                  </a:cubicBezTo>
                  <a:cubicBezTo>
                    <a:pt x="29959" y="25026"/>
                    <a:pt x="28722" y="25652"/>
                    <a:pt x="28389" y="26753"/>
                  </a:cubicBezTo>
                  <a:cubicBezTo>
                    <a:pt x="28056" y="25652"/>
                    <a:pt x="26819" y="25026"/>
                    <a:pt x="25761" y="24797"/>
                  </a:cubicBezTo>
                  <a:cubicBezTo>
                    <a:pt x="25355" y="24709"/>
                    <a:pt x="24947" y="24670"/>
                    <a:pt x="24539" y="24670"/>
                  </a:cubicBezTo>
                  <a:cubicBezTo>
                    <a:pt x="23185" y="24670"/>
                    <a:pt x="21834" y="25096"/>
                    <a:pt x="20580" y="25559"/>
                  </a:cubicBezTo>
                  <a:cubicBezTo>
                    <a:pt x="18853" y="26195"/>
                    <a:pt x="17077" y="26977"/>
                    <a:pt x="15205" y="26977"/>
                  </a:cubicBezTo>
                  <a:cubicBezTo>
                    <a:pt x="15090" y="26977"/>
                    <a:pt x="14974" y="26974"/>
                    <a:pt x="14858" y="26968"/>
                  </a:cubicBezTo>
                  <a:cubicBezTo>
                    <a:pt x="12506" y="26843"/>
                    <a:pt x="10751" y="25115"/>
                    <a:pt x="10538" y="22783"/>
                  </a:cubicBezTo>
                  <a:cubicBezTo>
                    <a:pt x="10534" y="22723"/>
                    <a:pt x="10508" y="22680"/>
                    <a:pt x="10474" y="22645"/>
                  </a:cubicBezTo>
                  <a:cubicBezTo>
                    <a:pt x="10498" y="22579"/>
                    <a:pt x="10468" y="22491"/>
                    <a:pt x="10397" y="22491"/>
                  </a:cubicBezTo>
                  <a:cubicBezTo>
                    <a:pt x="10384" y="22491"/>
                    <a:pt x="10370" y="22494"/>
                    <a:pt x="10355" y="22500"/>
                  </a:cubicBezTo>
                  <a:cubicBezTo>
                    <a:pt x="8629" y="23186"/>
                    <a:pt x="6974" y="24239"/>
                    <a:pt x="5067" y="24239"/>
                  </a:cubicBezTo>
                  <a:cubicBezTo>
                    <a:pt x="4991" y="24239"/>
                    <a:pt x="4915" y="24237"/>
                    <a:pt x="4838" y="24234"/>
                  </a:cubicBezTo>
                  <a:cubicBezTo>
                    <a:pt x="2566" y="24135"/>
                    <a:pt x="977" y="22465"/>
                    <a:pt x="1038" y="20172"/>
                  </a:cubicBezTo>
                  <a:cubicBezTo>
                    <a:pt x="1094" y="17972"/>
                    <a:pt x="3510" y="14140"/>
                    <a:pt x="500" y="12752"/>
                  </a:cubicBezTo>
                  <a:cubicBezTo>
                    <a:pt x="3049" y="11697"/>
                    <a:pt x="1112" y="7392"/>
                    <a:pt x="1176" y="5508"/>
                  </a:cubicBezTo>
                  <a:cubicBezTo>
                    <a:pt x="1262" y="3032"/>
                    <a:pt x="2636" y="2174"/>
                    <a:pt x="4345" y="2174"/>
                  </a:cubicBezTo>
                  <a:cubicBezTo>
                    <a:pt x="6319" y="2174"/>
                    <a:pt x="8741" y="3318"/>
                    <a:pt x="10144" y="4438"/>
                  </a:cubicBezTo>
                  <a:cubicBezTo>
                    <a:pt x="10194" y="4477"/>
                    <a:pt x="10262" y="4497"/>
                    <a:pt x="10331" y="4497"/>
                  </a:cubicBezTo>
                  <a:cubicBezTo>
                    <a:pt x="10425" y="4497"/>
                    <a:pt x="10518" y="4459"/>
                    <a:pt x="10560" y="4382"/>
                  </a:cubicBezTo>
                  <a:cubicBezTo>
                    <a:pt x="10576" y="4347"/>
                    <a:pt x="10585" y="4305"/>
                    <a:pt x="10578" y="4257"/>
                  </a:cubicBezTo>
                  <a:cubicBezTo>
                    <a:pt x="10245" y="1572"/>
                    <a:pt x="13205" y="677"/>
                    <a:pt x="15392" y="677"/>
                  </a:cubicBezTo>
                  <a:cubicBezTo>
                    <a:pt x="15545" y="677"/>
                    <a:pt x="15694" y="682"/>
                    <a:pt x="15838" y="690"/>
                  </a:cubicBezTo>
                  <a:cubicBezTo>
                    <a:pt x="18073" y="819"/>
                    <a:pt x="19610" y="2080"/>
                    <a:pt x="21624" y="2818"/>
                  </a:cubicBezTo>
                  <a:cubicBezTo>
                    <a:pt x="22234" y="3041"/>
                    <a:pt x="22861" y="3146"/>
                    <a:pt x="23483" y="3146"/>
                  </a:cubicBezTo>
                  <a:cubicBezTo>
                    <a:pt x="25412" y="3146"/>
                    <a:pt x="27281" y="2133"/>
                    <a:pt x="28389" y="500"/>
                  </a:cubicBezTo>
                  <a:close/>
                  <a:moveTo>
                    <a:pt x="28294" y="0"/>
                  </a:moveTo>
                  <a:cubicBezTo>
                    <a:pt x="28226" y="0"/>
                    <a:pt x="28159" y="31"/>
                    <a:pt x="28114" y="106"/>
                  </a:cubicBezTo>
                  <a:cubicBezTo>
                    <a:pt x="27161" y="1701"/>
                    <a:pt x="25402" y="2696"/>
                    <a:pt x="23548" y="2696"/>
                  </a:cubicBezTo>
                  <a:cubicBezTo>
                    <a:pt x="23394" y="2696"/>
                    <a:pt x="23239" y="2689"/>
                    <a:pt x="23083" y="2675"/>
                  </a:cubicBezTo>
                  <a:cubicBezTo>
                    <a:pt x="20994" y="2490"/>
                    <a:pt x="19361" y="842"/>
                    <a:pt x="17327" y="378"/>
                  </a:cubicBezTo>
                  <a:cubicBezTo>
                    <a:pt x="16784" y="254"/>
                    <a:pt x="16143" y="185"/>
                    <a:pt x="15469" y="185"/>
                  </a:cubicBezTo>
                  <a:cubicBezTo>
                    <a:pt x="12994" y="185"/>
                    <a:pt x="10087" y="1122"/>
                    <a:pt x="10045" y="3728"/>
                  </a:cubicBezTo>
                  <a:cubicBezTo>
                    <a:pt x="8582" y="2668"/>
                    <a:pt x="6380" y="1518"/>
                    <a:pt x="4422" y="1518"/>
                  </a:cubicBezTo>
                  <a:cubicBezTo>
                    <a:pt x="3581" y="1518"/>
                    <a:pt x="2784" y="1730"/>
                    <a:pt x="2111" y="2253"/>
                  </a:cubicBezTo>
                  <a:cubicBezTo>
                    <a:pt x="1081" y="3051"/>
                    <a:pt x="698" y="4420"/>
                    <a:pt x="691" y="5673"/>
                  </a:cubicBezTo>
                  <a:cubicBezTo>
                    <a:pt x="681" y="7579"/>
                    <a:pt x="2594" y="11588"/>
                    <a:pt x="146" y="12534"/>
                  </a:cubicBezTo>
                  <a:cubicBezTo>
                    <a:pt x="1" y="12592"/>
                    <a:pt x="13" y="12781"/>
                    <a:pt x="118" y="12836"/>
                  </a:cubicBezTo>
                  <a:cubicBezTo>
                    <a:pt x="54" y="12940"/>
                    <a:pt x="63" y="13077"/>
                    <a:pt x="206" y="13139"/>
                  </a:cubicBezTo>
                  <a:cubicBezTo>
                    <a:pt x="2693" y="14224"/>
                    <a:pt x="1063" y="17373"/>
                    <a:pt x="679" y="19193"/>
                  </a:cubicBezTo>
                  <a:cubicBezTo>
                    <a:pt x="379" y="20614"/>
                    <a:pt x="569" y="22158"/>
                    <a:pt x="1520" y="23306"/>
                  </a:cubicBezTo>
                  <a:cubicBezTo>
                    <a:pt x="2424" y="24397"/>
                    <a:pt x="3624" y="24818"/>
                    <a:pt x="4892" y="24818"/>
                  </a:cubicBezTo>
                  <a:cubicBezTo>
                    <a:pt x="6719" y="24818"/>
                    <a:pt x="8685" y="23944"/>
                    <a:pt x="10107" y="22940"/>
                  </a:cubicBezTo>
                  <a:cubicBezTo>
                    <a:pt x="10352" y="25745"/>
                    <a:pt x="12666" y="27438"/>
                    <a:pt x="15300" y="27438"/>
                  </a:cubicBezTo>
                  <a:cubicBezTo>
                    <a:pt x="15610" y="27438"/>
                    <a:pt x="15925" y="27414"/>
                    <a:pt x="16242" y="27366"/>
                  </a:cubicBezTo>
                  <a:cubicBezTo>
                    <a:pt x="18214" y="27071"/>
                    <a:pt x="19998" y="26095"/>
                    <a:pt x="21889" y="25515"/>
                  </a:cubicBezTo>
                  <a:cubicBezTo>
                    <a:pt x="22749" y="25251"/>
                    <a:pt x="23653" y="25046"/>
                    <a:pt x="24556" y="25046"/>
                  </a:cubicBezTo>
                  <a:cubicBezTo>
                    <a:pt x="24926" y="25046"/>
                    <a:pt x="25295" y="25081"/>
                    <a:pt x="25662" y="25159"/>
                  </a:cubicBezTo>
                  <a:cubicBezTo>
                    <a:pt x="26859" y="25413"/>
                    <a:pt x="27541" y="26074"/>
                    <a:pt x="28301" y="26962"/>
                  </a:cubicBezTo>
                  <a:cubicBezTo>
                    <a:pt x="28315" y="26979"/>
                    <a:pt x="28333" y="26987"/>
                    <a:pt x="28350" y="26987"/>
                  </a:cubicBezTo>
                  <a:cubicBezTo>
                    <a:pt x="28364" y="26987"/>
                    <a:pt x="28377" y="26982"/>
                    <a:pt x="28389" y="26974"/>
                  </a:cubicBezTo>
                  <a:cubicBezTo>
                    <a:pt x="28401" y="26982"/>
                    <a:pt x="28414" y="26987"/>
                    <a:pt x="28428" y="26987"/>
                  </a:cubicBezTo>
                  <a:cubicBezTo>
                    <a:pt x="28445" y="26987"/>
                    <a:pt x="28463" y="26979"/>
                    <a:pt x="28477" y="26962"/>
                  </a:cubicBezTo>
                  <a:cubicBezTo>
                    <a:pt x="29239" y="26074"/>
                    <a:pt x="29922" y="25413"/>
                    <a:pt x="31116" y="25159"/>
                  </a:cubicBezTo>
                  <a:cubicBezTo>
                    <a:pt x="31482" y="25081"/>
                    <a:pt x="31852" y="25046"/>
                    <a:pt x="32221" y="25046"/>
                  </a:cubicBezTo>
                  <a:cubicBezTo>
                    <a:pt x="33125" y="25046"/>
                    <a:pt x="34028" y="25251"/>
                    <a:pt x="34889" y="25515"/>
                  </a:cubicBezTo>
                  <a:cubicBezTo>
                    <a:pt x="36780" y="26095"/>
                    <a:pt x="38565" y="27071"/>
                    <a:pt x="40536" y="27366"/>
                  </a:cubicBezTo>
                  <a:cubicBezTo>
                    <a:pt x="40852" y="27414"/>
                    <a:pt x="41168" y="27438"/>
                    <a:pt x="41478" y="27438"/>
                  </a:cubicBezTo>
                  <a:cubicBezTo>
                    <a:pt x="44113" y="27438"/>
                    <a:pt x="46425" y="25745"/>
                    <a:pt x="46671" y="22940"/>
                  </a:cubicBezTo>
                  <a:cubicBezTo>
                    <a:pt x="48092" y="23944"/>
                    <a:pt x="50059" y="24818"/>
                    <a:pt x="51886" y="24818"/>
                  </a:cubicBezTo>
                  <a:cubicBezTo>
                    <a:pt x="53153" y="24818"/>
                    <a:pt x="54354" y="24397"/>
                    <a:pt x="55258" y="23306"/>
                  </a:cubicBezTo>
                  <a:cubicBezTo>
                    <a:pt x="56209" y="22157"/>
                    <a:pt x="56399" y="20614"/>
                    <a:pt x="56098" y="19193"/>
                  </a:cubicBezTo>
                  <a:cubicBezTo>
                    <a:pt x="55715" y="17373"/>
                    <a:pt x="54085" y="14224"/>
                    <a:pt x="56574" y="13139"/>
                  </a:cubicBezTo>
                  <a:cubicBezTo>
                    <a:pt x="56717" y="13077"/>
                    <a:pt x="56723" y="12940"/>
                    <a:pt x="56659" y="12836"/>
                  </a:cubicBezTo>
                  <a:cubicBezTo>
                    <a:pt x="56765" y="12781"/>
                    <a:pt x="56777" y="12592"/>
                    <a:pt x="56632" y="12534"/>
                  </a:cubicBezTo>
                  <a:cubicBezTo>
                    <a:pt x="54184" y="11588"/>
                    <a:pt x="56098" y="7579"/>
                    <a:pt x="56087" y="5673"/>
                  </a:cubicBezTo>
                  <a:cubicBezTo>
                    <a:pt x="56082" y="4420"/>
                    <a:pt x="55697" y="3052"/>
                    <a:pt x="54667" y="2253"/>
                  </a:cubicBezTo>
                  <a:cubicBezTo>
                    <a:pt x="53993" y="1730"/>
                    <a:pt x="53197" y="1518"/>
                    <a:pt x="52357" y="1518"/>
                  </a:cubicBezTo>
                  <a:cubicBezTo>
                    <a:pt x="50399" y="1518"/>
                    <a:pt x="48199" y="2668"/>
                    <a:pt x="46736" y="3728"/>
                  </a:cubicBezTo>
                  <a:cubicBezTo>
                    <a:pt x="46692" y="1122"/>
                    <a:pt x="43784" y="185"/>
                    <a:pt x="41310" y="185"/>
                  </a:cubicBezTo>
                  <a:cubicBezTo>
                    <a:pt x="40637" y="185"/>
                    <a:pt x="39996" y="254"/>
                    <a:pt x="39454" y="378"/>
                  </a:cubicBezTo>
                  <a:cubicBezTo>
                    <a:pt x="37417" y="842"/>
                    <a:pt x="35784" y="2490"/>
                    <a:pt x="33694" y="2675"/>
                  </a:cubicBezTo>
                  <a:cubicBezTo>
                    <a:pt x="33539" y="2689"/>
                    <a:pt x="33384" y="2696"/>
                    <a:pt x="33230" y="2696"/>
                  </a:cubicBezTo>
                  <a:cubicBezTo>
                    <a:pt x="31377" y="2696"/>
                    <a:pt x="29616" y="1701"/>
                    <a:pt x="28664" y="106"/>
                  </a:cubicBezTo>
                  <a:cubicBezTo>
                    <a:pt x="28619" y="31"/>
                    <a:pt x="28552" y="0"/>
                    <a:pt x="28485" y="0"/>
                  </a:cubicBezTo>
                  <a:cubicBezTo>
                    <a:pt x="28453" y="0"/>
                    <a:pt x="28420" y="7"/>
                    <a:pt x="28389" y="20"/>
                  </a:cubicBezTo>
                  <a:cubicBezTo>
                    <a:pt x="28359" y="7"/>
                    <a:pt x="28326" y="0"/>
                    <a:pt x="28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4836325" y="1233357"/>
              <a:ext cx="252775" cy="255225"/>
            </a:xfrm>
            <a:custGeom>
              <a:avLst/>
              <a:gdLst/>
              <a:ahLst/>
              <a:cxnLst/>
              <a:rect l="l" t="t" r="r" b="b"/>
              <a:pathLst>
                <a:path w="10111" h="10209" extrusionOk="0">
                  <a:moveTo>
                    <a:pt x="8816" y="1"/>
                  </a:moveTo>
                  <a:cubicBezTo>
                    <a:pt x="8790" y="1"/>
                    <a:pt x="8761" y="9"/>
                    <a:pt x="8732" y="29"/>
                  </a:cubicBezTo>
                  <a:cubicBezTo>
                    <a:pt x="8704" y="48"/>
                    <a:pt x="8677" y="68"/>
                    <a:pt x="8649" y="91"/>
                  </a:cubicBezTo>
                  <a:cubicBezTo>
                    <a:pt x="6589" y="1592"/>
                    <a:pt x="7764" y="4238"/>
                    <a:pt x="8046" y="6284"/>
                  </a:cubicBezTo>
                  <a:cubicBezTo>
                    <a:pt x="8162" y="7108"/>
                    <a:pt x="8146" y="7985"/>
                    <a:pt x="7718" y="8732"/>
                  </a:cubicBezTo>
                  <a:cubicBezTo>
                    <a:pt x="7255" y="9538"/>
                    <a:pt x="6452" y="9787"/>
                    <a:pt x="5614" y="9787"/>
                  </a:cubicBezTo>
                  <a:cubicBezTo>
                    <a:pt x="5258" y="9787"/>
                    <a:pt x="4895" y="9742"/>
                    <a:pt x="4550" y="9676"/>
                  </a:cubicBezTo>
                  <a:cubicBezTo>
                    <a:pt x="2953" y="9368"/>
                    <a:pt x="1475" y="8660"/>
                    <a:pt x="156" y="7720"/>
                  </a:cubicBezTo>
                  <a:cubicBezTo>
                    <a:pt x="143" y="7711"/>
                    <a:pt x="130" y="7707"/>
                    <a:pt x="117" y="7707"/>
                  </a:cubicBezTo>
                  <a:cubicBezTo>
                    <a:pt x="55" y="7707"/>
                    <a:pt x="0" y="7798"/>
                    <a:pt x="57" y="7847"/>
                  </a:cubicBezTo>
                  <a:cubicBezTo>
                    <a:pt x="90" y="7873"/>
                    <a:pt x="120" y="7901"/>
                    <a:pt x="154" y="7925"/>
                  </a:cubicBezTo>
                  <a:cubicBezTo>
                    <a:pt x="1349" y="8897"/>
                    <a:pt x="3637" y="10208"/>
                    <a:pt x="5542" y="10208"/>
                  </a:cubicBezTo>
                  <a:cubicBezTo>
                    <a:pt x="6330" y="10208"/>
                    <a:pt x="7053" y="9984"/>
                    <a:pt x="7605" y="9417"/>
                  </a:cubicBezTo>
                  <a:cubicBezTo>
                    <a:pt x="10110" y="6847"/>
                    <a:pt x="5776" y="2463"/>
                    <a:pt x="8893" y="306"/>
                  </a:cubicBezTo>
                  <a:cubicBezTo>
                    <a:pt x="9034" y="209"/>
                    <a:pt x="8947" y="1"/>
                    <a:pt x="8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3965250" y="975482"/>
              <a:ext cx="1096025" cy="260625"/>
            </a:xfrm>
            <a:custGeom>
              <a:avLst/>
              <a:gdLst/>
              <a:ahLst/>
              <a:cxnLst/>
              <a:rect l="l" t="t" r="r" b="b"/>
              <a:pathLst>
                <a:path w="43841" h="10425" extrusionOk="0">
                  <a:moveTo>
                    <a:pt x="3647" y="1"/>
                  </a:moveTo>
                  <a:cubicBezTo>
                    <a:pt x="2780" y="1"/>
                    <a:pt x="1922" y="215"/>
                    <a:pt x="1204" y="746"/>
                  </a:cubicBezTo>
                  <a:cubicBezTo>
                    <a:pt x="652" y="1157"/>
                    <a:pt x="343" y="1658"/>
                    <a:pt x="190" y="2212"/>
                  </a:cubicBezTo>
                  <a:cubicBezTo>
                    <a:pt x="1" y="2887"/>
                    <a:pt x="45" y="3639"/>
                    <a:pt x="156" y="4396"/>
                  </a:cubicBezTo>
                  <a:cubicBezTo>
                    <a:pt x="162" y="4444"/>
                    <a:pt x="170" y="4491"/>
                    <a:pt x="176" y="4539"/>
                  </a:cubicBezTo>
                  <a:cubicBezTo>
                    <a:pt x="184" y="4588"/>
                    <a:pt x="226" y="4611"/>
                    <a:pt x="269" y="4611"/>
                  </a:cubicBezTo>
                  <a:cubicBezTo>
                    <a:pt x="323" y="4611"/>
                    <a:pt x="380" y="4575"/>
                    <a:pt x="375" y="4512"/>
                  </a:cubicBezTo>
                  <a:cubicBezTo>
                    <a:pt x="271" y="3318"/>
                    <a:pt x="220" y="2046"/>
                    <a:pt x="1178" y="1173"/>
                  </a:cubicBezTo>
                  <a:cubicBezTo>
                    <a:pt x="1836" y="576"/>
                    <a:pt x="2782" y="328"/>
                    <a:pt x="3665" y="328"/>
                  </a:cubicBezTo>
                  <a:cubicBezTo>
                    <a:pt x="3765" y="328"/>
                    <a:pt x="3863" y="332"/>
                    <a:pt x="3961" y="338"/>
                  </a:cubicBezTo>
                  <a:cubicBezTo>
                    <a:pt x="5856" y="457"/>
                    <a:pt x="7558" y="1551"/>
                    <a:pt x="9331" y="2136"/>
                  </a:cubicBezTo>
                  <a:cubicBezTo>
                    <a:pt x="10347" y="2470"/>
                    <a:pt x="11453" y="2686"/>
                    <a:pt x="12534" y="2686"/>
                  </a:cubicBezTo>
                  <a:cubicBezTo>
                    <a:pt x="14243" y="2686"/>
                    <a:pt x="15890" y="2147"/>
                    <a:pt x="17018" y="686"/>
                  </a:cubicBezTo>
                  <a:cubicBezTo>
                    <a:pt x="18488" y="1908"/>
                    <a:pt x="20222" y="2412"/>
                    <a:pt x="22020" y="2412"/>
                  </a:cubicBezTo>
                  <a:cubicBezTo>
                    <a:pt x="23047" y="2412"/>
                    <a:pt x="24096" y="2248"/>
                    <a:pt x="25127" y="1958"/>
                  </a:cubicBezTo>
                  <a:cubicBezTo>
                    <a:pt x="26821" y="1483"/>
                    <a:pt x="28562" y="394"/>
                    <a:pt x="30355" y="394"/>
                  </a:cubicBezTo>
                  <a:cubicBezTo>
                    <a:pt x="30368" y="394"/>
                    <a:pt x="30381" y="394"/>
                    <a:pt x="30394" y="394"/>
                  </a:cubicBezTo>
                  <a:cubicBezTo>
                    <a:pt x="32736" y="418"/>
                    <a:pt x="33360" y="2355"/>
                    <a:pt x="33647" y="4285"/>
                  </a:cubicBezTo>
                  <a:cubicBezTo>
                    <a:pt x="33658" y="4367"/>
                    <a:pt x="33713" y="4402"/>
                    <a:pt x="33774" y="4402"/>
                  </a:cubicBezTo>
                  <a:cubicBezTo>
                    <a:pt x="33855" y="4402"/>
                    <a:pt x="33946" y="4339"/>
                    <a:pt x="33958" y="4241"/>
                  </a:cubicBezTo>
                  <a:cubicBezTo>
                    <a:pt x="35142" y="3315"/>
                    <a:pt x="36378" y="2512"/>
                    <a:pt x="37802" y="1997"/>
                  </a:cubicBezTo>
                  <a:cubicBezTo>
                    <a:pt x="38613" y="1704"/>
                    <a:pt x="39600" y="1390"/>
                    <a:pt x="40500" y="1390"/>
                  </a:cubicBezTo>
                  <a:cubicBezTo>
                    <a:pt x="41405" y="1390"/>
                    <a:pt x="42222" y="1708"/>
                    <a:pt x="42683" y="2688"/>
                  </a:cubicBezTo>
                  <a:cubicBezTo>
                    <a:pt x="43840" y="5154"/>
                    <a:pt x="41416" y="7993"/>
                    <a:pt x="43214" y="10355"/>
                  </a:cubicBezTo>
                  <a:cubicBezTo>
                    <a:pt x="43252" y="10404"/>
                    <a:pt x="43304" y="10425"/>
                    <a:pt x="43355" y="10425"/>
                  </a:cubicBezTo>
                  <a:cubicBezTo>
                    <a:pt x="43399" y="10425"/>
                    <a:pt x="43443" y="10409"/>
                    <a:pt x="43476" y="10383"/>
                  </a:cubicBezTo>
                  <a:cubicBezTo>
                    <a:pt x="43531" y="10339"/>
                    <a:pt x="43554" y="10265"/>
                    <a:pt x="43496" y="10192"/>
                  </a:cubicBezTo>
                  <a:cubicBezTo>
                    <a:pt x="42120" y="8370"/>
                    <a:pt x="43281" y="6243"/>
                    <a:pt x="43286" y="4227"/>
                  </a:cubicBezTo>
                  <a:cubicBezTo>
                    <a:pt x="43291" y="3110"/>
                    <a:pt x="42886" y="1845"/>
                    <a:pt x="41822" y="1305"/>
                  </a:cubicBezTo>
                  <a:cubicBezTo>
                    <a:pt x="41467" y="1124"/>
                    <a:pt x="41053" y="1053"/>
                    <a:pt x="40616" y="1053"/>
                  </a:cubicBezTo>
                  <a:cubicBezTo>
                    <a:pt x="39622" y="1053"/>
                    <a:pt x="38512" y="1421"/>
                    <a:pt x="37721" y="1704"/>
                  </a:cubicBezTo>
                  <a:cubicBezTo>
                    <a:pt x="37017" y="1955"/>
                    <a:pt x="36339" y="2275"/>
                    <a:pt x="35701" y="2662"/>
                  </a:cubicBezTo>
                  <a:cubicBezTo>
                    <a:pt x="35064" y="3050"/>
                    <a:pt x="34468" y="3507"/>
                    <a:pt x="33937" y="4031"/>
                  </a:cubicBezTo>
                  <a:cubicBezTo>
                    <a:pt x="33760" y="2821"/>
                    <a:pt x="33457" y="1475"/>
                    <a:pt x="32434" y="700"/>
                  </a:cubicBezTo>
                  <a:cubicBezTo>
                    <a:pt x="31845" y="252"/>
                    <a:pt x="31149" y="84"/>
                    <a:pt x="30439" y="84"/>
                  </a:cubicBezTo>
                  <a:cubicBezTo>
                    <a:pt x="29856" y="84"/>
                    <a:pt x="29265" y="197"/>
                    <a:pt x="28716" y="362"/>
                  </a:cubicBezTo>
                  <a:cubicBezTo>
                    <a:pt x="26720" y="963"/>
                    <a:pt x="24909" y="1891"/>
                    <a:pt x="22797" y="2088"/>
                  </a:cubicBezTo>
                  <a:cubicBezTo>
                    <a:pt x="22525" y="2113"/>
                    <a:pt x="22256" y="2126"/>
                    <a:pt x="21990" y="2126"/>
                  </a:cubicBezTo>
                  <a:cubicBezTo>
                    <a:pt x="20134" y="2126"/>
                    <a:pt x="18436" y="1511"/>
                    <a:pt x="16930" y="360"/>
                  </a:cubicBezTo>
                  <a:cubicBezTo>
                    <a:pt x="16914" y="348"/>
                    <a:pt x="16898" y="343"/>
                    <a:pt x="16882" y="343"/>
                  </a:cubicBezTo>
                  <a:cubicBezTo>
                    <a:pt x="16808" y="343"/>
                    <a:pt x="16744" y="452"/>
                    <a:pt x="16809" y="513"/>
                  </a:cubicBezTo>
                  <a:cubicBezTo>
                    <a:pt x="16815" y="517"/>
                    <a:pt x="16821" y="519"/>
                    <a:pt x="16825" y="524"/>
                  </a:cubicBezTo>
                  <a:cubicBezTo>
                    <a:pt x="15657" y="1812"/>
                    <a:pt x="14090" y="2348"/>
                    <a:pt x="12451" y="2348"/>
                  </a:cubicBezTo>
                  <a:cubicBezTo>
                    <a:pt x="11895" y="2348"/>
                    <a:pt x="11331" y="2286"/>
                    <a:pt x="10771" y="2171"/>
                  </a:cubicBezTo>
                  <a:cubicBezTo>
                    <a:pt x="8747" y="1754"/>
                    <a:pt x="6976" y="609"/>
                    <a:pt x="4970" y="155"/>
                  </a:cubicBezTo>
                  <a:cubicBezTo>
                    <a:pt x="4538" y="57"/>
                    <a:pt x="4091" y="1"/>
                    <a:pt x="3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3754275" y="983682"/>
              <a:ext cx="1307000" cy="585875"/>
            </a:xfrm>
            <a:custGeom>
              <a:avLst/>
              <a:gdLst/>
              <a:ahLst/>
              <a:cxnLst/>
              <a:rect l="l" t="t" r="r" b="b"/>
              <a:pathLst>
                <a:path w="52280" h="23435" extrusionOk="0">
                  <a:moveTo>
                    <a:pt x="12107" y="1"/>
                  </a:moveTo>
                  <a:cubicBezTo>
                    <a:pt x="11223" y="1"/>
                    <a:pt x="10275" y="247"/>
                    <a:pt x="9617" y="845"/>
                  </a:cubicBezTo>
                  <a:cubicBezTo>
                    <a:pt x="8659" y="1718"/>
                    <a:pt x="8710" y="2990"/>
                    <a:pt x="8814" y="4185"/>
                  </a:cubicBezTo>
                  <a:cubicBezTo>
                    <a:pt x="8819" y="4247"/>
                    <a:pt x="8762" y="4283"/>
                    <a:pt x="8708" y="4283"/>
                  </a:cubicBezTo>
                  <a:cubicBezTo>
                    <a:pt x="8665" y="4283"/>
                    <a:pt x="8623" y="4260"/>
                    <a:pt x="8615" y="4211"/>
                  </a:cubicBezTo>
                  <a:cubicBezTo>
                    <a:pt x="8609" y="4163"/>
                    <a:pt x="8601" y="4117"/>
                    <a:pt x="8595" y="4068"/>
                  </a:cubicBezTo>
                  <a:lnTo>
                    <a:pt x="8490" y="4082"/>
                  </a:lnTo>
                  <a:cubicBezTo>
                    <a:pt x="8490" y="4154"/>
                    <a:pt x="8435" y="4223"/>
                    <a:pt x="8361" y="4223"/>
                  </a:cubicBezTo>
                  <a:cubicBezTo>
                    <a:pt x="8340" y="4223"/>
                    <a:pt x="8318" y="4218"/>
                    <a:pt x="8295" y="4205"/>
                  </a:cubicBezTo>
                  <a:cubicBezTo>
                    <a:pt x="6844" y="3408"/>
                    <a:pt x="5446" y="2350"/>
                    <a:pt x="3891" y="1771"/>
                  </a:cubicBezTo>
                  <a:cubicBezTo>
                    <a:pt x="3415" y="1593"/>
                    <a:pt x="2858" y="1451"/>
                    <a:pt x="2316" y="1451"/>
                  </a:cubicBezTo>
                  <a:cubicBezTo>
                    <a:pt x="1911" y="1451"/>
                    <a:pt x="1514" y="1530"/>
                    <a:pt x="1165" y="1734"/>
                  </a:cubicBezTo>
                  <a:cubicBezTo>
                    <a:pt x="1" y="2416"/>
                    <a:pt x="301" y="3911"/>
                    <a:pt x="567" y="4978"/>
                  </a:cubicBezTo>
                  <a:cubicBezTo>
                    <a:pt x="1003" y="6726"/>
                    <a:pt x="1853" y="9305"/>
                    <a:pt x="12" y="10494"/>
                  </a:cubicBezTo>
                  <a:cubicBezTo>
                    <a:pt x="1827" y="12187"/>
                    <a:pt x="481" y="14736"/>
                    <a:pt x="213" y="16782"/>
                  </a:cubicBezTo>
                  <a:cubicBezTo>
                    <a:pt x="93" y="17712"/>
                    <a:pt x="158" y="18802"/>
                    <a:pt x="843" y="19524"/>
                  </a:cubicBezTo>
                  <a:cubicBezTo>
                    <a:pt x="1349" y="20060"/>
                    <a:pt x="2058" y="20230"/>
                    <a:pt x="2771" y="20230"/>
                  </a:cubicBezTo>
                  <a:cubicBezTo>
                    <a:pt x="3111" y="20230"/>
                    <a:pt x="3453" y="20191"/>
                    <a:pt x="3774" y="20134"/>
                  </a:cubicBezTo>
                  <a:cubicBezTo>
                    <a:pt x="5259" y="19870"/>
                    <a:pt x="6609" y="19180"/>
                    <a:pt x="7846" y="18342"/>
                  </a:cubicBezTo>
                  <a:cubicBezTo>
                    <a:pt x="7859" y="18333"/>
                    <a:pt x="7871" y="18330"/>
                    <a:pt x="7884" y="18330"/>
                  </a:cubicBezTo>
                  <a:cubicBezTo>
                    <a:pt x="7916" y="18330"/>
                    <a:pt x="7946" y="18354"/>
                    <a:pt x="7959" y="18386"/>
                  </a:cubicBezTo>
                  <a:lnTo>
                    <a:pt x="8075" y="18353"/>
                  </a:lnTo>
                  <a:cubicBezTo>
                    <a:pt x="8061" y="18307"/>
                    <a:pt x="8050" y="18261"/>
                    <a:pt x="8038" y="18215"/>
                  </a:cubicBezTo>
                  <a:cubicBezTo>
                    <a:pt x="8016" y="18129"/>
                    <a:pt x="8085" y="18073"/>
                    <a:pt x="8153" y="18073"/>
                  </a:cubicBezTo>
                  <a:cubicBezTo>
                    <a:pt x="8199" y="18073"/>
                    <a:pt x="8243" y="18098"/>
                    <a:pt x="8259" y="18155"/>
                  </a:cubicBezTo>
                  <a:cubicBezTo>
                    <a:pt x="8782" y="19944"/>
                    <a:pt x="9929" y="21866"/>
                    <a:pt x="11830" y="22431"/>
                  </a:cubicBezTo>
                  <a:cubicBezTo>
                    <a:pt x="12263" y="22560"/>
                    <a:pt x="12697" y="22614"/>
                    <a:pt x="13133" y="22614"/>
                  </a:cubicBezTo>
                  <a:cubicBezTo>
                    <a:pt x="14730" y="22614"/>
                    <a:pt x="16331" y="21886"/>
                    <a:pt x="17844" y="21484"/>
                  </a:cubicBezTo>
                  <a:cubicBezTo>
                    <a:pt x="19093" y="21153"/>
                    <a:pt x="20539" y="20822"/>
                    <a:pt x="21933" y="20822"/>
                  </a:cubicBezTo>
                  <a:cubicBezTo>
                    <a:pt x="23232" y="20822"/>
                    <a:pt x="24486" y="21109"/>
                    <a:pt x="25494" y="21953"/>
                  </a:cubicBezTo>
                  <a:lnTo>
                    <a:pt x="25519" y="21924"/>
                  </a:lnTo>
                  <a:cubicBezTo>
                    <a:pt x="25487" y="21884"/>
                    <a:pt x="25482" y="21815"/>
                    <a:pt x="25537" y="21789"/>
                  </a:cubicBezTo>
                  <a:cubicBezTo>
                    <a:pt x="26999" y="21079"/>
                    <a:pt x="28615" y="20738"/>
                    <a:pt x="30235" y="20738"/>
                  </a:cubicBezTo>
                  <a:cubicBezTo>
                    <a:pt x="31768" y="20738"/>
                    <a:pt x="33306" y="21043"/>
                    <a:pt x="34720" y="21628"/>
                  </a:cubicBezTo>
                  <a:cubicBezTo>
                    <a:pt x="36126" y="22211"/>
                    <a:pt x="37468" y="23435"/>
                    <a:pt x="38962" y="23435"/>
                  </a:cubicBezTo>
                  <a:cubicBezTo>
                    <a:pt x="39398" y="23435"/>
                    <a:pt x="39847" y="23330"/>
                    <a:pt x="40314" y="23075"/>
                  </a:cubicBezTo>
                  <a:cubicBezTo>
                    <a:pt x="42159" y="22069"/>
                    <a:pt x="42635" y="19919"/>
                    <a:pt x="43118" y="18055"/>
                  </a:cubicBezTo>
                  <a:cubicBezTo>
                    <a:pt x="43138" y="17976"/>
                    <a:pt x="43198" y="17941"/>
                    <a:pt x="43261" y="17941"/>
                  </a:cubicBezTo>
                  <a:cubicBezTo>
                    <a:pt x="43303" y="17941"/>
                    <a:pt x="43346" y="17957"/>
                    <a:pt x="43378" y="17985"/>
                  </a:cubicBezTo>
                  <a:lnTo>
                    <a:pt x="43436" y="17913"/>
                  </a:lnTo>
                  <a:cubicBezTo>
                    <a:pt x="43402" y="17888"/>
                    <a:pt x="43372" y="17860"/>
                    <a:pt x="43339" y="17834"/>
                  </a:cubicBezTo>
                  <a:cubicBezTo>
                    <a:pt x="43282" y="17785"/>
                    <a:pt x="43337" y="17694"/>
                    <a:pt x="43399" y="17694"/>
                  </a:cubicBezTo>
                  <a:cubicBezTo>
                    <a:pt x="43412" y="17694"/>
                    <a:pt x="43425" y="17698"/>
                    <a:pt x="43438" y="17707"/>
                  </a:cubicBezTo>
                  <a:cubicBezTo>
                    <a:pt x="44757" y="18647"/>
                    <a:pt x="46235" y="19355"/>
                    <a:pt x="47832" y="19663"/>
                  </a:cubicBezTo>
                  <a:cubicBezTo>
                    <a:pt x="48177" y="19729"/>
                    <a:pt x="48540" y="19774"/>
                    <a:pt x="48896" y="19774"/>
                  </a:cubicBezTo>
                  <a:cubicBezTo>
                    <a:pt x="49734" y="19774"/>
                    <a:pt x="50537" y="19525"/>
                    <a:pt x="51000" y="18719"/>
                  </a:cubicBezTo>
                  <a:cubicBezTo>
                    <a:pt x="51428" y="17973"/>
                    <a:pt x="51444" y="17095"/>
                    <a:pt x="51328" y="16271"/>
                  </a:cubicBezTo>
                  <a:cubicBezTo>
                    <a:pt x="51046" y="14225"/>
                    <a:pt x="49871" y="11579"/>
                    <a:pt x="51931" y="10078"/>
                  </a:cubicBezTo>
                  <a:lnTo>
                    <a:pt x="51915" y="10055"/>
                  </a:lnTo>
                  <a:cubicBezTo>
                    <a:pt x="51882" y="10081"/>
                    <a:pt x="51838" y="10097"/>
                    <a:pt x="51793" y="10097"/>
                  </a:cubicBezTo>
                  <a:cubicBezTo>
                    <a:pt x="51743" y="10097"/>
                    <a:pt x="51691" y="10077"/>
                    <a:pt x="51653" y="10028"/>
                  </a:cubicBezTo>
                  <a:cubicBezTo>
                    <a:pt x="49855" y="7666"/>
                    <a:pt x="52279" y="4826"/>
                    <a:pt x="51122" y="2360"/>
                  </a:cubicBezTo>
                  <a:cubicBezTo>
                    <a:pt x="50662" y="1381"/>
                    <a:pt x="49845" y="1062"/>
                    <a:pt x="48940" y="1062"/>
                  </a:cubicBezTo>
                  <a:cubicBezTo>
                    <a:pt x="48040" y="1062"/>
                    <a:pt x="47052" y="1377"/>
                    <a:pt x="46241" y="1670"/>
                  </a:cubicBezTo>
                  <a:cubicBezTo>
                    <a:pt x="44817" y="2185"/>
                    <a:pt x="43581" y="2988"/>
                    <a:pt x="42397" y="3914"/>
                  </a:cubicBezTo>
                  <a:cubicBezTo>
                    <a:pt x="42385" y="4012"/>
                    <a:pt x="42294" y="4075"/>
                    <a:pt x="42213" y="4075"/>
                  </a:cubicBezTo>
                  <a:cubicBezTo>
                    <a:pt x="42152" y="4075"/>
                    <a:pt x="42097" y="4040"/>
                    <a:pt x="42086" y="3958"/>
                  </a:cubicBezTo>
                  <a:cubicBezTo>
                    <a:pt x="41799" y="2028"/>
                    <a:pt x="41175" y="90"/>
                    <a:pt x="38833" y="67"/>
                  </a:cubicBezTo>
                  <a:cubicBezTo>
                    <a:pt x="38820" y="67"/>
                    <a:pt x="38807" y="67"/>
                    <a:pt x="38794" y="67"/>
                  </a:cubicBezTo>
                  <a:cubicBezTo>
                    <a:pt x="37002" y="67"/>
                    <a:pt x="35260" y="1156"/>
                    <a:pt x="33566" y="1630"/>
                  </a:cubicBezTo>
                  <a:cubicBezTo>
                    <a:pt x="32535" y="1920"/>
                    <a:pt x="31487" y="2085"/>
                    <a:pt x="30459" y="2085"/>
                  </a:cubicBezTo>
                  <a:cubicBezTo>
                    <a:pt x="28662" y="2085"/>
                    <a:pt x="26928" y="1580"/>
                    <a:pt x="25457" y="358"/>
                  </a:cubicBezTo>
                  <a:cubicBezTo>
                    <a:pt x="24329" y="1819"/>
                    <a:pt x="22682" y="2359"/>
                    <a:pt x="20972" y="2359"/>
                  </a:cubicBezTo>
                  <a:cubicBezTo>
                    <a:pt x="19891" y="2359"/>
                    <a:pt x="18785" y="2143"/>
                    <a:pt x="17770" y="1809"/>
                  </a:cubicBezTo>
                  <a:cubicBezTo>
                    <a:pt x="15997" y="1224"/>
                    <a:pt x="14295" y="129"/>
                    <a:pt x="12400" y="10"/>
                  </a:cubicBezTo>
                  <a:cubicBezTo>
                    <a:pt x="12304" y="4"/>
                    <a:pt x="12206" y="1"/>
                    <a:pt x="12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4391325" y="1432182"/>
              <a:ext cx="449000" cy="147275"/>
            </a:xfrm>
            <a:custGeom>
              <a:avLst/>
              <a:gdLst/>
              <a:ahLst/>
              <a:cxnLst/>
              <a:rect l="l" t="t" r="r" b="b"/>
              <a:pathLst>
                <a:path w="17960" h="5891" extrusionOk="0">
                  <a:moveTo>
                    <a:pt x="17779" y="1"/>
                  </a:moveTo>
                  <a:cubicBezTo>
                    <a:pt x="17716" y="1"/>
                    <a:pt x="17656" y="35"/>
                    <a:pt x="17636" y="115"/>
                  </a:cubicBezTo>
                  <a:cubicBezTo>
                    <a:pt x="17153" y="1979"/>
                    <a:pt x="16677" y="4129"/>
                    <a:pt x="14832" y="5135"/>
                  </a:cubicBezTo>
                  <a:cubicBezTo>
                    <a:pt x="14365" y="5390"/>
                    <a:pt x="13916" y="5495"/>
                    <a:pt x="13480" y="5495"/>
                  </a:cubicBezTo>
                  <a:cubicBezTo>
                    <a:pt x="11986" y="5495"/>
                    <a:pt x="10644" y="4271"/>
                    <a:pt x="9238" y="3688"/>
                  </a:cubicBezTo>
                  <a:cubicBezTo>
                    <a:pt x="7824" y="3103"/>
                    <a:pt x="6286" y="2798"/>
                    <a:pt x="4753" y="2798"/>
                  </a:cubicBezTo>
                  <a:cubicBezTo>
                    <a:pt x="3133" y="2798"/>
                    <a:pt x="1517" y="3139"/>
                    <a:pt x="56" y="3849"/>
                  </a:cubicBezTo>
                  <a:cubicBezTo>
                    <a:pt x="0" y="3875"/>
                    <a:pt x="5" y="3944"/>
                    <a:pt x="37" y="3984"/>
                  </a:cubicBezTo>
                  <a:cubicBezTo>
                    <a:pt x="51" y="4001"/>
                    <a:pt x="71" y="4014"/>
                    <a:pt x="95" y="4014"/>
                  </a:cubicBezTo>
                  <a:cubicBezTo>
                    <a:pt x="104" y="4014"/>
                    <a:pt x="113" y="4012"/>
                    <a:pt x="122" y="4008"/>
                  </a:cubicBezTo>
                  <a:cubicBezTo>
                    <a:pt x="1626" y="3468"/>
                    <a:pt x="3182" y="3148"/>
                    <a:pt x="4758" y="3148"/>
                  </a:cubicBezTo>
                  <a:cubicBezTo>
                    <a:pt x="5377" y="3148"/>
                    <a:pt x="5999" y="3197"/>
                    <a:pt x="6622" y="3302"/>
                  </a:cubicBezTo>
                  <a:cubicBezTo>
                    <a:pt x="7707" y="3485"/>
                    <a:pt x="8772" y="3817"/>
                    <a:pt x="9760" y="4306"/>
                  </a:cubicBezTo>
                  <a:cubicBezTo>
                    <a:pt x="10520" y="4680"/>
                    <a:pt x="11200" y="5207"/>
                    <a:pt x="11977" y="5546"/>
                  </a:cubicBezTo>
                  <a:cubicBezTo>
                    <a:pt x="12519" y="5786"/>
                    <a:pt x="13022" y="5890"/>
                    <a:pt x="13485" y="5890"/>
                  </a:cubicBezTo>
                  <a:cubicBezTo>
                    <a:pt x="13523" y="5890"/>
                    <a:pt x="13560" y="5890"/>
                    <a:pt x="13597" y="5888"/>
                  </a:cubicBezTo>
                  <a:cubicBezTo>
                    <a:pt x="16111" y="5787"/>
                    <a:pt x="17453" y="2499"/>
                    <a:pt x="17945" y="201"/>
                  </a:cubicBezTo>
                  <a:cubicBezTo>
                    <a:pt x="17959" y="134"/>
                    <a:pt x="17936" y="79"/>
                    <a:pt x="17896" y="44"/>
                  </a:cubicBezTo>
                  <a:cubicBezTo>
                    <a:pt x="17864" y="16"/>
                    <a:pt x="17821" y="1"/>
                    <a:pt x="177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3954650" y="1435482"/>
              <a:ext cx="443875" cy="121825"/>
            </a:xfrm>
            <a:custGeom>
              <a:avLst/>
              <a:gdLst/>
              <a:ahLst/>
              <a:cxnLst/>
              <a:rect l="l" t="t" r="r" b="b"/>
              <a:pathLst>
                <a:path w="17755" h="4873" extrusionOk="0">
                  <a:moveTo>
                    <a:pt x="138" y="1"/>
                  </a:moveTo>
                  <a:cubicBezTo>
                    <a:pt x="70" y="1"/>
                    <a:pt x="1" y="57"/>
                    <a:pt x="23" y="143"/>
                  </a:cubicBezTo>
                  <a:cubicBezTo>
                    <a:pt x="35" y="189"/>
                    <a:pt x="47" y="235"/>
                    <a:pt x="61" y="281"/>
                  </a:cubicBezTo>
                  <a:cubicBezTo>
                    <a:pt x="738" y="2777"/>
                    <a:pt x="2546" y="4873"/>
                    <a:pt x="5195" y="4873"/>
                  </a:cubicBezTo>
                  <a:cubicBezTo>
                    <a:pt x="5394" y="4873"/>
                    <a:pt x="5598" y="4861"/>
                    <a:pt x="5807" y="4836"/>
                  </a:cubicBezTo>
                  <a:cubicBezTo>
                    <a:pt x="8242" y="4550"/>
                    <a:pt x="11272" y="2995"/>
                    <a:pt x="13982" y="2995"/>
                  </a:cubicBezTo>
                  <a:cubicBezTo>
                    <a:pt x="15222" y="2995"/>
                    <a:pt x="16394" y="3320"/>
                    <a:pt x="17412" y="4241"/>
                  </a:cubicBezTo>
                  <a:cubicBezTo>
                    <a:pt x="17445" y="4271"/>
                    <a:pt x="17481" y="4284"/>
                    <a:pt x="17517" y="4284"/>
                  </a:cubicBezTo>
                  <a:cubicBezTo>
                    <a:pt x="17643" y="4284"/>
                    <a:pt x="17754" y="4125"/>
                    <a:pt x="17636" y="4017"/>
                  </a:cubicBezTo>
                  <a:cubicBezTo>
                    <a:pt x="17585" y="3969"/>
                    <a:pt x="17531" y="3925"/>
                    <a:pt x="17479" y="3881"/>
                  </a:cubicBezTo>
                  <a:cubicBezTo>
                    <a:pt x="16471" y="3037"/>
                    <a:pt x="15218" y="2749"/>
                    <a:pt x="13919" y="2749"/>
                  </a:cubicBezTo>
                  <a:cubicBezTo>
                    <a:pt x="12525" y="2749"/>
                    <a:pt x="11079" y="3081"/>
                    <a:pt x="9829" y="3412"/>
                  </a:cubicBezTo>
                  <a:cubicBezTo>
                    <a:pt x="8316" y="3814"/>
                    <a:pt x="6715" y="4542"/>
                    <a:pt x="5118" y="4542"/>
                  </a:cubicBezTo>
                  <a:cubicBezTo>
                    <a:pt x="4682" y="4542"/>
                    <a:pt x="4248" y="4488"/>
                    <a:pt x="3815" y="4359"/>
                  </a:cubicBezTo>
                  <a:cubicBezTo>
                    <a:pt x="1914" y="3793"/>
                    <a:pt x="767" y="1872"/>
                    <a:pt x="244" y="83"/>
                  </a:cubicBezTo>
                  <a:cubicBezTo>
                    <a:pt x="228" y="25"/>
                    <a:pt x="18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3706450" y="1010207"/>
              <a:ext cx="260125" cy="488475"/>
            </a:xfrm>
            <a:custGeom>
              <a:avLst/>
              <a:gdLst/>
              <a:ahLst/>
              <a:cxnLst/>
              <a:rect l="l" t="t" r="r" b="b"/>
              <a:pathLst>
                <a:path w="10405" h="19539" extrusionOk="0">
                  <a:moveTo>
                    <a:pt x="4298" y="0"/>
                  </a:moveTo>
                  <a:cubicBezTo>
                    <a:pt x="3696" y="0"/>
                    <a:pt x="3129" y="165"/>
                    <a:pt x="2635" y="568"/>
                  </a:cubicBezTo>
                  <a:cubicBezTo>
                    <a:pt x="0" y="2721"/>
                    <a:pt x="4742" y="7059"/>
                    <a:pt x="1750" y="9296"/>
                  </a:cubicBezTo>
                  <a:cubicBezTo>
                    <a:pt x="1736" y="9292"/>
                    <a:pt x="1721" y="9290"/>
                    <a:pt x="1707" y="9290"/>
                  </a:cubicBezTo>
                  <a:cubicBezTo>
                    <a:pt x="1620" y="9290"/>
                    <a:pt x="1540" y="9367"/>
                    <a:pt x="1544" y="9449"/>
                  </a:cubicBezTo>
                  <a:cubicBezTo>
                    <a:pt x="1490" y="9507"/>
                    <a:pt x="1536" y="9598"/>
                    <a:pt x="1609" y="9598"/>
                  </a:cubicBezTo>
                  <a:cubicBezTo>
                    <a:pt x="1619" y="9598"/>
                    <a:pt x="1630" y="9596"/>
                    <a:pt x="1641" y="9592"/>
                  </a:cubicBezTo>
                  <a:lnTo>
                    <a:pt x="1641" y="9592"/>
                  </a:lnTo>
                  <a:cubicBezTo>
                    <a:pt x="4371" y="12040"/>
                    <a:pt x="46" y="16087"/>
                    <a:pt x="2542" y="18678"/>
                  </a:cubicBezTo>
                  <a:cubicBezTo>
                    <a:pt x="3136" y="19295"/>
                    <a:pt x="3915" y="19538"/>
                    <a:pt x="4755" y="19538"/>
                  </a:cubicBezTo>
                  <a:cubicBezTo>
                    <a:pt x="6593" y="19538"/>
                    <a:pt x="8724" y="18374"/>
                    <a:pt x="9856" y="17408"/>
                  </a:cubicBezTo>
                  <a:cubicBezTo>
                    <a:pt x="9882" y="17384"/>
                    <a:pt x="9884" y="17352"/>
                    <a:pt x="9872" y="17324"/>
                  </a:cubicBezTo>
                  <a:cubicBezTo>
                    <a:pt x="9859" y="17293"/>
                    <a:pt x="9829" y="17268"/>
                    <a:pt x="9798" y="17268"/>
                  </a:cubicBezTo>
                  <a:cubicBezTo>
                    <a:pt x="9785" y="17268"/>
                    <a:pt x="9772" y="17272"/>
                    <a:pt x="9760" y="17281"/>
                  </a:cubicBezTo>
                  <a:cubicBezTo>
                    <a:pt x="8522" y="18119"/>
                    <a:pt x="7172" y="18809"/>
                    <a:pt x="5687" y="19072"/>
                  </a:cubicBezTo>
                  <a:cubicBezTo>
                    <a:pt x="5366" y="19129"/>
                    <a:pt x="5023" y="19169"/>
                    <a:pt x="4681" y="19169"/>
                  </a:cubicBezTo>
                  <a:cubicBezTo>
                    <a:pt x="3970" y="19169"/>
                    <a:pt x="3262" y="18998"/>
                    <a:pt x="2756" y="18463"/>
                  </a:cubicBezTo>
                  <a:cubicBezTo>
                    <a:pt x="2071" y="17740"/>
                    <a:pt x="2006" y="16650"/>
                    <a:pt x="2126" y="15720"/>
                  </a:cubicBezTo>
                  <a:cubicBezTo>
                    <a:pt x="2394" y="13674"/>
                    <a:pt x="3740" y="11125"/>
                    <a:pt x="1925" y="9433"/>
                  </a:cubicBezTo>
                  <a:cubicBezTo>
                    <a:pt x="3766" y="8244"/>
                    <a:pt x="2916" y="5665"/>
                    <a:pt x="2480" y="3917"/>
                  </a:cubicBezTo>
                  <a:cubicBezTo>
                    <a:pt x="2214" y="2850"/>
                    <a:pt x="1914" y="1355"/>
                    <a:pt x="3078" y="673"/>
                  </a:cubicBezTo>
                  <a:cubicBezTo>
                    <a:pt x="3426" y="469"/>
                    <a:pt x="3823" y="390"/>
                    <a:pt x="4229" y="390"/>
                  </a:cubicBezTo>
                  <a:cubicBezTo>
                    <a:pt x="4771" y="390"/>
                    <a:pt x="5328" y="532"/>
                    <a:pt x="5804" y="710"/>
                  </a:cubicBezTo>
                  <a:cubicBezTo>
                    <a:pt x="7359" y="1289"/>
                    <a:pt x="8757" y="2347"/>
                    <a:pt x="10208" y="3144"/>
                  </a:cubicBezTo>
                  <a:cubicBezTo>
                    <a:pt x="10231" y="3157"/>
                    <a:pt x="10253" y="3162"/>
                    <a:pt x="10274" y="3162"/>
                  </a:cubicBezTo>
                  <a:cubicBezTo>
                    <a:pt x="10348" y="3162"/>
                    <a:pt x="10404" y="3093"/>
                    <a:pt x="10404" y="3021"/>
                  </a:cubicBezTo>
                  <a:cubicBezTo>
                    <a:pt x="10404" y="2982"/>
                    <a:pt x="10385" y="2940"/>
                    <a:pt x="10341" y="2912"/>
                  </a:cubicBezTo>
                  <a:cubicBezTo>
                    <a:pt x="8950" y="2015"/>
                    <a:pt x="6406" y="0"/>
                    <a:pt x="4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2" name="Google Shape;372;p15"/>
          <p:cNvSpPr txBox="1">
            <a:spLocks noGrp="1"/>
          </p:cNvSpPr>
          <p:nvPr>
            <p:ph type="ctrTitle"/>
          </p:nvPr>
        </p:nvSpPr>
        <p:spPr>
          <a:xfrm flipH="1">
            <a:off x="4067033" y="4201133"/>
            <a:ext cx="4058000" cy="56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373" name="Google Shape;373;p15"/>
          <p:cNvSpPr txBox="1">
            <a:spLocks noGrp="1"/>
          </p:cNvSpPr>
          <p:nvPr>
            <p:ph type="subTitle" idx="1"/>
          </p:nvPr>
        </p:nvSpPr>
        <p:spPr>
          <a:xfrm flipH="1">
            <a:off x="2264400" y="2394667"/>
            <a:ext cx="7663200" cy="1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loria Hallelujah"/>
              <a:buNone/>
              <a:defRPr sz="3067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74" name="Google Shape;374;p15"/>
          <p:cNvGrpSpPr/>
          <p:nvPr/>
        </p:nvGrpSpPr>
        <p:grpSpPr>
          <a:xfrm rot="899936">
            <a:off x="1529311" y="6161286"/>
            <a:ext cx="302068" cy="273612"/>
            <a:chOff x="1640475" y="1197075"/>
            <a:chExt cx="55475" cy="50250"/>
          </a:xfrm>
        </p:grpSpPr>
        <p:sp>
          <p:nvSpPr>
            <p:cNvPr id="375" name="Google Shape;375;p1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1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8" name="Google Shape;378;p15"/>
          <p:cNvSpPr/>
          <p:nvPr/>
        </p:nvSpPr>
        <p:spPr>
          <a:xfrm rot="-1799742" flipH="1">
            <a:off x="486106" y="521746"/>
            <a:ext cx="579161" cy="135673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9" name="Google Shape;379;p15"/>
          <p:cNvSpPr/>
          <p:nvPr/>
        </p:nvSpPr>
        <p:spPr>
          <a:xfrm rot="-9899901" flipH="1">
            <a:off x="6716981" y="6403026"/>
            <a:ext cx="726897" cy="170293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0" name="Google Shape;380;p15"/>
          <p:cNvGrpSpPr/>
          <p:nvPr/>
        </p:nvGrpSpPr>
        <p:grpSpPr>
          <a:xfrm rot="-7199893">
            <a:off x="8662425" y="6325420"/>
            <a:ext cx="304804" cy="276117"/>
            <a:chOff x="1640475" y="1197075"/>
            <a:chExt cx="55475" cy="50250"/>
          </a:xfrm>
        </p:grpSpPr>
        <p:sp>
          <p:nvSpPr>
            <p:cNvPr id="381" name="Google Shape;381;p1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1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1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4" name="Google Shape;384;p15"/>
          <p:cNvSpPr/>
          <p:nvPr/>
        </p:nvSpPr>
        <p:spPr>
          <a:xfrm rot="-143173" flipH="1">
            <a:off x="3699608" y="353261"/>
            <a:ext cx="1293377" cy="302984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5" name="Google Shape;385;p15"/>
          <p:cNvGrpSpPr/>
          <p:nvPr/>
        </p:nvGrpSpPr>
        <p:grpSpPr>
          <a:xfrm rot="-5400176">
            <a:off x="11283228" y="673021"/>
            <a:ext cx="432209" cy="391508"/>
            <a:chOff x="1640475" y="1197075"/>
            <a:chExt cx="55475" cy="50250"/>
          </a:xfrm>
        </p:grpSpPr>
        <p:sp>
          <p:nvSpPr>
            <p:cNvPr id="386" name="Google Shape;386;p1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1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1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9" name="Google Shape;389;p15"/>
          <p:cNvGrpSpPr/>
          <p:nvPr/>
        </p:nvGrpSpPr>
        <p:grpSpPr>
          <a:xfrm rot="-9900030">
            <a:off x="890046" y="6167670"/>
            <a:ext cx="287909" cy="260807"/>
            <a:chOff x="1640475" y="1197075"/>
            <a:chExt cx="55475" cy="50250"/>
          </a:xfrm>
        </p:grpSpPr>
        <p:sp>
          <p:nvSpPr>
            <p:cNvPr id="390" name="Google Shape;390;p1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1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1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3" name="Google Shape;393;p15"/>
          <p:cNvGrpSpPr/>
          <p:nvPr/>
        </p:nvGrpSpPr>
        <p:grpSpPr>
          <a:xfrm rot="-7200118">
            <a:off x="554045" y="1333889"/>
            <a:ext cx="443300" cy="401559"/>
            <a:chOff x="1640475" y="1197075"/>
            <a:chExt cx="55475" cy="50250"/>
          </a:xfrm>
        </p:grpSpPr>
        <p:sp>
          <p:nvSpPr>
            <p:cNvPr id="394" name="Google Shape;394;p1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1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7" name="Google Shape;397;p15"/>
          <p:cNvSpPr/>
          <p:nvPr/>
        </p:nvSpPr>
        <p:spPr>
          <a:xfrm>
            <a:off x="11381768" y="5912082"/>
            <a:ext cx="812817" cy="1273545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" name="Google Shape;398;p15"/>
          <p:cNvSpPr/>
          <p:nvPr/>
        </p:nvSpPr>
        <p:spPr>
          <a:xfrm rot="-1920372">
            <a:off x="-47464" y="5286102"/>
            <a:ext cx="1318499" cy="1201084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36773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Quote 1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6"/>
          <p:cNvSpPr txBox="1">
            <a:spLocks noGrp="1"/>
          </p:cNvSpPr>
          <p:nvPr>
            <p:ph type="ctrTitle"/>
          </p:nvPr>
        </p:nvSpPr>
        <p:spPr>
          <a:xfrm flipH="1">
            <a:off x="6901997" y="4432929"/>
            <a:ext cx="3702000" cy="56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401" name="Google Shape;401;p16"/>
          <p:cNvSpPr txBox="1">
            <a:spLocks noGrp="1"/>
          </p:cNvSpPr>
          <p:nvPr>
            <p:ph type="subTitle" idx="1"/>
          </p:nvPr>
        </p:nvSpPr>
        <p:spPr>
          <a:xfrm flipH="1">
            <a:off x="6361467" y="1562584"/>
            <a:ext cx="4782800" cy="25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loria Hallelujah"/>
              <a:buNone/>
              <a:defRPr sz="3067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2" name="Google Shape;402;p16"/>
          <p:cNvSpPr/>
          <p:nvPr/>
        </p:nvSpPr>
        <p:spPr>
          <a:xfrm rot="10800000" flipH="1">
            <a:off x="9739021" y="4596181"/>
            <a:ext cx="2647532" cy="3102492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3" name="Google Shape;403;p16"/>
          <p:cNvSpPr/>
          <p:nvPr/>
        </p:nvSpPr>
        <p:spPr>
          <a:xfrm rot="10800000">
            <a:off x="7690394" y="-102401"/>
            <a:ext cx="4846039" cy="2664647"/>
          </a:xfrm>
          <a:custGeom>
            <a:avLst/>
            <a:gdLst/>
            <a:ahLst/>
            <a:cxnLst/>
            <a:rect l="l" t="t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4" name="Google Shape;404;p16"/>
          <p:cNvSpPr/>
          <p:nvPr/>
        </p:nvSpPr>
        <p:spPr>
          <a:xfrm rot="10800000" flipH="1">
            <a:off x="-384400" y="5004067"/>
            <a:ext cx="4177999" cy="2694613"/>
          </a:xfrm>
          <a:custGeom>
            <a:avLst/>
            <a:gdLst/>
            <a:ahLst/>
            <a:cxnLst/>
            <a:rect l="l" t="t" r="r" b="b"/>
            <a:pathLst>
              <a:path w="20526" h="11330" extrusionOk="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5" name="Google Shape;405;p16"/>
          <p:cNvSpPr/>
          <p:nvPr/>
        </p:nvSpPr>
        <p:spPr>
          <a:xfrm rot="10800000">
            <a:off x="-776225" y="-627749"/>
            <a:ext cx="4961653" cy="2048429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06" name="Google Shape;406;p16"/>
          <p:cNvGrpSpPr/>
          <p:nvPr/>
        </p:nvGrpSpPr>
        <p:grpSpPr>
          <a:xfrm rot="6282408" flipH="1">
            <a:off x="11400977" y="1663202"/>
            <a:ext cx="295695" cy="267844"/>
            <a:chOff x="1640475" y="1197075"/>
            <a:chExt cx="55475" cy="50250"/>
          </a:xfrm>
        </p:grpSpPr>
        <p:sp>
          <p:nvSpPr>
            <p:cNvPr id="407" name="Google Shape;407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0" name="Google Shape;410;p16"/>
          <p:cNvGrpSpPr/>
          <p:nvPr/>
        </p:nvGrpSpPr>
        <p:grpSpPr>
          <a:xfrm rot="1058897" flipH="1">
            <a:off x="2106741" y="304801"/>
            <a:ext cx="287915" cy="260804"/>
            <a:chOff x="1640475" y="1197075"/>
            <a:chExt cx="55475" cy="50250"/>
          </a:xfrm>
        </p:grpSpPr>
        <p:sp>
          <p:nvSpPr>
            <p:cNvPr id="411" name="Google Shape;411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4" name="Google Shape;414;p16"/>
          <p:cNvSpPr/>
          <p:nvPr/>
        </p:nvSpPr>
        <p:spPr>
          <a:xfrm rot="8431516" flipH="1">
            <a:off x="4527544" y="5560595"/>
            <a:ext cx="706379" cy="165492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15" name="Google Shape;415;p16"/>
          <p:cNvGrpSpPr/>
          <p:nvPr/>
        </p:nvGrpSpPr>
        <p:grpSpPr>
          <a:xfrm rot="-900000" flipH="1">
            <a:off x="725703" y="5228515"/>
            <a:ext cx="462887" cy="419283"/>
            <a:chOff x="1640475" y="1197075"/>
            <a:chExt cx="55475" cy="50250"/>
          </a:xfrm>
        </p:grpSpPr>
        <p:sp>
          <p:nvSpPr>
            <p:cNvPr id="416" name="Google Shape;416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9" name="Google Shape;419;p16"/>
          <p:cNvGrpSpPr/>
          <p:nvPr/>
        </p:nvGrpSpPr>
        <p:grpSpPr>
          <a:xfrm rot="-899970" flipH="1">
            <a:off x="11744746" y="4520222"/>
            <a:ext cx="287909" cy="260807"/>
            <a:chOff x="1640475" y="1197075"/>
            <a:chExt cx="55475" cy="50250"/>
          </a:xfrm>
        </p:grpSpPr>
        <p:sp>
          <p:nvSpPr>
            <p:cNvPr id="420" name="Google Shape;420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3" name="Google Shape;423;p16"/>
          <p:cNvSpPr/>
          <p:nvPr/>
        </p:nvSpPr>
        <p:spPr>
          <a:xfrm rot="-10799880" flipH="1">
            <a:off x="8700678" y="345326"/>
            <a:ext cx="706389" cy="16548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4" name="Google Shape;424;p16"/>
          <p:cNvSpPr/>
          <p:nvPr/>
        </p:nvSpPr>
        <p:spPr>
          <a:xfrm flipH="1">
            <a:off x="5022319" y="584117"/>
            <a:ext cx="706415" cy="566555"/>
          </a:xfrm>
          <a:custGeom>
            <a:avLst/>
            <a:gdLst/>
            <a:ahLst/>
            <a:cxnLst/>
            <a:rect l="l" t="t" r="r" b="b"/>
            <a:pathLst>
              <a:path w="9366" h="7512" extrusionOk="0">
                <a:moveTo>
                  <a:pt x="1151" y="361"/>
                </a:moveTo>
                <a:cubicBezTo>
                  <a:pt x="1522" y="390"/>
                  <a:pt x="1902" y="410"/>
                  <a:pt x="2283" y="429"/>
                </a:cubicBezTo>
                <a:cubicBezTo>
                  <a:pt x="3044" y="488"/>
                  <a:pt x="3805" y="536"/>
                  <a:pt x="4556" y="605"/>
                </a:cubicBezTo>
                <a:cubicBezTo>
                  <a:pt x="5951" y="712"/>
                  <a:pt x="7346" y="858"/>
                  <a:pt x="8741" y="1044"/>
                </a:cubicBezTo>
                <a:cubicBezTo>
                  <a:pt x="8165" y="1746"/>
                  <a:pt x="7570" y="2419"/>
                  <a:pt x="6936" y="3063"/>
                </a:cubicBezTo>
                <a:lnTo>
                  <a:pt x="3639" y="1561"/>
                </a:lnTo>
                <a:cubicBezTo>
                  <a:pt x="3083" y="1307"/>
                  <a:pt x="2517" y="1053"/>
                  <a:pt x="1961" y="800"/>
                </a:cubicBezTo>
                <a:cubicBezTo>
                  <a:pt x="1639" y="653"/>
                  <a:pt x="1307" y="497"/>
                  <a:pt x="976" y="361"/>
                </a:cubicBezTo>
                <a:close/>
                <a:moveTo>
                  <a:pt x="605" y="819"/>
                </a:moveTo>
                <a:cubicBezTo>
                  <a:pt x="888" y="1044"/>
                  <a:pt x="1180" y="1258"/>
                  <a:pt x="1463" y="1473"/>
                </a:cubicBezTo>
                <a:lnTo>
                  <a:pt x="2839" y="2556"/>
                </a:lnTo>
                <a:lnTo>
                  <a:pt x="5434" y="4595"/>
                </a:lnTo>
                <a:cubicBezTo>
                  <a:pt x="5161" y="4770"/>
                  <a:pt x="4888" y="4956"/>
                  <a:pt x="4614" y="5151"/>
                </a:cubicBezTo>
                <a:cubicBezTo>
                  <a:pt x="4609" y="5150"/>
                  <a:pt x="4604" y="5149"/>
                  <a:pt x="4599" y="5149"/>
                </a:cubicBezTo>
                <a:cubicBezTo>
                  <a:pt x="4546" y="5149"/>
                  <a:pt x="4495" y="5195"/>
                  <a:pt x="4468" y="5248"/>
                </a:cubicBezTo>
                <a:cubicBezTo>
                  <a:pt x="4088" y="5512"/>
                  <a:pt x="3717" y="5785"/>
                  <a:pt x="3346" y="6058"/>
                </a:cubicBezTo>
                <a:cubicBezTo>
                  <a:pt x="2839" y="5102"/>
                  <a:pt x="2341" y="4146"/>
                  <a:pt x="1854" y="3190"/>
                </a:cubicBezTo>
                <a:lnTo>
                  <a:pt x="1034" y="1639"/>
                </a:lnTo>
                <a:cubicBezTo>
                  <a:pt x="888" y="1366"/>
                  <a:pt x="732" y="1102"/>
                  <a:pt x="605" y="819"/>
                </a:cubicBezTo>
                <a:close/>
                <a:moveTo>
                  <a:pt x="1434" y="995"/>
                </a:moveTo>
                <a:lnTo>
                  <a:pt x="1776" y="1151"/>
                </a:lnTo>
                <a:cubicBezTo>
                  <a:pt x="2332" y="1405"/>
                  <a:pt x="2897" y="1668"/>
                  <a:pt x="3454" y="1922"/>
                </a:cubicBezTo>
                <a:lnTo>
                  <a:pt x="6907" y="3483"/>
                </a:lnTo>
                <a:cubicBezTo>
                  <a:pt x="6917" y="3483"/>
                  <a:pt x="6926" y="3492"/>
                  <a:pt x="6946" y="3492"/>
                </a:cubicBezTo>
                <a:cubicBezTo>
                  <a:pt x="6936" y="3551"/>
                  <a:pt x="6936" y="3600"/>
                  <a:pt x="6936" y="3658"/>
                </a:cubicBezTo>
                <a:cubicBezTo>
                  <a:pt x="6917" y="3834"/>
                  <a:pt x="6907" y="4009"/>
                  <a:pt x="6897" y="4185"/>
                </a:cubicBezTo>
                <a:cubicBezTo>
                  <a:pt x="6868" y="4517"/>
                  <a:pt x="6848" y="4848"/>
                  <a:pt x="6829" y="5180"/>
                </a:cubicBezTo>
                <a:lnTo>
                  <a:pt x="6751" y="6273"/>
                </a:lnTo>
                <a:cubicBezTo>
                  <a:pt x="6644" y="6009"/>
                  <a:pt x="6536" y="5736"/>
                  <a:pt x="6439" y="5463"/>
                </a:cubicBezTo>
                <a:cubicBezTo>
                  <a:pt x="6341" y="5200"/>
                  <a:pt x="6214" y="4946"/>
                  <a:pt x="6078" y="4702"/>
                </a:cubicBezTo>
                <a:cubicBezTo>
                  <a:pt x="6009" y="4585"/>
                  <a:pt x="5873" y="4361"/>
                  <a:pt x="5717" y="4341"/>
                </a:cubicBezTo>
                <a:lnTo>
                  <a:pt x="3093" y="2292"/>
                </a:lnTo>
                <a:lnTo>
                  <a:pt x="1707" y="1219"/>
                </a:lnTo>
                <a:cubicBezTo>
                  <a:pt x="1610" y="1141"/>
                  <a:pt x="1522" y="1073"/>
                  <a:pt x="1434" y="995"/>
                </a:cubicBezTo>
                <a:close/>
                <a:moveTo>
                  <a:pt x="5668" y="4878"/>
                </a:moveTo>
                <a:lnTo>
                  <a:pt x="5697" y="4917"/>
                </a:lnTo>
                <a:cubicBezTo>
                  <a:pt x="5834" y="5151"/>
                  <a:pt x="5941" y="5395"/>
                  <a:pt x="6039" y="5648"/>
                </a:cubicBezTo>
                <a:cubicBezTo>
                  <a:pt x="6185" y="6029"/>
                  <a:pt x="6331" y="6419"/>
                  <a:pt x="6478" y="6799"/>
                </a:cubicBezTo>
                <a:cubicBezTo>
                  <a:pt x="6292" y="6634"/>
                  <a:pt x="6107" y="6468"/>
                  <a:pt x="5912" y="6302"/>
                </a:cubicBezTo>
                <a:cubicBezTo>
                  <a:pt x="5707" y="6117"/>
                  <a:pt x="5502" y="5921"/>
                  <a:pt x="5297" y="5717"/>
                </a:cubicBezTo>
                <a:cubicBezTo>
                  <a:pt x="5200" y="5619"/>
                  <a:pt x="5092" y="5512"/>
                  <a:pt x="4995" y="5404"/>
                </a:cubicBezTo>
                <a:cubicBezTo>
                  <a:pt x="4975" y="5395"/>
                  <a:pt x="4966" y="5375"/>
                  <a:pt x="4956" y="5365"/>
                </a:cubicBezTo>
                <a:cubicBezTo>
                  <a:pt x="5200" y="5200"/>
                  <a:pt x="5434" y="5034"/>
                  <a:pt x="5668" y="4878"/>
                </a:cubicBezTo>
                <a:close/>
                <a:moveTo>
                  <a:pt x="781" y="1"/>
                </a:moveTo>
                <a:cubicBezTo>
                  <a:pt x="615" y="1"/>
                  <a:pt x="449" y="9"/>
                  <a:pt x="283" y="19"/>
                </a:cubicBezTo>
                <a:cubicBezTo>
                  <a:pt x="267" y="13"/>
                  <a:pt x="250" y="10"/>
                  <a:pt x="234" y="10"/>
                </a:cubicBezTo>
                <a:cubicBezTo>
                  <a:pt x="202" y="10"/>
                  <a:pt x="169" y="23"/>
                  <a:pt x="137" y="49"/>
                </a:cubicBezTo>
                <a:lnTo>
                  <a:pt x="107" y="49"/>
                </a:lnTo>
                <a:cubicBezTo>
                  <a:pt x="29" y="68"/>
                  <a:pt x="0" y="156"/>
                  <a:pt x="39" y="224"/>
                </a:cubicBezTo>
                <a:cubicBezTo>
                  <a:pt x="39" y="234"/>
                  <a:pt x="49" y="253"/>
                  <a:pt x="59" y="263"/>
                </a:cubicBezTo>
                <a:cubicBezTo>
                  <a:pt x="49" y="302"/>
                  <a:pt x="59" y="351"/>
                  <a:pt x="98" y="380"/>
                </a:cubicBezTo>
                <a:cubicBezTo>
                  <a:pt x="146" y="839"/>
                  <a:pt x="410" y="1268"/>
                  <a:pt x="624" y="1678"/>
                </a:cubicBezTo>
                <a:lnTo>
                  <a:pt x="1434" y="3229"/>
                </a:lnTo>
                <a:cubicBezTo>
                  <a:pt x="1990" y="4292"/>
                  <a:pt x="2546" y="5346"/>
                  <a:pt x="3112" y="6409"/>
                </a:cubicBezTo>
                <a:cubicBezTo>
                  <a:pt x="3142" y="6482"/>
                  <a:pt x="3207" y="6521"/>
                  <a:pt x="3275" y="6521"/>
                </a:cubicBezTo>
                <a:cubicBezTo>
                  <a:pt x="3316" y="6521"/>
                  <a:pt x="3358" y="6507"/>
                  <a:pt x="3395" y="6477"/>
                </a:cubicBezTo>
                <a:cubicBezTo>
                  <a:pt x="3805" y="6175"/>
                  <a:pt x="4214" y="5882"/>
                  <a:pt x="4624" y="5590"/>
                </a:cubicBezTo>
                <a:lnTo>
                  <a:pt x="4702" y="5668"/>
                </a:lnTo>
                <a:cubicBezTo>
                  <a:pt x="4810" y="5775"/>
                  <a:pt x="4907" y="5882"/>
                  <a:pt x="5014" y="5980"/>
                </a:cubicBezTo>
                <a:cubicBezTo>
                  <a:pt x="5210" y="6185"/>
                  <a:pt x="5414" y="6370"/>
                  <a:pt x="5619" y="6556"/>
                </a:cubicBezTo>
                <a:cubicBezTo>
                  <a:pt x="5834" y="6741"/>
                  <a:pt x="6048" y="6926"/>
                  <a:pt x="6273" y="7102"/>
                </a:cubicBezTo>
                <a:cubicBezTo>
                  <a:pt x="6380" y="7190"/>
                  <a:pt x="6497" y="7277"/>
                  <a:pt x="6614" y="7355"/>
                </a:cubicBezTo>
                <a:cubicBezTo>
                  <a:pt x="6692" y="7434"/>
                  <a:pt x="6790" y="7482"/>
                  <a:pt x="6897" y="7512"/>
                </a:cubicBezTo>
                <a:cubicBezTo>
                  <a:pt x="6946" y="7512"/>
                  <a:pt x="6985" y="7482"/>
                  <a:pt x="6995" y="7434"/>
                </a:cubicBezTo>
                <a:lnTo>
                  <a:pt x="6995" y="7414"/>
                </a:lnTo>
                <a:cubicBezTo>
                  <a:pt x="7053" y="7385"/>
                  <a:pt x="7083" y="7326"/>
                  <a:pt x="7092" y="7268"/>
                </a:cubicBezTo>
                <a:cubicBezTo>
                  <a:pt x="7112" y="6575"/>
                  <a:pt x="7141" y="5882"/>
                  <a:pt x="7170" y="5180"/>
                </a:cubicBezTo>
                <a:cubicBezTo>
                  <a:pt x="7180" y="4839"/>
                  <a:pt x="7190" y="4487"/>
                  <a:pt x="7209" y="4146"/>
                </a:cubicBezTo>
                <a:cubicBezTo>
                  <a:pt x="7209" y="3970"/>
                  <a:pt x="7219" y="3795"/>
                  <a:pt x="7229" y="3619"/>
                </a:cubicBezTo>
                <a:cubicBezTo>
                  <a:pt x="7239" y="3531"/>
                  <a:pt x="7229" y="3453"/>
                  <a:pt x="7190" y="3375"/>
                </a:cubicBezTo>
                <a:cubicBezTo>
                  <a:pt x="7931" y="2624"/>
                  <a:pt x="8624" y="1834"/>
                  <a:pt x="9287" y="1014"/>
                </a:cubicBezTo>
                <a:cubicBezTo>
                  <a:pt x="9365" y="888"/>
                  <a:pt x="9297" y="712"/>
                  <a:pt x="9141" y="692"/>
                </a:cubicBezTo>
                <a:cubicBezTo>
                  <a:pt x="7639" y="497"/>
                  <a:pt x="6127" y="332"/>
                  <a:pt x="4614" y="205"/>
                </a:cubicBezTo>
                <a:cubicBezTo>
                  <a:pt x="3853" y="146"/>
                  <a:pt x="3093" y="97"/>
                  <a:pt x="2332" y="58"/>
                </a:cubicBezTo>
                <a:cubicBezTo>
                  <a:pt x="1951" y="39"/>
                  <a:pt x="1571" y="29"/>
                  <a:pt x="1190" y="19"/>
                </a:cubicBezTo>
                <a:cubicBezTo>
                  <a:pt x="1054" y="6"/>
                  <a:pt x="917" y="1"/>
                  <a:pt x="78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13428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17"/>
          <p:cNvSpPr/>
          <p:nvPr/>
        </p:nvSpPr>
        <p:spPr>
          <a:xfrm rot="10800000">
            <a:off x="-626676" y="-648334"/>
            <a:ext cx="5607907" cy="3055372"/>
          </a:xfrm>
          <a:custGeom>
            <a:avLst/>
            <a:gdLst/>
            <a:ahLst/>
            <a:cxnLst/>
            <a:rect l="l" t="t" r="r" b="b"/>
            <a:pathLst>
              <a:path w="26175" h="14261" extrusionOk="0">
                <a:moveTo>
                  <a:pt x="21312" y="0"/>
                </a:moveTo>
                <a:cubicBezTo>
                  <a:pt x="20977" y="0"/>
                  <a:pt x="20642" y="41"/>
                  <a:pt x="20313" y="99"/>
                </a:cubicBezTo>
                <a:cubicBezTo>
                  <a:pt x="19331" y="273"/>
                  <a:pt x="18260" y="586"/>
                  <a:pt x="17702" y="1484"/>
                </a:cubicBezTo>
                <a:cubicBezTo>
                  <a:pt x="17428" y="1925"/>
                  <a:pt x="17287" y="2436"/>
                  <a:pt x="16990" y="2864"/>
                </a:cubicBezTo>
                <a:cubicBezTo>
                  <a:pt x="16710" y="3266"/>
                  <a:pt x="16282" y="3522"/>
                  <a:pt x="15821" y="3664"/>
                </a:cubicBezTo>
                <a:cubicBezTo>
                  <a:pt x="15261" y="3837"/>
                  <a:pt x="14685" y="3858"/>
                  <a:pt x="14107" y="3858"/>
                </a:cubicBezTo>
                <a:cubicBezTo>
                  <a:pt x="13914" y="3858"/>
                  <a:pt x="13720" y="3856"/>
                  <a:pt x="13527" y="3856"/>
                </a:cubicBezTo>
                <a:cubicBezTo>
                  <a:pt x="13273" y="3856"/>
                  <a:pt x="13019" y="3860"/>
                  <a:pt x="12766" y="3880"/>
                </a:cubicBezTo>
                <a:cubicBezTo>
                  <a:pt x="12240" y="3921"/>
                  <a:pt x="11711" y="4025"/>
                  <a:pt x="11246" y="4285"/>
                </a:cubicBezTo>
                <a:cubicBezTo>
                  <a:pt x="10777" y="4547"/>
                  <a:pt x="10423" y="4956"/>
                  <a:pt x="10107" y="5381"/>
                </a:cubicBezTo>
                <a:cubicBezTo>
                  <a:pt x="9484" y="6224"/>
                  <a:pt x="8906" y="7121"/>
                  <a:pt x="8012" y="7708"/>
                </a:cubicBezTo>
                <a:cubicBezTo>
                  <a:pt x="7566" y="8003"/>
                  <a:pt x="7065" y="8190"/>
                  <a:pt x="6530" y="8231"/>
                </a:cubicBezTo>
                <a:cubicBezTo>
                  <a:pt x="6418" y="8239"/>
                  <a:pt x="6306" y="8243"/>
                  <a:pt x="6194" y="8243"/>
                </a:cubicBezTo>
                <a:cubicBezTo>
                  <a:pt x="5684" y="8243"/>
                  <a:pt x="5174" y="8166"/>
                  <a:pt x="4666" y="8122"/>
                </a:cubicBezTo>
                <a:cubicBezTo>
                  <a:pt x="4112" y="8075"/>
                  <a:pt x="3557" y="8052"/>
                  <a:pt x="3001" y="8052"/>
                </a:cubicBezTo>
                <a:cubicBezTo>
                  <a:pt x="2916" y="8052"/>
                  <a:pt x="2830" y="8052"/>
                  <a:pt x="2744" y="8054"/>
                </a:cubicBezTo>
                <a:cubicBezTo>
                  <a:pt x="2475" y="8057"/>
                  <a:pt x="2183" y="8043"/>
                  <a:pt x="1931" y="8148"/>
                </a:cubicBezTo>
                <a:cubicBezTo>
                  <a:pt x="1700" y="8244"/>
                  <a:pt x="1557" y="8443"/>
                  <a:pt x="1448" y="8660"/>
                </a:cubicBezTo>
                <a:cubicBezTo>
                  <a:pt x="1157" y="9242"/>
                  <a:pt x="895" y="9837"/>
                  <a:pt x="618" y="10425"/>
                </a:cubicBezTo>
                <a:cubicBezTo>
                  <a:pt x="483" y="10711"/>
                  <a:pt x="344" y="10996"/>
                  <a:pt x="215" y="11284"/>
                </a:cubicBezTo>
                <a:cubicBezTo>
                  <a:pt x="103" y="11537"/>
                  <a:pt x="1" y="11806"/>
                  <a:pt x="9" y="12087"/>
                </a:cubicBezTo>
                <a:cubicBezTo>
                  <a:pt x="26" y="12628"/>
                  <a:pt x="464" y="12993"/>
                  <a:pt x="898" y="13242"/>
                </a:cubicBezTo>
                <a:cubicBezTo>
                  <a:pt x="1355" y="13506"/>
                  <a:pt x="1863" y="13671"/>
                  <a:pt x="2379" y="13769"/>
                </a:cubicBezTo>
                <a:cubicBezTo>
                  <a:pt x="3456" y="13974"/>
                  <a:pt x="4560" y="13920"/>
                  <a:pt x="5650" y="13980"/>
                </a:cubicBezTo>
                <a:cubicBezTo>
                  <a:pt x="6939" y="14051"/>
                  <a:pt x="8222" y="14239"/>
                  <a:pt x="9514" y="14259"/>
                </a:cubicBezTo>
                <a:cubicBezTo>
                  <a:pt x="9569" y="14260"/>
                  <a:pt x="9623" y="14261"/>
                  <a:pt x="9677" y="14261"/>
                </a:cubicBezTo>
                <a:cubicBezTo>
                  <a:pt x="10875" y="14261"/>
                  <a:pt x="12038" y="14052"/>
                  <a:pt x="13207" y="13797"/>
                </a:cubicBezTo>
                <a:cubicBezTo>
                  <a:pt x="13817" y="13663"/>
                  <a:pt x="14426" y="13526"/>
                  <a:pt x="15041" y="13424"/>
                </a:cubicBezTo>
                <a:cubicBezTo>
                  <a:pt x="15675" y="13317"/>
                  <a:pt x="16315" y="13253"/>
                  <a:pt x="16956" y="13206"/>
                </a:cubicBezTo>
                <a:cubicBezTo>
                  <a:pt x="18228" y="13113"/>
                  <a:pt x="19506" y="13085"/>
                  <a:pt x="20774" y="12938"/>
                </a:cubicBezTo>
                <a:cubicBezTo>
                  <a:pt x="21322" y="12875"/>
                  <a:pt x="21864" y="12773"/>
                  <a:pt x="22412" y="12707"/>
                </a:cubicBezTo>
                <a:cubicBezTo>
                  <a:pt x="22674" y="12676"/>
                  <a:pt x="22942" y="12652"/>
                  <a:pt x="23208" y="12652"/>
                </a:cubicBezTo>
                <a:cubicBezTo>
                  <a:pt x="23451" y="12652"/>
                  <a:pt x="23692" y="12672"/>
                  <a:pt x="23928" y="12724"/>
                </a:cubicBezTo>
                <a:cubicBezTo>
                  <a:pt x="24162" y="12777"/>
                  <a:pt x="24387" y="12861"/>
                  <a:pt x="24591" y="12989"/>
                </a:cubicBezTo>
                <a:cubicBezTo>
                  <a:pt x="24696" y="13055"/>
                  <a:pt x="24788" y="13167"/>
                  <a:pt x="24915" y="13170"/>
                </a:cubicBezTo>
                <a:cubicBezTo>
                  <a:pt x="24918" y="13170"/>
                  <a:pt x="24920" y="13170"/>
                  <a:pt x="24923" y="13170"/>
                </a:cubicBezTo>
                <a:cubicBezTo>
                  <a:pt x="25030" y="13170"/>
                  <a:pt x="25141" y="13147"/>
                  <a:pt x="25241" y="13108"/>
                </a:cubicBezTo>
                <a:cubicBezTo>
                  <a:pt x="25716" y="12928"/>
                  <a:pt x="25988" y="12456"/>
                  <a:pt x="26075" y="11977"/>
                </a:cubicBezTo>
                <a:cubicBezTo>
                  <a:pt x="26127" y="11687"/>
                  <a:pt x="26128" y="11393"/>
                  <a:pt x="26127" y="11099"/>
                </a:cubicBezTo>
                <a:cubicBezTo>
                  <a:pt x="26126" y="10779"/>
                  <a:pt x="26124" y="10457"/>
                  <a:pt x="26123" y="10135"/>
                </a:cubicBezTo>
                <a:cubicBezTo>
                  <a:pt x="26121" y="9483"/>
                  <a:pt x="26118" y="8831"/>
                  <a:pt x="26116" y="8179"/>
                </a:cubicBezTo>
                <a:cubicBezTo>
                  <a:pt x="26112" y="6939"/>
                  <a:pt x="26107" y="5700"/>
                  <a:pt x="26102" y="4459"/>
                </a:cubicBezTo>
                <a:lnTo>
                  <a:pt x="26102" y="4459"/>
                </a:lnTo>
                <a:cubicBezTo>
                  <a:pt x="26105" y="4461"/>
                  <a:pt x="26107" y="4462"/>
                  <a:pt x="26109" y="4462"/>
                </a:cubicBezTo>
                <a:cubicBezTo>
                  <a:pt x="26174" y="4462"/>
                  <a:pt x="26046" y="3375"/>
                  <a:pt x="25375" y="3280"/>
                </a:cubicBezTo>
                <a:cubicBezTo>
                  <a:pt x="24338" y="3135"/>
                  <a:pt x="24244" y="1492"/>
                  <a:pt x="23438" y="803"/>
                </a:cubicBezTo>
                <a:cubicBezTo>
                  <a:pt x="23048" y="470"/>
                  <a:pt x="22597" y="206"/>
                  <a:pt x="22095" y="87"/>
                </a:cubicBezTo>
                <a:cubicBezTo>
                  <a:pt x="21837" y="25"/>
                  <a:pt x="21575" y="0"/>
                  <a:pt x="21312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17"/>
          <p:cNvSpPr/>
          <p:nvPr/>
        </p:nvSpPr>
        <p:spPr>
          <a:xfrm rot="10800000">
            <a:off x="9733736" y="-553640"/>
            <a:ext cx="2786277" cy="2794848"/>
          </a:xfrm>
          <a:custGeom>
            <a:avLst/>
            <a:gdLst/>
            <a:ahLst/>
            <a:cxnLst/>
            <a:rect l="l" t="t" r="r" b="b"/>
            <a:pathLst>
              <a:path w="13005" h="13045" extrusionOk="0">
                <a:moveTo>
                  <a:pt x="1922" y="1"/>
                </a:moveTo>
                <a:cubicBezTo>
                  <a:pt x="1849" y="1"/>
                  <a:pt x="1776" y="4"/>
                  <a:pt x="1703" y="11"/>
                </a:cubicBezTo>
                <a:cubicBezTo>
                  <a:pt x="1260" y="54"/>
                  <a:pt x="818" y="227"/>
                  <a:pt x="503" y="551"/>
                </a:cubicBezTo>
                <a:cubicBezTo>
                  <a:pt x="150" y="913"/>
                  <a:pt x="38" y="1411"/>
                  <a:pt x="20" y="1903"/>
                </a:cubicBezTo>
                <a:cubicBezTo>
                  <a:pt x="0" y="2484"/>
                  <a:pt x="46" y="3073"/>
                  <a:pt x="66" y="3654"/>
                </a:cubicBezTo>
                <a:cubicBezTo>
                  <a:pt x="86" y="4273"/>
                  <a:pt x="107" y="4891"/>
                  <a:pt x="127" y="5509"/>
                </a:cubicBezTo>
                <a:lnTo>
                  <a:pt x="374" y="12928"/>
                </a:lnTo>
                <a:cubicBezTo>
                  <a:pt x="376" y="12996"/>
                  <a:pt x="429" y="13044"/>
                  <a:pt x="492" y="13044"/>
                </a:cubicBezTo>
                <a:cubicBezTo>
                  <a:pt x="501" y="13044"/>
                  <a:pt x="511" y="13043"/>
                  <a:pt x="520" y="13041"/>
                </a:cubicBezTo>
                <a:cubicBezTo>
                  <a:pt x="1437" y="12830"/>
                  <a:pt x="2365" y="12670"/>
                  <a:pt x="3299" y="12564"/>
                </a:cubicBezTo>
                <a:cubicBezTo>
                  <a:pt x="4235" y="12458"/>
                  <a:pt x="5175" y="12406"/>
                  <a:pt x="6116" y="12406"/>
                </a:cubicBezTo>
                <a:cubicBezTo>
                  <a:pt x="6835" y="12406"/>
                  <a:pt x="7554" y="12436"/>
                  <a:pt x="8271" y="12496"/>
                </a:cubicBezTo>
                <a:cubicBezTo>
                  <a:pt x="8728" y="12533"/>
                  <a:pt x="9209" y="12577"/>
                  <a:pt x="9687" y="12577"/>
                </a:cubicBezTo>
                <a:cubicBezTo>
                  <a:pt x="10492" y="12577"/>
                  <a:pt x="11288" y="12454"/>
                  <a:pt x="11947" y="11977"/>
                </a:cubicBezTo>
                <a:lnTo>
                  <a:pt x="11947" y="11977"/>
                </a:lnTo>
                <a:cubicBezTo>
                  <a:pt x="11945" y="11988"/>
                  <a:pt x="11948" y="11993"/>
                  <a:pt x="11955" y="11993"/>
                </a:cubicBezTo>
                <a:cubicBezTo>
                  <a:pt x="12017" y="11993"/>
                  <a:pt x="12409" y="11534"/>
                  <a:pt x="12496" y="11300"/>
                </a:cubicBezTo>
                <a:cubicBezTo>
                  <a:pt x="12866" y="10319"/>
                  <a:pt x="13005" y="9208"/>
                  <a:pt x="12677" y="8195"/>
                </a:cubicBezTo>
                <a:cubicBezTo>
                  <a:pt x="12404" y="7349"/>
                  <a:pt x="11818" y="6569"/>
                  <a:pt x="11000" y="6188"/>
                </a:cubicBezTo>
                <a:cubicBezTo>
                  <a:pt x="10082" y="5759"/>
                  <a:pt x="9032" y="5924"/>
                  <a:pt x="8092" y="5581"/>
                </a:cubicBezTo>
                <a:cubicBezTo>
                  <a:pt x="7160" y="5240"/>
                  <a:pt x="6737" y="4324"/>
                  <a:pt x="6316" y="3499"/>
                </a:cubicBezTo>
                <a:cubicBezTo>
                  <a:pt x="5859" y="2602"/>
                  <a:pt x="5271" y="1802"/>
                  <a:pt x="4492" y="1159"/>
                </a:cubicBezTo>
                <a:cubicBezTo>
                  <a:pt x="3786" y="579"/>
                  <a:pt x="2870" y="1"/>
                  <a:pt x="1922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17"/>
          <p:cNvSpPr/>
          <p:nvPr/>
        </p:nvSpPr>
        <p:spPr>
          <a:xfrm rot="10800000">
            <a:off x="7119924" y="5286355"/>
            <a:ext cx="5222477" cy="1845307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748" y="0"/>
                </a:moveTo>
                <a:cubicBezTo>
                  <a:pt x="1709" y="0"/>
                  <a:pt x="1669" y="2"/>
                  <a:pt x="1629" y="7"/>
                </a:cubicBezTo>
                <a:cubicBezTo>
                  <a:pt x="1391" y="38"/>
                  <a:pt x="1250" y="176"/>
                  <a:pt x="1187" y="347"/>
                </a:cubicBezTo>
                <a:cubicBezTo>
                  <a:pt x="1033" y="773"/>
                  <a:pt x="935" y="1218"/>
                  <a:pt x="819" y="1650"/>
                </a:cubicBezTo>
                <a:cubicBezTo>
                  <a:pt x="701" y="2092"/>
                  <a:pt x="590" y="2536"/>
                  <a:pt x="496" y="2983"/>
                </a:cubicBezTo>
                <a:cubicBezTo>
                  <a:pt x="126" y="4733"/>
                  <a:pt x="0" y="6549"/>
                  <a:pt x="659" y="8271"/>
                </a:cubicBezTo>
                <a:cubicBezTo>
                  <a:pt x="678" y="8321"/>
                  <a:pt x="733" y="8346"/>
                  <a:pt x="790" y="8346"/>
                </a:cubicBezTo>
                <a:cubicBezTo>
                  <a:pt x="835" y="8346"/>
                  <a:pt x="881" y="8329"/>
                  <a:pt x="910" y="8296"/>
                </a:cubicBezTo>
                <a:cubicBezTo>
                  <a:pt x="1048" y="8134"/>
                  <a:pt x="1206" y="7983"/>
                  <a:pt x="1385" y="7843"/>
                </a:cubicBezTo>
                <a:cubicBezTo>
                  <a:pt x="2101" y="7284"/>
                  <a:pt x="3087" y="6944"/>
                  <a:pt x="4095" y="6849"/>
                </a:cubicBezTo>
                <a:cubicBezTo>
                  <a:pt x="4314" y="6828"/>
                  <a:pt x="4534" y="6818"/>
                  <a:pt x="4754" y="6818"/>
                </a:cubicBezTo>
                <a:cubicBezTo>
                  <a:pt x="5730" y="6818"/>
                  <a:pt x="6704" y="7012"/>
                  <a:pt x="7586" y="7328"/>
                </a:cubicBezTo>
                <a:cubicBezTo>
                  <a:pt x="8653" y="7708"/>
                  <a:pt x="9622" y="8264"/>
                  <a:pt x="10770" y="8502"/>
                </a:cubicBezTo>
                <a:cubicBezTo>
                  <a:pt x="11110" y="8573"/>
                  <a:pt x="11460" y="8612"/>
                  <a:pt x="11804" y="8612"/>
                </a:cubicBezTo>
                <a:cubicBezTo>
                  <a:pt x="12445" y="8612"/>
                  <a:pt x="13071" y="8476"/>
                  <a:pt x="13597" y="8154"/>
                </a:cubicBezTo>
                <a:cubicBezTo>
                  <a:pt x="14183" y="7795"/>
                  <a:pt x="14557" y="7273"/>
                  <a:pt x="14873" y="6761"/>
                </a:cubicBezTo>
                <a:cubicBezTo>
                  <a:pt x="15208" y="6214"/>
                  <a:pt x="15488" y="5645"/>
                  <a:pt x="15900" y="5129"/>
                </a:cubicBezTo>
                <a:cubicBezTo>
                  <a:pt x="16333" y="4590"/>
                  <a:pt x="16925" y="4168"/>
                  <a:pt x="17743" y="4015"/>
                </a:cubicBezTo>
                <a:cubicBezTo>
                  <a:pt x="18117" y="3945"/>
                  <a:pt x="18497" y="3924"/>
                  <a:pt x="18879" y="3924"/>
                </a:cubicBezTo>
                <a:cubicBezTo>
                  <a:pt x="19431" y="3924"/>
                  <a:pt x="19988" y="3967"/>
                  <a:pt x="20538" y="3967"/>
                </a:cubicBezTo>
                <a:cubicBezTo>
                  <a:pt x="20675" y="3967"/>
                  <a:pt x="20811" y="3964"/>
                  <a:pt x="20947" y="3958"/>
                </a:cubicBezTo>
                <a:cubicBezTo>
                  <a:pt x="21449" y="3933"/>
                  <a:pt x="21952" y="3857"/>
                  <a:pt x="22403" y="3679"/>
                </a:cubicBezTo>
                <a:cubicBezTo>
                  <a:pt x="22808" y="3518"/>
                  <a:pt x="23157" y="3280"/>
                  <a:pt x="23433" y="3003"/>
                </a:cubicBezTo>
                <a:cubicBezTo>
                  <a:pt x="23951" y="2479"/>
                  <a:pt x="24196" y="1807"/>
                  <a:pt x="24066" y="1157"/>
                </a:cubicBezTo>
                <a:lnTo>
                  <a:pt x="24066" y="1157"/>
                </a:lnTo>
                <a:cubicBezTo>
                  <a:pt x="24067" y="1158"/>
                  <a:pt x="24069" y="1158"/>
                  <a:pt x="24071" y="1158"/>
                </a:cubicBezTo>
                <a:cubicBezTo>
                  <a:pt x="24093" y="1158"/>
                  <a:pt x="24117" y="1151"/>
                  <a:pt x="24142" y="1138"/>
                </a:cubicBezTo>
                <a:cubicBezTo>
                  <a:pt x="24292" y="1056"/>
                  <a:pt x="24376" y="935"/>
                  <a:pt x="24372" y="792"/>
                </a:cubicBezTo>
                <a:cubicBezTo>
                  <a:pt x="24363" y="440"/>
                  <a:pt x="23972" y="240"/>
                  <a:pt x="23550" y="217"/>
                </a:cubicBezTo>
                <a:cubicBezTo>
                  <a:pt x="23514" y="215"/>
                  <a:pt x="23478" y="215"/>
                  <a:pt x="23442" y="215"/>
                </a:cubicBezTo>
                <a:cubicBezTo>
                  <a:pt x="23211" y="215"/>
                  <a:pt x="22977" y="252"/>
                  <a:pt x="22750" y="280"/>
                </a:cubicBezTo>
                <a:cubicBezTo>
                  <a:pt x="22445" y="317"/>
                  <a:pt x="22139" y="351"/>
                  <a:pt x="21832" y="383"/>
                </a:cubicBezTo>
                <a:cubicBezTo>
                  <a:pt x="20628" y="507"/>
                  <a:pt x="19418" y="590"/>
                  <a:pt x="18207" y="648"/>
                </a:cubicBezTo>
                <a:cubicBezTo>
                  <a:pt x="15784" y="762"/>
                  <a:pt x="13357" y="774"/>
                  <a:pt x="10932" y="789"/>
                </a:cubicBezTo>
                <a:cubicBezTo>
                  <a:pt x="10568" y="791"/>
                  <a:pt x="10203" y="793"/>
                  <a:pt x="9838" y="793"/>
                </a:cubicBezTo>
                <a:cubicBezTo>
                  <a:pt x="7878" y="793"/>
                  <a:pt x="5909" y="743"/>
                  <a:pt x="3985" y="438"/>
                </a:cubicBezTo>
                <a:cubicBezTo>
                  <a:pt x="3423" y="348"/>
                  <a:pt x="2866" y="237"/>
                  <a:pt x="2318" y="100"/>
                </a:cubicBezTo>
                <a:cubicBezTo>
                  <a:pt x="2134" y="55"/>
                  <a:pt x="1943" y="0"/>
                  <a:pt x="1748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9" name="Google Shape;429;p17"/>
          <p:cNvSpPr/>
          <p:nvPr/>
        </p:nvSpPr>
        <p:spPr>
          <a:xfrm rot="10800000">
            <a:off x="-1647999" y="3846841"/>
            <a:ext cx="5793659" cy="4074115"/>
          </a:xfrm>
          <a:custGeom>
            <a:avLst/>
            <a:gdLst/>
            <a:ahLst/>
            <a:cxnLst/>
            <a:rect l="l" t="t" r="r" b="b"/>
            <a:pathLst>
              <a:path w="27042" h="19016" extrusionOk="0">
                <a:moveTo>
                  <a:pt x="5311" y="0"/>
                </a:moveTo>
                <a:cubicBezTo>
                  <a:pt x="5179" y="0"/>
                  <a:pt x="5075" y="178"/>
                  <a:pt x="5211" y="262"/>
                </a:cubicBezTo>
                <a:cubicBezTo>
                  <a:pt x="5431" y="399"/>
                  <a:pt x="5652" y="530"/>
                  <a:pt x="5876" y="657"/>
                </a:cubicBezTo>
                <a:cubicBezTo>
                  <a:pt x="3749" y="1565"/>
                  <a:pt x="1452" y="2798"/>
                  <a:pt x="713" y="5101"/>
                </a:cubicBezTo>
                <a:cubicBezTo>
                  <a:pt x="0" y="7321"/>
                  <a:pt x="1219" y="10007"/>
                  <a:pt x="3411" y="10856"/>
                </a:cubicBezTo>
                <a:cubicBezTo>
                  <a:pt x="3728" y="10979"/>
                  <a:pt x="4069" y="11058"/>
                  <a:pt x="4406" y="11058"/>
                </a:cubicBezTo>
                <a:cubicBezTo>
                  <a:pt x="4688" y="11058"/>
                  <a:pt x="4968" y="11003"/>
                  <a:pt x="5229" y="10871"/>
                </a:cubicBezTo>
                <a:cubicBezTo>
                  <a:pt x="5743" y="10614"/>
                  <a:pt x="6086" y="10140"/>
                  <a:pt x="6367" y="9654"/>
                </a:cubicBezTo>
                <a:cubicBezTo>
                  <a:pt x="6660" y="9147"/>
                  <a:pt x="6901" y="8604"/>
                  <a:pt x="7258" y="8138"/>
                </a:cubicBezTo>
                <a:cubicBezTo>
                  <a:pt x="7586" y="7709"/>
                  <a:pt x="8056" y="7408"/>
                  <a:pt x="8567" y="7243"/>
                </a:cubicBezTo>
                <a:cubicBezTo>
                  <a:pt x="8835" y="7156"/>
                  <a:pt x="9122" y="7107"/>
                  <a:pt x="9407" y="7107"/>
                </a:cubicBezTo>
                <a:cubicBezTo>
                  <a:pt x="9658" y="7107"/>
                  <a:pt x="9908" y="7145"/>
                  <a:pt x="10143" y="7227"/>
                </a:cubicBezTo>
                <a:cubicBezTo>
                  <a:pt x="10681" y="7416"/>
                  <a:pt x="11050" y="7824"/>
                  <a:pt x="11259" y="8347"/>
                </a:cubicBezTo>
                <a:cubicBezTo>
                  <a:pt x="11495" y="8938"/>
                  <a:pt x="11543" y="9582"/>
                  <a:pt x="11752" y="10181"/>
                </a:cubicBezTo>
                <a:cubicBezTo>
                  <a:pt x="11957" y="10769"/>
                  <a:pt x="12358" y="11405"/>
                  <a:pt x="12983" y="11603"/>
                </a:cubicBezTo>
                <a:cubicBezTo>
                  <a:pt x="13117" y="11646"/>
                  <a:pt x="13250" y="11665"/>
                  <a:pt x="13380" y="11665"/>
                </a:cubicBezTo>
                <a:cubicBezTo>
                  <a:pt x="13765" y="11665"/>
                  <a:pt x="14132" y="11502"/>
                  <a:pt x="14481" y="11319"/>
                </a:cubicBezTo>
                <a:cubicBezTo>
                  <a:pt x="14811" y="11146"/>
                  <a:pt x="15183" y="10926"/>
                  <a:pt x="15563" y="10926"/>
                </a:cubicBezTo>
                <a:cubicBezTo>
                  <a:pt x="15675" y="10926"/>
                  <a:pt x="15789" y="10946"/>
                  <a:pt x="15902" y="10992"/>
                </a:cubicBezTo>
                <a:cubicBezTo>
                  <a:pt x="16505" y="11236"/>
                  <a:pt x="16731" y="12009"/>
                  <a:pt x="16886" y="12576"/>
                </a:cubicBezTo>
                <a:cubicBezTo>
                  <a:pt x="17067" y="13246"/>
                  <a:pt x="17237" y="13920"/>
                  <a:pt x="17447" y="14583"/>
                </a:cubicBezTo>
                <a:cubicBezTo>
                  <a:pt x="17859" y="15878"/>
                  <a:pt x="18454" y="17143"/>
                  <a:pt x="19512" y="18032"/>
                </a:cubicBezTo>
                <a:cubicBezTo>
                  <a:pt x="20225" y="18631"/>
                  <a:pt x="21110" y="19015"/>
                  <a:pt x="22020" y="19015"/>
                </a:cubicBezTo>
                <a:cubicBezTo>
                  <a:pt x="22330" y="19015"/>
                  <a:pt x="22643" y="18971"/>
                  <a:pt x="22954" y="18875"/>
                </a:cubicBezTo>
                <a:cubicBezTo>
                  <a:pt x="24002" y="18552"/>
                  <a:pt x="24786" y="17702"/>
                  <a:pt x="25334" y="16784"/>
                </a:cubicBezTo>
                <a:cubicBezTo>
                  <a:pt x="25931" y="15784"/>
                  <a:pt x="26309" y="14669"/>
                  <a:pt x="26587" y="13543"/>
                </a:cubicBezTo>
                <a:cubicBezTo>
                  <a:pt x="26872" y="12393"/>
                  <a:pt x="27042" y="11178"/>
                  <a:pt x="26859" y="9998"/>
                </a:cubicBezTo>
                <a:cubicBezTo>
                  <a:pt x="26669" y="8763"/>
                  <a:pt x="26045" y="7686"/>
                  <a:pt x="25037" y="6940"/>
                </a:cubicBezTo>
                <a:cubicBezTo>
                  <a:pt x="23865" y="6071"/>
                  <a:pt x="22401" y="5638"/>
                  <a:pt x="21023" y="5219"/>
                </a:cubicBezTo>
                <a:cubicBezTo>
                  <a:pt x="19511" y="4758"/>
                  <a:pt x="17976" y="4376"/>
                  <a:pt x="16442" y="3995"/>
                </a:cubicBezTo>
                <a:cubicBezTo>
                  <a:pt x="13377" y="3236"/>
                  <a:pt x="10276" y="2484"/>
                  <a:pt x="7410" y="1122"/>
                </a:cubicBezTo>
                <a:cubicBezTo>
                  <a:pt x="7124" y="986"/>
                  <a:pt x="6842" y="844"/>
                  <a:pt x="6563" y="695"/>
                </a:cubicBezTo>
                <a:cubicBezTo>
                  <a:pt x="6622" y="671"/>
                  <a:pt x="6682" y="645"/>
                  <a:pt x="6742" y="621"/>
                </a:cubicBezTo>
                <a:cubicBezTo>
                  <a:pt x="6901" y="557"/>
                  <a:pt x="6828" y="333"/>
                  <a:pt x="6684" y="333"/>
                </a:cubicBezTo>
                <a:cubicBezTo>
                  <a:pt x="6666" y="333"/>
                  <a:pt x="6646" y="336"/>
                  <a:pt x="6625" y="345"/>
                </a:cubicBezTo>
                <a:cubicBezTo>
                  <a:pt x="6492" y="400"/>
                  <a:pt x="6358" y="454"/>
                  <a:pt x="6223" y="510"/>
                </a:cubicBezTo>
                <a:cubicBezTo>
                  <a:pt x="5943" y="355"/>
                  <a:pt x="5666" y="194"/>
                  <a:pt x="5394" y="25"/>
                </a:cubicBezTo>
                <a:cubicBezTo>
                  <a:pt x="5366" y="8"/>
                  <a:pt x="5338" y="0"/>
                  <a:pt x="5311" y="0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0" name="Google Shape;430;p17"/>
          <p:cNvSpPr txBox="1">
            <a:spLocks noGrp="1"/>
          </p:cNvSpPr>
          <p:nvPr>
            <p:ph type="title"/>
          </p:nvPr>
        </p:nvSpPr>
        <p:spPr>
          <a:xfrm>
            <a:off x="4300200" y="1333800"/>
            <a:ext cx="3591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31" name="Google Shape;431;p17">
            <a:hlinkClick r:id="rId2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5230800" y="4493067"/>
            <a:ext cx="1730400" cy="7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667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432" name="Google Shape;432;p17"/>
          <p:cNvSpPr txBox="1">
            <a:spLocks noGrp="1"/>
          </p:cNvSpPr>
          <p:nvPr>
            <p:ph type="subTitle" idx="2"/>
          </p:nvPr>
        </p:nvSpPr>
        <p:spPr>
          <a:xfrm>
            <a:off x="4055200" y="3080033"/>
            <a:ext cx="4081600" cy="7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SemiBold"/>
              <a:buNone/>
              <a:defRPr sz="2133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8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8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8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8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8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8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8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8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433" name="Google Shape;433;p17"/>
          <p:cNvGrpSpPr/>
          <p:nvPr/>
        </p:nvGrpSpPr>
        <p:grpSpPr>
          <a:xfrm rot="2699963">
            <a:off x="11175319" y="5131179"/>
            <a:ext cx="479660" cy="434496"/>
            <a:chOff x="1640475" y="1197075"/>
            <a:chExt cx="55475" cy="50250"/>
          </a:xfrm>
        </p:grpSpPr>
        <p:sp>
          <p:nvSpPr>
            <p:cNvPr id="434" name="Google Shape;434;p1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37" name="Google Shape;437;p17"/>
          <p:cNvSpPr/>
          <p:nvPr/>
        </p:nvSpPr>
        <p:spPr>
          <a:xfrm rot="9000131" flipH="1">
            <a:off x="11125563" y="6320734"/>
            <a:ext cx="579175" cy="13567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8" name="Google Shape;438;p17"/>
          <p:cNvSpPr/>
          <p:nvPr/>
        </p:nvSpPr>
        <p:spPr>
          <a:xfrm rot="-9899901" flipH="1">
            <a:off x="4736581" y="269226"/>
            <a:ext cx="726897" cy="170293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39" name="Google Shape;439;p17"/>
          <p:cNvGrpSpPr/>
          <p:nvPr/>
        </p:nvGrpSpPr>
        <p:grpSpPr>
          <a:xfrm rot="900044">
            <a:off x="3096707" y="263744"/>
            <a:ext cx="304804" cy="276115"/>
            <a:chOff x="1640475" y="1197075"/>
            <a:chExt cx="55475" cy="50250"/>
          </a:xfrm>
        </p:grpSpPr>
        <p:sp>
          <p:nvSpPr>
            <p:cNvPr id="440" name="Google Shape;440;p1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1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3" name="Google Shape;443;p17"/>
          <p:cNvSpPr/>
          <p:nvPr/>
        </p:nvSpPr>
        <p:spPr>
          <a:xfrm rot="1133433">
            <a:off x="7092175" y="6251729"/>
            <a:ext cx="1293373" cy="302983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44" name="Google Shape;444;p17"/>
          <p:cNvGrpSpPr/>
          <p:nvPr/>
        </p:nvGrpSpPr>
        <p:grpSpPr>
          <a:xfrm rot="-425803">
            <a:off x="361803" y="5916759"/>
            <a:ext cx="395624" cy="358365"/>
            <a:chOff x="1640475" y="1197075"/>
            <a:chExt cx="55475" cy="50250"/>
          </a:xfrm>
        </p:grpSpPr>
        <p:sp>
          <p:nvSpPr>
            <p:cNvPr id="445" name="Google Shape;445;p1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1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1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8" name="Google Shape;448;p17"/>
          <p:cNvSpPr/>
          <p:nvPr/>
        </p:nvSpPr>
        <p:spPr>
          <a:xfrm rot="-2700202">
            <a:off x="-640683" y="3846269"/>
            <a:ext cx="1409776" cy="1098408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49" name="Google Shape;449;p17"/>
          <p:cNvGrpSpPr/>
          <p:nvPr/>
        </p:nvGrpSpPr>
        <p:grpSpPr>
          <a:xfrm rot="8627988">
            <a:off x="10371566" y="316823"/>
            <a:ext cx="324141" cy="293624"/>
            <a:chOff x="1640475" y="1197075"/>
            <a:chExt cx="55475" cy="50250"/>
          </a:xfrm>
        </p:grpSpPr>
        <p:sp>
          <p:nvSpPr>
            <p:cNvPr id="450" name="Google Shape;450;p1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1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1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53" name="Google Shape;453;p17"/>
          <p:cNvSpPr/>
          <p:nvPr/>
        </p:nvSpPr>
        <p:spPr>
          <a:xfrm>
            <a:off x="0" y="390513"/>
            <a:ext cx="746192" cy="1103209"/>
          </a:xfrm>
          <a:custGeom>
            <a:avLst/>
            <a:gdLst/>
            <a:ahLst/>
            <a:cxnLst/>
            <a:rect l="l" t="t" r="r" b="b"/>
            <a:pathLst>
              <a:path w="10628" h="15713" extrusionOk="0">
                <a:moveTo>
                  <a:pt x="9154" y="0"/>
                </a:moveTo>
                <a:cubicBezTo>
                  <a:pt x="9141" y="0"/>
                  <a:pt x="9128" y="5"/>
                  <a:pt x="9118" y="14"/>
                </a:cubicBezTo>
                <a:cubicBezTo>
                  <a:pt x="9094" y="34"/>
                  <a:pt x="9092" y="69"/>
                  <a:pt x="9112" y="93"/>
                </a:cubicBezTo>
                <a:cubicBezTo>
                  <a:pt x="9278" y="281"/>
                  <a:pt x="9433" y="486"/>
                  <a:pt x="9574" y="703"/>
                </a:cubicBezTo>
                <a:cubicBezTo>
                  <a:pt x="9585" y="719"/>
                  <a:pt x="9602" y="727"/>
                  <a:pt x="9620" y="727"/>
                </a:cubicBezTo>
                <a:cubicBezTo>
                  <a:pt x="9631" y="727"/>
                  <a:pt x="9641" y="725"/>
                  <a:pt x="9651" y="719"/>
                </a:cubicBezTo>
                <a:cubicBezTo>
                  <a:pt x="9677" y="703"/>
                  <a:pt x="9684" y="668"/>
                  <a:pt x="9667" y="642"/>
                </a:cubicBezTo>
                <a:cubicBezTo>
                  <a:pt x="9524" y="421"/>
                  <a:pt x="9366" y="212"/>
                  <a:pt x="9196" y="19"/>
                </a:cubicBezTo>
                <a:cubicBezTo>
                  <a:pt x="9185" y="6"/>
                  <a:pt x="9169" y="0"/>
                  <a:pt x="9154" y="0"/>
                </a:cubicBezTo>
                <a:close/>
                <a:moveTo>
                  <a:pt x="9994" y="1294"/>
                </a:moveTo>
                <a:cubicBezTo>
                  <a:pt x="9986" y="1294"/>
                  <a:pt x="9978" y="1296"/>
                  <a:pt x="9970" y="1299"/>
                </a:cubicBezTo>
                <a:cubicBezTo>
                  <a:pt x="9943" y="1312"/>
                  <a:pt x="9931" y="1345"/>
                  <a:pt x="9944" y="1373"/>
                </a:cubicBezTo>
                <a:cubicBezTo>
                  <a:pt x="10050" y="1602"/>
                  <a:pt x="10143" y="1843"/>
                  <a:pt x="10220" y="2087"/>
                </a:cubicBezTo>
                <a:cubicBezTo>
                  <a:pt x="10228" y="2111"/>
                  <a:pt x="10250" y="2126"/>
                  <a:pt x="10274" y="2126"/>
                </a:cubicBezTo>
                <a:cubicBezTo>
                  <a:pt x="10279" y="2126"/>
                  <a:pt x="10284" y="2125"/>
                  <a:pt x="10291" y="2124"/>
                </a:cubicBezTo>
                <a:cubicBezTo>
                  <a:pt x="10320" y="2114"/>
                  <a:pt x="10336" y="2083"/>
                  <a:pt x="10327" y="2054"/>
                </a:cubicBezTo>
                <a:cubicBezTo>
                  <a:pt x="10248" y="1805"/>
                  <a:pt x="10154" y="1561"/>
                  <a:pt x="10044" y="1326"/>
                </a:cubicBezTo>
                <a:cubicBezTo>
                  <a:pt x="10035" y="1306"/>
                  <a:pt x="10015" y="1294"/>
                  <a:pt x="9994" y="1294"/>
                </a:cubicBezTo>
                <a:close/>
                <a:moveTo>
                  <a:pt x="10459" y="2766"/>
                </a:moveTo>
                <a:cubicBezTo>
                  <a:pt x="10456" y="2766"/>
                  <a:pt x="10452" y="2766"/>
                  <a:pt x="10449" y="2767"/>
                </a:cubicBezTo>
                <a:cubicBezTo>
                  <a:pt x="10418" y="2772"/>
                  <a:pt x="10399" y="2801"/>
                  <a:pt x="10404" y="2831"/>
                </a:cubicBezTo>
                <a:cubicBezTo>
                  <a:pt x="10449" y="3078"/>
                  <a:pt x="10482" y="3334"/>
                  <a:pt x="10500" y="3593"/>
                </a:cubicBezTo>
                <a:cubicBezTo>
                  <a:pt x="10502" y="3621"/>
                  <a:pt x="10526" y="3644"/>
                  <a:pt x="10556" y="3644"/>
                </a:cubicBezTo>
                <a:lnTo>
                  <a:pt x="10559" y="3644"/>
                </a:lnTo>
                <a:cubicBezTo>
                  <a:pt x="10590" y="3642"/>
                  <a:pt x="10612" y="3615"/>
                  <a:pt x="10610" y="3585"/>
                </a:cubicBezTo>
                <a:cubicBezTo>
                  <a:pt x="10592" y="3322"/>
                  <a:pt x="10559" y="3062"/>
                  <a:pt x="10513" y="2811"/>
                </a:cubicBezTo>
                <a:cubicBezTo>
                  <a:pt x="10508" y="2784"/>
                  <a:pt x="10485" y="2766"/>
                  <a:pt x="10459" y="2766"/>
                </a:cubicBezTo>
                <a:close/>
                <a:moveTo>
                  <a:pt x="10573" y="4306"/>
                </a:moveTo>
                <a:cubicBezTo>
                  <a:pt x="10546" y="4306"/>
                  <a:pt x="10516" y="4330"/>
                  <a:pt x="10515" y="4361"/>
                </a:cubicBezTo>
                <a:cubicBezTo>
                  <a:pt x="10509" y="4612"/>
                  <a:pt x="10490" y="4869"/>
                  <a:pt x="10459" y="5127"/>
                </a:cubicBezTo>
                <a:cubicBezTo>
                  <a:pt x="10455" y="5158"/>
                  <a:pt x="10477" y="5185"/>
                  <a:pt x="10508" y="5189"/>
                </a:cubicBezTo>
                <a:lnTo>
                  <a:pt x="10514" y="5189"/>
                </a:lnTo>
                <a:cubicBezTo>
                  <a:pt x="10542" y="5189"/>
                  <a:pt x="10565" y="5168"/>
                  <a:pt x="10569" y="5141"/>
                </a:cubicBezTo>
                <a:cubicBezTo>
                  <a:pt x="10600" y="4879"/>
                  <a:pt x="10620" y="4618"/>
                  <a:pt x="10626" y="4364"/>
                </a:cubicBezTo>
                <a:cubicBezTo>
                  <a:pt x="10627" y="4333"/>
                  <a:pt x="10604" y="4307"/>
                  <a:pt x="10573" y="4306"/>
                </a:cubicBezTo>
                <a:close/>
                <a:moveTo>
                  <a:pt x="10392" y="5842"/>
                </a:moveTo>
                <a:cubicBezTo>
                  <a:pt x="10366" y="5842"/>
                  <a:pt x="10342" y="5860"/>
                  <a:pt x="10337" y="5886"/>
                </a:cubicBezTo>
                <a:cubicBezTo>
                  <a:pt x="10329" y="5923"/>
                  <a:pt x="10322" y="5959"/>
                  <a:pt x="10314" y="5994"/>
                </a:cubicBezTo>
                <a:cubicBezTo>
                  <a:pt x="10268" y="6208"/>
                  <a:pt x="10215" y="6424"/>
                  <a:pt x="10156" y="6634"/>
                </a:cubicBezTo>
                <a:cubicBezTo>
                  <a:pt x="10148" y="6664"/>
                  <a:pt x="10165" y="6695"/>
                  <a:pt x="10195" y="6702"/>
                </a:cubicBezTo>
                <a:cubicBezTo>
                  <a:pt x="10200" y="6705"/>
                  <a:pt x="10204" y="6705"/>
                  <a:pt x="10210" y="6705"/>
                </a:cubicBezTo>
                <a:cubicBezTo>
                  <a:pt x="10234" y="6705"/>
                  <a:pt x="10257" y="6689"/>
                  <a:pt x="10263" y="6664"/>
                </a:cubicBezTo>
                <a:cubicBezTo>
                  <a:pt x="10323" y="6451"/>
                  <a:pt x="10377" y="6233"/>
                  <a:pt x="10423" y="6018"/>
                </a:cubicBezTo>
                <a:cubicBezTo>
                  <a:pt x="10431" y="5981"/>
                  <a:pt x="10438" y="5945"/>
                  <a:pt x="10446" y="5909"/>
                </a:cubicBezTo>
                <a:cubicBezTo>
                  <a:pt x="10452" y="5878"/>
                  <a:pt x="10432" y="5849"/>
                  <a:pt x="10402" y="5842"/>
                </a:cubicBezTo>
                <a:cubicBezTo>
                  <a:pt x="10399" y="5842"/>
                  <a:pt x="10395" y="5842"/>
                  <a:pt x="10392" y="5842"/>
                </a:cubicBezTo>
                <a:close/>
                <a:moveTo>
                  <a:pt x="2671" y="7727"/>
                </a:moveTo>
                <a:cubicBezTo>
                  <a:pt x="2645" y="7727"/>
                  <a:pt x="2616" y="7750"/>
                  <a:pt x="2615" y="7780"/>
                </a:cubicBezTo>
                <a:cubicBezTo>
                  <a:pt x="2615" y="7811"/>
                  <a:pt x="2639" y="7837"/>
                  <a:pt x="2670" y="7838"/>
                </a:cubicBezTo>
                <a:cubicBezTo>
                  <a:pt x="2904" y="7844"/>
                  <a:pt x="3138" y="7936"/>
                  <a:pt x="3346" y="8101"/>
                </a:cubicBezTo>
                <a:cubicBezTo>
                  <a:pt x="3356" y="8109"/>
                  <a:pt x="3368" y="8113"/>
                  <a:pt x="3380" y="8113"/>
                </a:cubicBezTo>
                <a:cubicBezTo>
                  <a:pt x="3396" y="8113"/>
                  <a:pt x="3413" y="8106"/>
                  <a:pt x="3424" y="8092"/>
                </a:cubicBezTo>
                <a:cubicBezTo>
                  <a:pt x="3442" y="8068"/>
                  <a:pt x="3439" y="8032"/>
                  <a:pt x="3414" y="8014"/>
                </a:cubicBezTo>
                <a:cubicBezTo>
                  <a:pt x="3188" y="7834"/>
                  <a:pt x="2931" y="7734"/>
                  <a:pt x="2673" y="7727"/>
                </a:cubicBezTo>
                <a:cubicBezTo>
                  <a:pt x="2672" y="7727"/>
                  <a:pt x="2672" y="7727"/>
                  <a:pt x="2671" y="7727"/>
                </a:cubicBezTo>
                <a:close/>
                <a:moveTo>
                  <a:pt x="9973" y="7330"/>
                </a:moveTo>
                <a:cubicBezTo>
                  <a:pt x="9950" y="7330"/>
                  <a:pt x="9929" y="7344"/>
                  <a:pt x="9921" y="7367"/>
                </a:cubicBezTo>
                <a:cubicBezTo>
                  <a:pt x="9834" y="7607"/>
                  <a:pt x="9736" y="7848"/>
                  <a:pt x="9632" y="8081"/>
                </a:cubicBezTo>
                <a:cubicBezTo>
                  <a:pt x="9619" y="8108"/>
                  <a:pt x="9632" y="8141"/>
                  <a:pt x="9659" y="8153"/>
                </a:cubicBezTo>
                <a:cubicBezTo>
                  <a:pt x="9667" y="8157"/>
                  <a:pt x="9674" y="8159"/>
                  <a:pt x="9682" y="8159"/>
                </a:cubicBezTo>
                <a:cubicBezTo>
                  <a:pt x="9703" y="8159"/>
                  <a:pt x="9724" y="8147"/>
                  <a:pt x="9733" y="8125"/>
                </a:cubicBezTo>
                <a:cubicBezTo>
                  <a:pt x="9839" y="7890"/>
                  <a:pt x="9937" y="7648"/>
                  <a:pt x="10025" y="7405"/>
                </a:cubicBezTo>
                <a:cubicBezTo>
                  <a:pt x="10035" y="7377"/>
                  <a:pt x="10021" y="7344"/>
                  <a:pt x="9992" y="7334"/>
                </a:cubicBezTo>
                <a:cubicBezTo>
                  <a:pt x="9985" y="7331"/>
                  <a:pt x="9979" y="7330"/>
                  <a:pt x="9973" y="7330"/>
                </a:cubicBezTo>
                <a:close/>
                <a:moveTo>
                  <a:pt x="1957" y="7977"/>
                </a:moveTo>
                <a:cubicBezTo>
                  <a:pt x="1944" y="7977"/>
                  <a:pt x="1932" y="7981"/>
                  <a:pt x="1922" y="7990"/>
                </a:cubicBezTo>
                <a:cubicBezTo>
                  <a:pt x="1716" y="8153"/>
                  <a:pt x="1552" y="8384"/>
                  <a:pt x="1461" y="8637"/>
                </a:cubicBezTo>
                <a:cubicBezTo>
                  <a:pt x="1452" y="8666"/>
                  <a:pt x="1467" y="8698"/>
                  <a:pt x="1496" y="8709"/>
                </a:cubicBezTo>
                <a:cubicBezTo>
                  <a:pt x="1502" y="8711"/>
                  <a:pt x="1507" y="8712"/>
                  <a:pt x="1514" y="8712"/>
                </a:cubicBezTo>
                <a:cubicBezTo>
                  <a:pt x="1537" y="8712"/>
                  <a:pt x="1559" y="8697"/>
                  <a:pt x="1566" y="8674"/>
                </a:cubicBezTo>
                <a:cubicBezTo>
                  <a:pt x="1649" y="8441"/>
                  <a:pt x="1800" y="8228"/>
                  <a:pt x="1991" y="8076"/>
                </a:cubicBezTo>
                <a:cubicBezTo>
                  <a:pt x="2015" y="8057"/>
                  <a:pt x="2019" y="8022"/>
                  <a:pt x="2000" y="7998"/>
                </a:cubicBezTo>
                <a:cubicBezTo>
                  <a:pt x="1989" y="7984"/>
                  <a:pt x="1973" y="7977"/>
                  <a:pt x="1957" y="7977"/>
                </a:cubicBezTo>
                <a:close/>
                <a:moveTo>
                  <a:pt x="3845" y="8611"/>
                </a:moveTo>
                <a:cubicBezTo>
                  <a:pt x="3837" y="8611"/>
                  <a:pt x="3830" y="8612"/>
                  <a:pt x="3822" y="8616"/>
                </a:cubicBezTo>
                <a:cubicBezTo>
                  <a:pt x="3795" y="8627"/>
                  <a:pt x="3782" y="8661"/>
                  <a:pt x="3794" y="8688"/>
                </a:cubicBezTo>
                <a:cubicBezTo>
                  <a:pt x="3888" y="8903"/>
                  <a:pt x="3943" y="9150"/>
                  <a:pt x="3960" y="9421"/>
                </a:cubicBezTo>
                <a:cubicBezTo>
                  <a:pt x="3962" y="9450"/>
                  <a:pt x="3987" y="9472"/>
                  <a:pt x="4016" y="9472"/>
                </a:cubicBezTo>
                <a:lnTo>
                  <a:pt x="4019" y="9472"/>
                </a:lnTo>
                <a:cubicBezTo>
                  <a:pt x="4050" y="9470"/>
                  <a:pt x="4073" y="9445"/>
                  <a:pt x="4071" y="9414"/>
                </a:cubicBezTo>
                <a:cubicBezTo>
                  <a:pt x="4053" y="9130"/>
                  <a:pt x="3994" y="8871"/>
                  <a:pt x="3896" y="8645"/>
                </a:cubicBezTo>
                <a:cubicBezTo>
                  <a:pt x="3887" y="8624"/>
                  <a:pt x="3866" y="8611"/>
                  <a:pt x="3845" y="8611"/>
                </a:cubicBezTo>
                <a:close/>
                <a:moveTo>
                  <a:pt x="9339" y="8741"/>
                </a:moveTo>
                <a:cubicBezTo>
                  <a:pt x="9320" y="8741"/>
                  <a:pt x="9301" y="8752"/>
                  <a:pt x="9291" y="8771"/>
                </a:cubicBezTo>
                <a:cubicBezTo>
                  <a:pt x="9196" y="8946"/>
                  <a:pt x="9094" y="9121"/>
                  <a:pt x="8990" y="9290"/>
                </a:cubicBezTo>
                <a:cubicBezTo>
                  <a:pt x="8960" y="9338"/>
                  <a:pt x="8930" y="9385"/>
                  <a:pt x="8900" y="9433"/>
                </a:cubicBezTo>
                <a:cubicBezTo>
                  <a:pt x="8883" y="9459"/>
                  <a:pt x="8890" y="9493"/>
                  <a:pt x="8916" y="9510"/>
                </a:cubicBezTo>
                <a:cubicBezTo>
                  <a:pt x="8926" y="9515"/>
                  <a:pt x="8936" y="9518"/>
                  <a:pt x="8946" y="9518"/>
                </a:cubicBezTo>
                <a:cubicBezTo>
                  <a:pt x="8964" y="9518"/>
                  <a:pt x="8982" y="9509"/>
                  <a:pt x="8993" y="9493"/>
                </a:cubicBezTo>
                <a:cubicBezTo>
                  <a:pt x="9024" y="9445"/>
                  <a:pt x="9055" y="9397"/>
                  <a:pt x="9085" y="9349"/>
                </a:cubicBezTo>
                <a:cubicBezTo>
                  <a:pt x="9190" y="9178"/>
                  <a:pt x="9293" y="9000"/>
                  <a:pt x="9389" y="8823"/>
                </a:cubicBezTo>
                <a:cubicBezTo>
                  <a:pt x="9403" y="8796"/>
                  <a:pt x="9393" y="8762"/>
                  <a:pt x="9367" y="8748"/>
                </a:cubicBezTo>
                <a:cubicBezTo>
                  <a:pt x="9358" y="8743"/>
                  <a:pt x="9349" y="8741"/>
                  <a:pt x="9339" y="8741"/>
                </a:cubicBezTo>
                <a:close/>
                <a:moveTo>
                  <a:pt x="1463" y="9364"/>
                </a:moveTo>
                <a:cubicBezTo>
                  <a:pt x="1460" y="9364"/>
                  <a:pt x="1456" y="9364"/>
                  <a:pt x="1453" y="9365"/>
                </a:cubicBezTo>
                <a:cubicBezTo>
                  <a:pt x="1422" y="9370"/>
                  <a:pt x="1403" y="9399"/>
                  <a:pt x="1408" y="9429"/>
                </a:cubicBezTo>
                <a:cubicBezTo>
                  <a:pt x="1454" y="9678"/>
                  <a:pt x="1557" y="9931"/>
                  <a:pt x="1705" y="10162"/>
                </a:cubicBezTo>
                <a:cubicBezTo>
                  <a:pt x="1716" y="10179"/>
                  <a:pt x="1734" y="10187"/>
                  <a:pt x="1752" y="10187"/>
                </a:cubicBezTo>
                <a:cubicBezTo>
                  <a:pt x="1763" y="10187"/>
                  <a:pt x="1773" y="10184"/>
                  <a:pt x="1782" y="10179"/>
                </a:cubicBezTo>
                <a:cubicBezTo>
                  <a:pt x="1808" y="10162"/>
                  <a:pt x="1815" y="10127"/>
                  <a:pt x="1799" y="10102"/>
                </a:cubicBezTo>
                <a:cubicBezTo>
                  <a:pt x="1657" y="9883"/>
                  <a:pt x="1560" y="9643"/>
                  <a:pt x="1517" y="9409"/>
                </a:cubicBezTo>
                <a:cubicBezTo>
                  <a:pt x="1512" y="9382"/>
                  <a:pt x="1489" y="9364"/>
                  <a:pt x="1463" y="9364"/>
                </a:cubicBezTo>
                <a:close/>
                <a:moveTo>
                  <a:pt x="8495" y="10036"/>
                </a:moveTo>
                <a:cubicBezTo>
                  <a:pt x="8479" y="10036"/>
                  <a:pt x="8463" y="10043"/>
                  <a:pt x="8451" y="10057"/>
                </a:cubicBezTo>
                <a:cubicBezTo>
                  <a:pt x="8285" y="10264"/>
                  <a:pt x="8112" y="10454"/>
                  <a:pt x="7934" y="10621"/>
                </a:cubicBezTo>
                <a:cubicBezTo>
                  <a:pt x="7913" y="10642"/>
                  <a:pt x="7912" y="10678"/>
                  <a:pt x="7932" y="10700"/>
                </a:cubicBezTo>
                <a:cubicBezTo>
                  <a:pt x="7944" y="10711"/>
                  <a:pt x="7958" y="10717"/>
                  <a:pt x="7973" y="10717"/>
                </a:cubicBezTo>
                <a:cubicBezTo>
                  <a:pt x="7987" y="10717"/>
                  <a:pt x="8000" y="10712"/>
                  <a:pt x="8011" y="10702"/>
                </a:cubicBezTo>
                <a:cubicBezTo>
                  <a:pt x="8191" y="10531"/>
                  <a:pt x="8368" y="10338"/>
                  <a:pt x="8539" y="10126"/>
                </a:cubicBezTo>
                <a:cubicBezTo>
                  <a:pt x="8558" y="10102"/>
                  <a:pt x="8554" y="10068"/>
                  <a:pt x="8530" y="10048"/>
                </a:cubicBezTo>
                <a:cubicBezTo>
                  <a:pt x="8520" y="10040"/>
                  <a:pt x="8507" y="10036"/>
                  <a:pt x="8495" y="10036"/>
                </a:cubicBezTo>
                <a:close/>
                <a:moveTo>
                  <a:pt x="3979" y="10133"/>
                </a:moveTo>
                <a:cubicBezTo>
                  <a:pt x="3952" y="10133"/>
                  <a:pt x="3929" y="10154"/>
                  <a:pt x="3925" y="10182"/>
                </a:cubicBezTo>
                <a:lnTo>
                  <a:pt x="3920" y="10220"/>
                </a:lnTo>
                <a:cubicBezTo>
                  <a:pt x="3884" y="10457"/>
                  <a:pt x="3835" y="10698"/>
                  <a:pt x="3773" y="10933"/>
                </a:cubicBezTo>
                <a:cubicBezTo>
                  <a:pt x="3765" y="10963"/>
                  <a:pt x="3783" y="10993"/>
                  <a:pt x="3813" y="11000"/>
                </a:cubicBezTo>
                <a:cubicBezTo>
                  <a:pt x="3817" y="11002"/>
                  <a:pt x="3822" y="11002"/>
                  <a:pt x="3827" y="11002"/>
                </a:cubicBezTo>
                <a:cubicBezTo>
                  <a:pt x="3851" y="11002"/>
                  <a:pt x="3874" y="10986"/>
                  <a:pt x="3881" y="10961"/>
                </a:cubicBezTo>
                <a:cubicBezTo>
                  <a:pt x="3944" y="10721"/>
                  <a:pt x="3994" y="10478"/>
                  <a:pt x="4030" y="10236"/>
                </a:cubicBezTo>
                <a:lnTo>
                  <a:pt x="4035" y="10197"/>
                </a:lnTo>
                <a:cubicBezTo>
                  <a:pt x="4039" y="10166"/>
                  <a:pt x="4018" y="10138"/>
                  <a:pt x="3987" y="10134"/>
                </a:cubicBezTo>
                <a:cubicBezTo>
                  <a:pt x="3984" y="10133"/>
                  <a:pt x="3982" y="10133"/>
                  <a:pt x="3979" y="10133"/>
                </a:cubicBezTo>
                <a:close/>
                <a:moveTo>
                  <a:pt x="2272" y="10644"/>
                </a:moveTo>
                <a:cubicBezTo>
                  <a:pt x="2256" y="10644"/>
                  <a:pt x="2239" y="10651"/>
                  <a:pt x="2228" y="10665"/>
                </a:cubicBezTo>
                <a:cubicBezTo>
                  <a:pt x="2209" y="10689"/>
                  <a:pt x="2214" y="10725"/>
                  <a:pt x="2237" y="10744"/>
                </a:cubicBezTo>
                <a:cubicBezTo>
                  <a:pt x="2429" y="10898"/>
                  <a:pt x="2647" y="11033"/>
                  <a:pt x="2903" y="11158"/>
                </a:cubicBezTo>
                <a:cubicBezTo>
                  <a:pt x="2911" y="11163"/>
                  <a:pt x="2920" y="11164"/>
                  <a:pt x="2927" y="11164"/>
                </a:cubicBezTo>
                <a:cubicBezTo>
                  <a:pt x="2947" y="11164"/>
                  <a:pt x="2968" y="11153"/>
                  <a:pt x="2977" y="11133"/>
                </a:cubicBezTo>
                <a:cubicBezTo>
                  <a:pt x="2990" y="11105"/>
                  <a:pt x="2979" y="11072"/>
                  <a:pt x="2952" y="11058"/>
                </a:cubicBezTo>
                <a:cubicBezTo>
                  <a:pt x="2703" y="10937"/>
                  <a:pt x="2492" y="10806"/>
                  <a:pt x="2306" y="10656"/>
                </a:cubicBezTo>
                <a:cubicBezTo>
                  <a:pt x="2296" y="10648"/>
                  <a:pt x="2284" y="10644"/>
                  <a:pt x="2272" y="10644"/>
                </a:cubicBezTo>
                <a:close/>
                <a:moveTo>
                  <a:pt x="7368" y="11087"/>
                </a:moveTo>
                <a:cubicBezTo>
                  <a:pt x="7358" y="11087"/>
                  <a:pt x="7347" y="11090"/>
                  <a:pt x="7338" y="11096"/>
                </a:cubicBezTo>
                <a:cubicBezTo>
                  <a:pt x="7119" y="11238"/>
                  <a:pt x="6892" y="11355"/>
                  <a:pt x="6661" y="11440"/>
                </a:cubicBezTo>
                <a:cubicBezTo>
                  <a:pt x="6632" y="11451"/>
                  <a:pt x="6617" y="11484"/>
                  <a:pt x="6628" y="11512"/>
                </a:cubicBezTo>
                <a:cubicBezTo>
                  <a:pt x="6636" y="11534"/>
                  <a:pt x="6658" y="11548"/>
                  <a:pt x="6680" y="11548"/>
                </a:cubicBezTo>
                <a:cubicBezTo>
                  <a:pt x="6686" y="11548"/>
                  <a:pt x="6693" y="11547"/>
                  <a:pt x="6699" y="11545"/>
                </a:cubicBezTo>
                <a:cubicBezTo>
                  <a:pt x="6939" y="11456"/>
                  <a:pt x="7174" y="11337"/>
                  <a:pt x="7399" y="11189"/>
                </a:cubicBezTo>
                <a:cubicBezTo>
                  <a:pt x="7425" y="11172"/>
                  <a:pt x="7432" y="11138"/>
                  <a:pt x="7415" y="11112"/>
                </a:cubicBezTo>
                <a:cubicBezTo>
                  <a:pt x="7404" y="11096"/>
                  <a:pt x="7386" y="11087"/>
                  <a:pt x="7368" y="11087"/>
                </a:cubicBezTo>
                <a:close/>
                <a:moveTo>
                  <a:pt x="3646" y="11340"/>
                </a:moveTo>
                <a:cubicBezTo>
                  <a:pt x="3622" y="11340"/>
                  <a:pt x="3600" y="11355"/>
                  <a:pt x="3593" y="11378"/>
                </a:cubicBezTo>
                <a:cubicBezTo>
                  <a:pt x="3583" y="11407"/>
                  <a:pt x="3599" y="11439"/>
                  <a:pt x="3628" y="11449"/>
                </a:cubicBezTo>
                <a:cubicBezTo>
                  <a:pt x="3882" y="11533"/>
                  <a:pt x="4135" y="11602"/>
                  <a:pt x="4380" y="11653"/>
                </a:cubicBezTo>
                <a:cubicBezTo>
                  <a:pt x="4384" y="11653"/>
                  <a:pt x="4389" y="11654"/>
                  <a:pt x="4392" y="11654"/>
                </a:cubicBezTo>
                <a:cubicBezTo>
                  <a:pt x="4417" y="11654"/>
                  <a:pt x="4441" y="11636"/>
                  <a:pt x="4446" y="11609"/>
                </a:cubicBezTo>
                <a:cubicBezTo>
                  <a:pt x="4453" y="11579"/>
                  <a:pt x="4433" y="11550"/>
                  <a:pt x="4404" y="11544"/>
                </a:cubicBezTo>
                <a:cubicBezTo>
                  <a:pt x="4163" y="11494"/>
                  <a:pt x="3913" y="11426"/>
                  <a:pt x="3663" y="11343"/>
                </a:cubicBezTo>
                <a:cubicBezTo>
                  <a:pt x="3657" y="11341"/>
                  <a:pt x="3651" y="11340"/>
                  <a:pt x="3646" y="11340"/>
                </a:cubicBezTo>
                <a:close/>
                <a:moveTo>
                  <a:pt x="5932" y="11621"/>
                </a:moveTo>
                <a:cubicBezTo>
                  <a:pt x="5929" y="11621"/>
                  <a:pt x="5926" y="11622"/>
                  <a:pt x="5924" y="11622"/>
                </a:cubicBezTo>
                <a:cubicBezTo>
                  <a:pt x="5757" y="11643"/>
                  <a:pt x="5584" y="11653"/>
                  <a:pt x="5409" y="11653"/>
                </a:cubicBezTo>
                <a:cubicBezTo>
                  <a:pt x="5326" y="11653"/>
                  <a:pt x="5244" y="11651"/>
                  <a:pt x="5161" y="11646"/>
                </a:cubicBezTo>
                <a:cubicBezTo>
                  <a:pt x="5160" y="11646"/>
                  <a:pt x="5158" y="11646"/>
                  <a:pt x="5157" y="11646"/>
                </a:cubicBezTo>
                <a:cubicBezTo>
                  <a:pt x="5128" y="11646"/>
                  <a:pt x="5104" y="11669"/>
                  <a:pt x="5102" y="11699"/>
                </a:cubicBezTo>
                <a:cubicBezTo>
                  <a:pt x="5101" y="11729"/>
                  <a:pt x="5125" y="11755"/>
                  <a:pt x="5155" y="11758"/>
                </a:cubicBezTo>
                <a:cubicBezTo>
                  <a:pt x="5242" y="11762"/>
                  <a:pt x="5330" y="11765"/>
                  <a:pt x="5417" y="11765"/>
                </a:cubicBezTo>
                <a:cubicBezTo>
                  <a:pt x="5595" y="11765"/>
                  <a:pt x="5770" y="11753"/>
                  <a:pt x="5938" y="11732"/>
                </a:cubicBezTo>
                <a:cubicBezTo>
                  <a:pt x="5967" y="11728"/>
                  <a:pt x="5990" y="11700"/>
                  <a:pt x="5986" y="11670"/>
                </a:cubicBezTo>
                <a:cubicBezTo>
                  <a:pt x="5982" y="11642"/>
                  <a:pt x="5959" y="11621"/>
                  <a:pt x="5932" y="11621"/>
                </a:cubicBezTo>
                <a:close/>
                <a:moveTo>
                  <a:pt x="3586" y="11626"/>
                </a:moveTo>
                <a:cubicBezTo>
                  <a:pt x="3563" y="11626"/>
                  <a:pt x="3542" y="11639"/>
                  <a:pt x="3533" y="11661"/>
                </a:cubicBezTo>
                <a:cubicBezTo>
                  <a:pt x="3441" y="11895"/>
                  <a:pt x="3333" y="12130"/>
                  <a:pt x="3213" y="12358"/>
                </a:cubicBezTo>
                <a:cubicBezTo>
                  <a:pt x="3198" y="12386"/>
                  <a:pt x="3209" y="12419"/>
                  <a:pt x="3237" y="12434"/>
                </a:cubicBezTo>
                <a:cubicBezTo>
                  <a:pt x="3244" y="12438"/>
                  <a:pt x="3254" y="12440"/>
                  <a:pt x="3263" y="12440"/>
                </a:cubicBezTo>
                <a:cubicBezTo>
                  <a:pt x="3282" y="12440"/>
                  <a:pt x="3302" y="12430"/>
                  <a:pt x="3312" y="12410"/>
                </a:cubicBezTo>
                <a:cubicBezTo>
                  <a:pt x="3434" y="12178"/>
                  <a:pt x="3542" y="11940"/>
                  <a:pt x="3636" y="11702"/>
                </a:cubicBezTo>
                <a:cubicBezTo>
                  <a:pt x="3648" y="11673"/>
                  <a:pt x="3634" y="11641"/>
                  <a:pt x="3606" y="11629"/>
                </a:cubicBezTo>
                <a:cubicBezTo>
                  <a:pt x="3599" y="11627"/>
                  <a:pt x="3592" y="11626"/>
                  <a:pt x="3586" y="11626"/>
                </a:cubicBezTo>
                <a:close/>
                <a:moveTo>
                  <a:pt x="2869" y="12994"/>
                </a:moveTo>
                <a:cubicBezTo>
                  <a:pt x="2850" y="12994"/>
                  <a:pt x="2832" y="13003"/>
                  <a:pt x="2821" y="13019"/>
                </a:cubicBezTo>
                <a:cubicBezTo>
                  <a:pt x="2683" y="13230"/>
                  <a:pt x="2530" y="13438"/>
                  <a:pt x="2367" y="13639"/>
                </a:cubicBezTo>
                <a:cubicBezTo>
                  <a:pt x="2348" y="13662"/>
                  <a:pt x="2352" y="13698"/>
                  <a:pt x="2376" y="13717"/>
                </a:cubicBezTo>
                <a:cubicBezTo>
                  <a:pt x="2387" y="13725"/>
                  <a:pt x="2398" y="13730"/>
                  <a:pt x="2411" y="13730"/>
                </a:cubicBezTo>
                <a:cubicBezTo>
                  <a:pt x="2427" y="13730"/>
                  <a:pt x="2443" y="13722"/>
                  <a:pt x="2454" y="13708"/>
                </a:cubicBezTo>
                <a:cubicBezTo>
                  <a:pt x="2618" y="13505"/>
                  <a:pt x="2773" y="13294"/>
                  <a:pt x="2914" y="13080"/>
                </a:cubicBezTo>
                <a:cubicBezTo>
                  <a:pt x="2931" y="13054"/>
                  <a:pt x="2925" y="13020"/>
                  <a:pt x="2899" y="13003"/>
                </a:cubicBezTo>
                <a:cubicBezTo>
                  <a:pt x="2890" y="12997"/>
                  <a:pt x="2879" y="12994"/>
                  <a:pt x="2869" y="12994"/>
                </a:cubicBezTo>
                <a:close/>
                <a:moveTo>
                  <a:pt x="1898" y="14197"/>
                </a:moveTo>
                <a:cubicBezTo>
                  <a:pt x="1883" y="14197"/>
                  <a:pt x="1869" y="14203"/>
                  <a:pt x="1858" y="14214"/>
                </a:cubicBezTo>
                <a:cubicBezTo>
                  <a:pt x="1680" y="14396"/>
                  <a:pt x="1492" y="14575"/>
                  <a:pt x="1299" y="14742"/>
                </a:cubicBezTo>
                <a:cubicBezTo>
                  <a:pt x="1276" y="14763"/>
                  <a:pt x="1273" y="14797"/>
                  <a:pt x="1294" y="14820"/>
                </a:cubicBezTo>
                <a:cubicBezTo>
                  <a:pt x="1304" y="14833"/>
                  <a:pt x="1319" y="14840"/>
                  <a:pt x="1335" y="14840"/>
                </a:cubicBezTo>
                <a:cubicBezTo>
                  <a:pt x="1348" y="14840"/>
                  <a:pt x="1361" y="14835"/>
                  <a:pt x="1372" y="14826"/>
                </a:cubicBezTo>
                <a:cubicBezTo>
                  <a:pt x="1567" y="14656"/>
                  <a:pt x="1758" y="14476"/>
                  <a:pt x="1937" y="14292"/>
                </a:cubicBezTo>
                <a:cubicBezTo>
                  <a:pt x="1958" y="14269"/>
                  <a:pt x="1958" y="14234"/>
                  <a:pt x="1936" y="14212"/>
                </a:cubicBezTo>
                <a:cubicBezTo>
                  <a:pt x="1925" y="14202"/>
                  <a:pt x="1912" y="14197"/>
                  <a:pt x="1898" y="14197"/>
                </a:cubicBezTo>
                <a:close/>
                <a:moveTo>
                  <a:pt x="729" y="15209"/>
                </a:moveTo>
                <a:cubicBezTo>
                  <a:pt x="718" y="15209"/>
                  <a:pt x="706" y="15213"/>
                  <a:pt x="697" y="15220"/>
                </a:cubicBezTo>
                <a:cubicBezTo>
                  <a:pt x="463" y="15388"/>
                  <a:pt x="248" y="15514"/>
                  <a:pt x="41" y="15607"/>
                </a:cubicBezTo>
                <a:cubicBezTo>
                  <a:pt x="13" y="15619"/>
                  <a:pt x="0" y="15651"/>
                  <a:pt x="13" y="15680"/>
                </a:cubicBezTo>
                <a:cubicBezTo>
                  <a:pt x="22" y="15701"/>
                  <a:pt x="43" y="15712"/>
                  <a:pt x="64" y="15712"/>
                </a:cubicBezTo>
                <a:cubicBezTo>
                  <a:pt x="72" y="15712"/>
                  <a:pt x="79" y="15711"/>
                  <a:pt x="87" y="15708"/>
                </a:cubicBezTo>
                <a:cubicBezTo>
                  <a:pt x="300" y="15613"/>
                  <a:pt x="521" y="15483"/>
                  <a:pt x="762" y="15310"/>
                </a:cubicBezTo>
                <a:cubicBezTo>
                  <a:pt x="786" y="15293"/>
                  <a:pt x="792" y="15257"/>
                  <a:pt x="775" y="15233"/>
                </a:cubicBezTo>
                <a:cubicBezTo>
                  <a:pt x="764" y="15217"/>
                  <a:pt x="746" y="15209"/>
                  <a:pt x="729" y="1520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98556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18"/>
          <p:cNvSpPr txBox="1">
            <a:spLocks noGrp="1"/>
          </p:cNvSpPr>
          <p:nvPr>
            <p:ph type="title"/>
          </p:nvPr>
        </p:nvSpPr>
        <p:spPr>
          <a:xfrm>
            <a:off x="5949084" y="1665856"/>
            <a:ext cx="3203200" cy="6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56" name="Google Shape;456;p18">
            <a:hlinkClick r:id="rId2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5230800" y="4535500"/>
            <a:ext cx="1730400" cy="7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667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457" name="Google Shape;457;p18"/>
          <p:cNvSpPr txBox="1">
            <a:spLocks noGrp="1"/>
          </p:cNvSpPr>
          <p:nvPr>
            <p:ph type="subTitle" idx="2"/>
          </p:nvPr>
        </p:nvSpPr>
        <p:spPr>
          <a:xfrm>
            <a:off x="5716200" y="2753989"/>
            <a:ext cx="3739200" cy="7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SemiBold"/>
              <a:buNone/>
              <a:defRPr sz="2133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8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8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8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8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8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8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8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8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458" name="Google Shape;458;p18"/>
          <p:cNvSpPr txBox="1">
            <a:spLocks noGrp="1"/>
          </p:cNvSpPr>
          <p:nvPr>
            <p:ph type="title" idx="3" hasCustomPrompt="1"/>
          </p:nvPr>
        </p:nvSpPr>
        <p:spPr>
          <a:xfrm>
            <a:off x="2180900" y="1665867"/>
            <a:ext cx="2568800" cy="17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59" name="Google Shape;459;p18"/>
          <p:cNvSpPr/>
          <p:nvPr/>
        </p:nvSpPr>
        <p:spPr>
          <a:xfrm>
            <a:off x="9426752" y="-171713"/>
            <a:ext cx="2861256" cy="1404201"/>
          </a:xfrm>
          <a:custGeom>
            <a:avLst/>
            <a:gdLst/>
            <a:ahLst/>
            <a:cxnLst/>
            <a:rect l="l" t="t" r="r" b="b"/>
            <a:pathLst>
              <a:path w="13155" h="6456" extrusionOk="0">
                <a:moveTo>
                  <a:pt x="11275" y="1"/>
                </a:moveTo>
                <a:lnTo>
                  <a:pt x="11275" y="4"/>
                </a:lnTo>
                <a:lnTo>
                  <a:pt x="209" y="2"/>
                </a:lnTo>
                <a:cubicBezTo>
                  <a:pt x="185" y="57"/>
                  <a:pt x="164" y="111"/>
                  <a:pt x="145" y="167"/>
                </a:cubicBezTo>
                <a:cubicBezTo>
                  <a:pt x="138" y="184"/>
                  <a:pt x="132" y="203"/>
                  <a:pt x="127" y="221"/>
                </a:cubicBezTo>
                <a:cubicBezTo>
                  <a:pt x="59" y="429"/>
                  <a:pt x="18" y="643"/>
                  <a:pt x="6" y="860"/>
                </a:cubicBezTo>
                <a:cubicBezTo>
                  <a:pt x="0" y="984"/>
                  <a:pt x="3" y="1110"/>
                  <a:pt x="14" y="1233"/>
                </a:cubicBezTo>
                <a:cubicBezTo>
                  <a:pt x="16" y="1251"/>
                  <a:pt x="18" y="1270"/>
                  <a:pt x="20" y="1288"/>
                </a:cubicBezTo>
                <a:cubicBezTo>
                  <a:pt x="60" y="1638"/>
                  <a:pt x="172" y="1982"/>
                  <a:pt x="341" y="2300"/>
                </a:cubicBezTo>
                <a:cubicBezTo>
                  <a:pt x="351" y="2319"/>
                  <a:pt x="361" y="2337"/>
                  <a:pt x="371" y="2355"/>
                </a:cubicBezTo>
                <a:cubicBezTo>
                  <a:pt x="531" y="2642"/>
                  <a:pt x="740" y="2905"/>
                  <a:pt x="987" y="3134"/>
                </a:cubicBezTo>
                <a:cubicBezTo>
                  <a:pt x="1075" y="3217"/>
                  <a:pt x="1169" y="3295"/>
                  <a:pt x="1269" y="3368"/>
                </a:cubicBezTo>
                <a:cubicBezTo>
                  <a:pt x="1295" y="3387"/>
                  <a:pt x="1320" y="3405"/>
                  <a:pt x="1345" y="3422"/>
                </a:cubicBezTo>
                <a:cubicBezTo>
                  <a:pt x="1608" y="3604"/>
                  <a:pt x="1902" y="3745"/>
                  <a:pt x="2218" y="3827"/>
                </a:cubicBezTo>
                <a:cubicBezTo>
                  <a:pt x="2441" y="3883"/>
                  <a:pt x="2668" y="3908"/>
                  <a:pt x="2896" y="3908"/>
                </a:cubicBezTo>
                <a:cubicBezTo>
                  <a:pt x="3496" y="3908"/>
                  <a:pt x="4103" y="3734"/>
                  <a:pt x="4654" y="3501"/>
                </a:cubicBezTo>
                <a:cubicBezTo>
                  <a:pt x="4713" y="3476"/>
                  <a:pt x="4773" y="3450"/>
                  <a:pt x="4833" y="3424"/>
                </a:cubicBezTo>
                <a:cubicBezTo>
                  <a:pt x="4873" y="3406"/>
                  <a:pt x="4915" y="3387"/>
                  <a:pt x="4955" y="3369"/>
                </a:cubicBezTo>
                <a:cubicBezTo>
                  <a:pt x="5539" y="3105"/>
                  <a:pt x="6130" y="2820"/>
                  <a:pt x="6764" y="2820"/>
                </a:cubicBezTo>
                <a:cubicBezTo>
                  <a:pt x="6811" y="2820"/>
                  <a:pt x="6859" y="2822"/>
                  <a:pt x="6907" y="2825"/>
                </a:cubicBezTo>
                <a:cubicBezTo>
                  <a:pt x="7405" y="2860"/>
                  <a:pt x="7836" y="3071"/>
                  <a:pt x="8213" y="3369"/>
                </a:cubicBezTo>
                <a:cubicBezTo>
                  <a:pt x="8237" y="3387"/>
                  <a:pt x="8259" y="3405"/>
                  <a:pt x="8281" y="3424"/>
                </a:cubicBezTo>
                <a:cubicBezTo>
                  <a:pt x="8634" y="3715"/>
                  <a:pt x="8939" y="4078"/>
                  <a:pt x="9207" y="4436"/>
                </a:cubicBezTo>
                <a:cubicBezTo>
                  <a:pt x="9219" y="4454"/>
                  <a:pt x="9233" y="4472"/>
                  <a:pt x="9246" y="4490"/>
                </a:cubicBezTo>
                <a:cubicBezTo>
                  <a:pt x="9246" y="4490"/>
                  <a:pt x="9247" y="4490"/>
                  <a:pt x="9247" y="4491"/>
                </a:cubicBezTo>
                <a:cubicBezTo>
                  <a:pt x="9498" y="4831"/>
                  <a:pt x="9757" y="5189"/>
                  <a:pt x="10053" y="5504"/>
                </a:cubicBezTo>
                <a:cubicBezTo>
                  <a:pt x="10070" y="5523"/>
                  <a:pt x="10087" y="5541"/>
                  <a:pt x="10104" y="5559"/>
                </a:cubicBezTo>
                <a:cubicBezTo>
                  <a:pt x="10436" y="5901"/>
                  <a:pt x="10812" y="6189"/>
                  <a:pt x="11272" y="6342"/>
                </a:cubicBezTo>
                <a:cubicBezTo>
                  <a:pt x="11292" y="6348"/>
                  <a:pt x="11311" y="6355"/>
                  <a:pt x="11333" y="6361"/>
                </a:cubicBezTo>
                <a:cubicBezTo>
                  <a:pt x="11361" y="6370"/>
                  <a:pt x="11391" y="6378"/>
                  <a:pt x="11420" y="6386"/>
                </a:cubicBezTo>
                <a:cubicBezTo>
                  <a:pt x="11605" y="6434"/>
                  <a:pt x="11791" y="6456"/>
                  <a:pt x="11976" y="6456"/>
                </a:cubicBezTo>
                <a:cubicBezTo>
                  <a:pt x="12384" y="6456"/>
                  <a:pt x="12786" y="6349"/>
                  <a:pt x="13154" y="6177"/>
                </a:cubicBezTo>
                <a:lnTo>
                  <a:pt x="13154" y="5505"/>
                </a:lnTo>
                <a:lnTo>
                  <a:pt x="13154" y="4492"/>
                </a:lnTo>
                <a:lnTo>
                  <a:pt x="13154" y="3371"/>
                </a:lnTo>
                <a:lnTo>
                  <a:pt x="13155" y="2358"/>
                </a:lnTo>
                <a:lnTo>
                  <a:pt x="13155" y="1236"/>
                </a:lnTo>
                <a:lnTo>
                  <a:pt x="13155" y="221"/>
                </a:lnTo>
                <a:lnTo>
                  <a:pt x="13155" y="5"/>
                </a:lnTo>
                <a:lnTo>
                  <a:pt x="11334" y="4"/>
                </a:lnTo>
                <a:lnTo>
                  <a:pt x="11334" y="1"/>
                </a:lnTo>
                <a:close/>
              </a:path>
            </a:pathLst>
          </a:custGeom>
          <a:solidFill>
            <a:schemeClr val="dk2">
              <a:alpha val="4018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0" name="Google Shape;460;p18"/>
          <p:cNvSpPr/>
          <p:nvPr/>
        </p:nvSpPr>
        <p:spPr>
          <a:xfrm>
            <a:off x="9650347" y="4042864"/>
            <a:ext cx="3183596" cy="3313011"/>
          </a:xfrm>
          <a:custGeom>
            <a:avLst/>
            <a:gdLst/>
            <a:ahLst/>
            <a:cxnLst/>
            <a:rect l="l" t="t" r="r" b="b"/>
            <a:pathLst>
              <a:path w="14637" h="15232" extrusionOk="0">
                <a:moveTo>
                  <a:pt x="11445" y="0"/>
                </a:moveTo>
                <a:cubicBezTo>
                  <a:pt x="11308" y="0"/>
                  <a:pt x="11172" y="12"/>
                  <a:pt x="11039" y="38"/>
                </a:cubicBezTo>
                <a:cubicBezTo>
                  <a:pt x="10644" y="116"/>
                  <a:pt x="10316" y="327"/>
                  <a:pt x="10145" y="596"/>
                </a:cubicBezTo>
                <a:cubicBezTo>
                  <a:pt x="9794" y="1152"/>
                  <a:pt x="10018" y="1791"/>
                  <a:pt x="9781" y="2367"/>
                </a:cubicBezTo>
                <a:cubicBezTo>
                  <a:pt x="9296" y="3551"/>
                  <a:pt x="6867" y="3019"/>
                  <a:pt x="6220" y="4123"/>
                </a:cubicBezTo>
                <a:cubicBezTo>
                  <a:pt x="6016" y="4474"/>
                  <a:pt x="6063" y="4867"/>
                  <a:pt x="6119" y="5237"/>
                </a:cubicBezTo>
                <a:cubicBezTo>
                  <a:pt x="6188" y="5684"/>
                  <a:pt x="6293" y="6128"/>
                  <a:pt x="6331" y="6578"/>
                </a:cubicBezTo>
                <a:cubicBezTo>
                  <a:pt x="6392" y="7292"/>
                  <a:pt x="6256" y="8099"/>
                  <a:pt x="5518" y="8624"/>
                </a:cubicBezTo>
                <a:cubicBezTo>
                  <a:pt x="4829" y="9115"/>
                  <a:pt x="3797" y="9174"/>
                  <a:pt x="2910" y="9343"/>
                </a:cubicBezTo>
                <a:cubicBezTo>
                  <a:pt x="2462" y="9427"/>
                  <a:pt x="2020" y="9543"/>
                  <a:pt x="1637" y="9735"/>
                </a:cubicBezTo>
                <a:cubicBezTo>
                  <a:pt x="1309" y="9901"/>
                  <a:pt x="1030" y="10112"/>
                  <a:pt x="810" y="10355"/>
                </a:cubicBezTo>
                <a:cubicBezTo>
                  <a:pt x="347" y="10864"/>
                  <a:pt x="157" y="11482"/>
                  <a:pt x="81" y="12082"/>
                </a:cubicBezTo>
                <a:cubicBezTo>
                  <a:pt x="1" y="12715"/>
                  <a:pt x="23" y="13379"/>
                  <a:pt x="158" y="14007"/>
                </a:cubicBezTo>
                <a:cubicBezTo>
                  <a:pt x="228" y="14329"/>
                  <a:pt x="371" y="14667"/>
                  <a:pt x="709" y="14896"/>
                </a:cubicBezTo>
                <a:cubicBezTo>
                  <a:pt x="1077" y="15146"/>
                  <a:pt x="1583" y="15204"/>
                  <a:pt x="2068" y="15214"/>
                </a:cubicBezTo>
                <a:cubicBezTo>
                  <a:pt x="2549" y="15226"/>
                  <a:pt x="3032" y="15229"/>
                  <a:pt x="3515" y="15229"/>
                </a:cubicBezTo>
                <a:cubicBezTo>
                  <a:pt x="4226" y="15229"/>
                  <a:pt x="4937" y="15222"/>
                  <a:pt x="5646" y="15222"/>
                </a:cubicBezTo>
                <a:cubicBezTo>
                  <a:pt x="5675" y="15222"/>
                  <a:pt x="5704" y="15222"/>
                  <a:pt x="5733" y="15222"/>
                </a:cubicBezTo>
                <a:lnTo>
                  <a:pt x="9469" y="15227"/>
                </a:lnTo>
                <a:cubicBezTo>
                  <a:pt x="10086" y="15228"/>
                  <a:pt x="10704" y="15228"/>
                  <a:pt x="11322" y="15229"/>
                </a:cubicBezTo>
                <a:cubicBezTo>
                  <a:pt x="11640" y="15230"/>
                  <a:pt x="11959" y="15231"/>
                  <a:pt x="12278" y="15231"/>
                </a:cubicBezTo>
                <a:cubicBezTo>
                  <a:pt x="12529" y="15231"/>
                  <a:pt x="12784" y="15225"/>
                  <a:pt x="13014" y="15145"/>
                </a:cubicBezTo>
                <a:cubicBezTo>
                  <a:pt x="13410" y="15008"/>
                  <a:pt x="13574" y="14685"/>
                  <a:pt x="13640" y="14388"/>
                </a:cubicBezTo>
                <a:cubicBezTo>
                  <a:pt x="13728" y="13988"/>
                  <a:pt x="13742" y="13577"/>
                  <a:pt x="13785" y="13173"/>
                </a:cubicBezTo>
                <a:cubicBezTo>
                  <a:pt x="13882" y="12264"/>
                  <a:pt x="13977" y="11357"/>
                  <a:pt x="14072" y="10449"/>
                </a:cubicBezTo>
                <a:cubicBezTo>
                  <a:pt x="14166" y="9541"/>
                  <a:pt x="14259" y="8633"/>
                  <a:pt x="14352" y="7724"/>
                </a:cubicBezTo>
                <a:cubicBezTo>
                  <a:pt x="14437" y="6875"/>
                  <a:pt x="14530" y="6026"/>
                  <a:pt x="14567" y="5174"/>
                </a:cubicBezTo>
                <a:cubicBezTo>
                  <a:pt x="14637" y="3541"/>
                  <a:pt x="14491" y="1869"/>
                  <a:pt x="13640" y="340"/>
                </a:cubicBezTo>
                <a:cubicBezTo>
                  <a:pt x="13611" y="289"/>
                  <a:pt x="13548" y="267"/>
                  <a:pt x="13488" y="267"/>
                </a:cubicBezTo>
                <a:cubicBezTo>
                  <a:pt x="13394" y="267"/>
                  <a:pt x="13305" y="319"/>
                  <a:pt x="13349" y="398"/>
                </a:cubicBezTo>
                <a:cubicBezTo>
                  <a:pt x="13385" y="461"/>
                  <a:pt x="13419" y="526"/>
                  <a:pt x="13452" y="589"/>
                </a:cubicBezTo>
                <a:cubicBezTo>
                  <a:pt x="13105" y="411"/>
                  <a:pt x="12738" y="253"/>
                  <a:pt x="12342" y="140"/>
                </a:cubicBezTo>
                <a:cubicBezTo>
                  <a:pt x="12060" y="59"/>
                  <a:pt x="11751" y="0"/>
                  <a:pt x="11445" y="0"/>
                </a:cubicBezTo>
                <a:close/>
              </a:path>
            </a:pathLst>
          </a:custGeom>
          <a:solidFill>
            <a:schemeClr val="accent1">
              <a:alpha val="4955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1" name="Google Shape;461;p18"/>
          <p:cNvSpPr/>
          <p:nvPr/>
        </p:nvSpPr>
        <p:spPr>
          <a:xfrm rot="10800000" flipH="1">
            <a:off x="-634833" y="4927068"/>
            <a:ext cx="6275407" cy="2116089"/>
          </a:xfrm>
          <a:custGeom>
            <a:avLst/>
            <a:gdLst/>
            <a:ahLst/>
            <a:cxnLst/>
            <a:rect l="l" t="t" r="r" b="b"/>
            <a:pathLst>
              <a:path w="28852" h="9729" extrusionOk="0">
                <a:moveTo>
                  <a:pt x="27909" y="1"/>
                </a:moveTo>
                <a:cubicBezTo>
                  <a:pt x="27641" y="1"/>
                  <a:pt x="27359" y="65"/>
                  <a:pt x="27138" y="117"/>
                </a:cubicBezTo>
                <a:cubicBezTo>
                  <a:pt x="26393" y="292"/>
                  <a:pt x="25642" y="438"/>
                  <a:pt x="24886" y="556"/>
                </a:cubicBezTo>
                <a:cubicBezTo>
                  <a:pt x="23384" y="791"/>
                  <a:pt x="21867" y="918"/>
                  <a:pt x="20347" y="969"/>
                </a:cubicBezTo>
                <a:cubicBezTo>
                  <a:pt x="19779" y="988"/>
                  <a:pt x="19211" y="997"/>
                  <a:pt x="18643" y="997"/>
                </a:cubicBezTo>
                <a:cubicBezTo>
                  <a:pt x="16156" y="997"/>
                  <a:pt x="13669" y="829"/>
                  <a:pt x="11190" y="628"/>
                </a:cubicBezTo>
                <a:cubicBezTo>
                  <a:pt x="9660" y="504"/>
                  <a:pt x="8132" y="368"/>
                  <a:pt x="6601" y="249"/>
                </a:cubicBezTo>
                <a:cubicBezTo>
                  <a:pt x="5839" y="189"/>
                  <a:pt x="5076" y="132"/>
                  <a:pt x="4312" y="87"/>
                </a:cubicBezTo>
                <a:cubicBezTo>
                  <a:pt x="4099" y="75"/>
                  <a:pt x="3881" y="64"/>
                  <a:pt x="3664" y="64"/>
                </a:cubicBezTo>
                <a:cubicBezTo>
                  <a:pt x="3221" y="64"/>
                  <a:pt x="2777" y="107"/>
                  <a:pt x="2362" y="261"/>
                </a:cubicBezTo>
                <a:cubicBezTo>
                  <a:pt x="1198" y="695"/>
                  <a:pt x="625" y="1959"/>
                  <a:pt x="327" y="3085"/>
                </a:cubicBezTo>
                <a:cubicBezTo>
                  <a:pt x="51" y="4125"/>
                  <a:pt x="0" y="5240"/>
                  <a:pt x="241" y="6293"/>
                </a:cubicBezTo>
                <a:cubicBezTo>
                  <a:pt x="475" y="7320"/>
                  <a:pt x="1013" y="8271"/>
                  <a:pt x="1861" y="8911"/>
                </a:cubicBezTo>
                <a:cubicBezTo>
                  <a:pt x="2297" y="9241"/>
                  <a:pt x="2827" y="9490"/>
                  <a:pt x="3378" y="9490"/>
                </a:cubicBezTo>
                <a:cubicBezTo>
                  <a:pt x="3472" y="9490"/>
                  <a:pt x="3567" y="9482"/>
                  <a:pt x="3662" y="9467"/>
                </a:cubicBezTo>
                <a:cubicBezTo>
                  <a:pt x="4312" y="9361"/>
                  <a:pt x="4799" y="8877"/>
                  <a:pt x="5302" y="8495"/>
                </a:cubicBezTo>
                <a:cubicBezTo>
                  <a:pt x="5837" y="8088"/>
                  <a:pt x="6442" y="7738"/>
                  <a:pt x="7106" y="7594"/>
                </a:cubicBezTo>
                <a:cubicBezTo>
                  <a:pt x="7279" y="7557"/>
                  <a:pt x="7450" y="7538"/>
                  <a:pt x="7618" y="7538"/>
                </a:cubicBezTo>
                <a:cubicBezTo>
                  <a:pt x="8095" y="7538"/>
                  <a:pt x="8551" y="7686"/>
                  <a:pt x="8965" y="7966"/>
                </a:cubicBezTo>
                <a:cubicBezTo>
                  <a:pt x="9884" y="8588"/>
                  <a:pt x="10692" y="9729"/>
                  <a:pt x="11891" y="9729"/>
                </a:cubicBezTo>
                <a:cubicBezTo>
                  <a:pt x="11980" y="9729"/>
                  <a:pt x="12071" y="9723"/>
                  <a:pt x="12164" y="9709"/>
                </a:cubicBezTo>
                <a:cubicBezTo>
                  <a:pt x="13260" y="9554"/>
                  <a:pt x="13511" y="8401"/>
                  <a:pt x="13804" y="7521"/>
                </a:cubicBezTo>
                <a:cubicBezTo>
                  <a:pt x="13945" y="7099"/>
                  <a:pt x="14127" y="6643"/>
                  <a:pt x="14504" y="6377"/>
                </a:cubicBezTo>
                <a:cubicBezTo>
                  <a:pt x="14738" y="6212"/>
                  <a:pt x="15003" y="6142"/>
                  <a:pt x="15276" y="6142"/>
                </a:cubicBezTo>
                <a:cubicBezTo>
                  <a:pt x="15402" y="6142"/>
                  <a:pt x="15530" y="6157"/>
                  <a:pt x="15656" y="6184"/>
                </a:cubicBezTo>
                <a:cubicBezTo>
                  <a:pt x="16572" y="6381"/>
                  <a:pt x="17354" y="6961"/>
                  <a:pt x="18244" y="7232"/>
                </a:cubicBezTo>
                <a:cubicBezTo>
                  <a:pt x="18502" y="7311"/>
                  <a:pt x="18774" y="7363"/>
                  <a:pt x="19044" y="7363"/>
                </a:cubicBezTo>
                <a:cubicBezTo>
                  <a:pt x="19207" y="7363"/>
                  <a:pt x="19369" y="7344"/>
                  <a:pt x="19529" y="7301"/>
                </a:cubicBezTo>
                <a:cubicBezTo>
                  <a:pt x="19978" y="7178"/>
                  <a:pt x="20331" y="6877"/>
                  <a:pt x="20595" y="6501"/>
                </a:cubicBezTo>
                <a:cubicBezTo>
                  <a:pt x="21130" y="5738"/>
                  <a:pt x="21292" y="4712"/>
                  <a:pt x="21999" y="4070"/>
                </a:cubicBezTo>
                <a:cubicBezTo>
                  <a:pt x="22362" y="3741"/>
                  <a:pt x="22807" y="3634"/>
                  <a:pt x="23269" y="3634"/>
                </a:cubicBezTo>
                <a:cubicBezTo>
                  <a:pt x="23739" y="3634"/>
                  <a:pt x="24227" y="3745"/>
                  <a:pt x="24664" y="3849"/>
                </a:cubicBezTo>
                <a:cubicBezTo>
                  <a:pt x="25227" y="3981"/>
                  <a:pt x="25851" y="4166"/>
                  <a:pt x="26455" y="4166"/>
                </a:cubicBezTo>
                <a:cubicBezTo>
                  <a:pt x="26763" y="4166"/>
                  <a:pt x="27066" y="4118"/>
                  <a:pt x="27353" y="3990"/>
                </a:cubicBezTo>
                <a:cubicBezTo>
                  <a:pt x="28400" y="3523"/>
                  <a:pt x="28496" y="2313"/>
                  <a:pt x="28400" y="1304"/>
                </a:cubicBezTo>
                <a:cubicBezTo>
                  <a:pt x="28773" y="1190"/>
                  <a:pt x="28851" y="712"/>
                  <a:pt x="28673" y="381"/>
                </a:cubicBezTo>
                <a:cubicBezTo>
                  <a:pt x="28515" y="88"/>
                  <a:pt x="28221" y="1"/>
                  <a:pt x="27909" y="1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2" name="Google Shape;462;p18"/>
          <p:cNvSpPr/>
          <p:nvPr/>
        </p:nvSpPr>
        <p:spPr>
          <a:xfrm rot="10800000" flipH="1">
            <a:off x="-171767" y="-180359"/>
            <a:ext cx="4754840" cy="1947829"/>
          </a:xfrm>
          <a:custGeom>
            <a:avLst/>
            <a:gdLst/>
            <a:ahLst/>
            <a:cxnLst/>
            <a:rect l="l" t="t" r="r" b="b"/>
            <a:pathLst>
              <a:path w="21861" h="7088" extrusionOk="0">
                <a:moveTo>
                  <a:pt x="1470" y="1"/>
                </a:moveTo>
                <a:cubicBezTo>
                  <a:pt x="969" y="1"/>
                  <a:pt x="465" y="73"/>
                  <a:pt x="0" y="211"/>
                </a:cubicBezTo>
                <a:lnTo>
                  <a:pt x="0" y="7087"/>
                </a:lnTo>
                <a:lnTo>
                  <a:pt x="21860" y="7087"/>
                </a:lnTo>
                <a:cubicBezTo>
                  <a:pt x="21784" y="6987"/>
                  <a:pt x="21696" y="6892"/>
                  <a:pt x="21596" y="6806"/>
                </a:cubicBezTo>
                <a:cubicBezTo>
                  <a:pt x="21135" y="6406"/>
                  <a:pt x="20429" y="6167"/>
                  <a:pt x="19720" y="6167"/>
                </a:cubicBezTo>
                <a:cubicBezTo>
                  <a:pt x="19688" y="6167"/>
                  <a:pt x="19657" y="6168"/>
                  <a:pt x="19626" y="6169"/>
                </a:cubicBezTo>
                <a:cubicBezTo>
                  <a:pt x="19086" y="6184"/>
                  <a:pt x="18553" y="6331"/>
                  <a:pt x="18022" y="6331"/>
                </a:cubicBezTo>
                <a:cubicBezTo>
                  <a:pt x="17915" y="6331"/>
                  <a:pt x="17808" y="6325"/>
                  <a:pt x="17701" y="6311"/>
                </a:cubicBezTo>
                <a:cubicBezTo>
                  <a:pt x="17575" y="6294"/>
                  <a:pt x="17455" y="6267"/>
                  <a:pt x="17341" y="6232"/>
                </a:cubicBezTo>
                <a:cubicBezTo>
                  <a:pt x="17316" y="6223"/>
                  <a:pt x="17292" y="6216"/>
                  <a:pt x="17268" y="6207"/>
                </a:cubicBezTo>
                <a:cubicBezTo>
                  <a:pt x="16400" y="5904"/>
                  <a:pt x="15883" y="5118"/>
                  <a:pt x="15068" y="4680"/>
                </a:cubicBezTo>
                <a:cubicBezTo>
                  <a:pt x="14496" y="4373"/>
                  <a:pt x="13820" y="4258"/>
                  <a:pt x="13115" y="4258"/>
                </a:cubicBezTo>
                <a:cubicBezTo>
                  <a:pt x="12312" y="4258"/>
                  <a:pt x="11471" y="4408"/>
                  <a:pt x="10706" y="4596"/>
                </a:cubicBezTo>
                <a:cubicBezTo>
                  <a:pt x="10023" y="4765"/>
                  <a:pt x="9316" y="4959"/>
                  <a:pt x="8608" y="4959"/>
                </a:cubicBezTo>
                <a:cubicBezTo>
                  <a:pt x="8441" y="4959"/>
                  <a:pt x="8274" y="4948"/>
                  <a:pt x="8107" y="4924"/>
                </a:cubicBezTo>
                <a:cubicBezTo>
                  <a:pt x="6811" y="4733"/>
                  <a:pt x="5999" y="3788"/>
                  <a:pt x="5474" y="2893"/>
                </a:cubicBezTo>
                <a:cubicBezTo>
                  <a:pt x="4948" y="1997"/>
                  <a:pt x="4493" y="1003"/>
                  <a:pt x="3416" y="436"/>
                </a:cubicBezTo>
                <a:cubicBezTo>
                  <a:pt x="2851" y="140"/>
                  <a:pt x="2164" y="1"/>
                  <a:pt x="1470" y="1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18"/>
          <p:cNvSpPr/>
          <p:nvPr/>
        </p:nvSpPr>
        <p:spPr>
          <a:xfrm rot="10800000">
            <a:off x="10097977" y="4182405"/>
            <a:ext cx="16767" cy="5400"/>
          </a:xfrm>
          <a:custGeom>
            <a:avLst/>
            <a:gdLst/>
            <a:ahLst/>
            <a:cxnLst/>
            <a:rect l="l" t="t" r="r" b="b"/>
            <a:pathLst>
              <a:path w="503" h="162" extrusionOk="0">
                <a:moveTo>
                  <a:pt x="61" y="0"/>
                </a:moveTo>
                <a:cubicBezTo>
                  <a:pt x="37" y="0"/>
                  <a:pt x="16" y="17"/>
                  <a:pt x="9" y="40"/>
                </a:cubicBezTo>
                <a:cubicBezTo>
                  <a:pt x="1" y="70"/>
                  <a:pt x="18" y="101"/>
                  <a:pt x="47" y="110"/>
                </a:cubicBezTo>
                <a:cubicBezTo>
                  <a:pt x="170" y="145"/>
                  <a:pt x="298" y="162"/>
                  <a:pt x="429" y="162"/>
                </a:cubicBezTo>
                <a:lnTo>
                  <a:pt x="447" y="162"/>
                </a:lnTo>
                <a:cubicBezTo>
                  <a:pt x="478" y="162"/>
                  <a:pt x="503" y="136"/>
                  <a:pt x="502" y="105"/>
                </a:cubicBezTo>
                <a:cubicBezTo>
                  <a:pt x="502" y="78"/>
                  <a:pt x="483" y="50"/>
                  <a:pt x="454" y="50"/>
                </a:cubicBezTo>
                <a:cubicBezTo>
                  <a:pt x="451" y="50"/>
                  <a:pt x="449" y="50"/>
                  <a:pt x="446" y="51"/>
                </a:cubicBezTo>
                <a:cubicBezTo>
                  <a:pt x="442" y="51"/>
                  <a:pt x="438" y="51"/>
                  <a:pt x="435" y="51"/>
                </a:cubicBezTo>
                <a:cubicBezTo>
                  <a:pt x="312" y="51"/>
                  <a:pt x="192" y="35"/>
                  <a:pt x="78" y="3"/>
                </a:cubicBezTo>
                <a:cubicBezTo>
                  <a:pt x="72" y="1"/>
                  <a:pt x="67" y="0"/>
                  <a:pt x="6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18"/>
          <p:cNvSpPr/>
          <p:nvPr/>
        </p:nvSpPr>
        <p:spPr>
          <a:xfrm rot="10800000">
            <a:off x="9788710" y="4726639"/>
            <a:ext cx="14567" cy="11467"/>
          </a:xfrm>
          <a:custGeom>
            <a:avLst/>
            <a:gdLst/>
            <a:ahLst/>
            <a:cxnLst/>
            <a:rect l="l" t="t" r="r" b="b"/>
            <a:pathLst>
              <a:path w="437" h="344" extrusionOk="0">
                <a:moveTo>
                  <a:pt x="63" y="0"/>
                </a:moveTo>
                <a:cubicBezTo>
                  <a:pt x="45" y="0"/>
                  <a:pt x="28" y="9"/>
                  <a:pt x="17" y="25"/>
                </a:cubicBezTo>
                <a:cubicBezTo>
                  <a:pt x="0" y="49"/>
                  <a:pt x="6" y="85"/>
                  <a:pt x="32" y="102"/>
                </a:cubicBezTo>
                <a:cubicBezTo>
                  <a:pt x="137" y="173"/>
                  <a:pt x="240" y="250"/>
                  <a:pt x="340" y="332"/>
                </a:cubicBezTo>
                <a:cubicBezTo>
                  <a:pt x="350" y="340"/>
                  <a:pt x="362" y="343"/>
                  <a:pt x="375" y="343"/>
                </a:cubicBezTo>
                <a:cubicBezTo>
                  <a:pt x="391" y="343"/>
                  <a:pt x="407" y="337"/>
                  <a:pt x="418" y="323"/>
                </a:cubicBezTo>
                <a:cubicBezTo>
                  <a:pt x="437" y="299"/>
                  <a:pt x="434" y="264"/>
                  <a:pt x="410" y="245"/>
                </a:cubicBezTo>
                <a:cubicBezTo>
                  <a:pt x="308" y="162"/>
                  <a:pt x="202" y="83"/>
                  <a:pt x="94" y="10"/>
                </a:cubicBezTo>
                <a:cubicBezTo>
                  <a:pt x="84" y="4"/>
                  <a:pt x="74" y="0"/>
                  <a:pt x="6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5" name="Google Shape;465;p18"/>
          <p:cNvSpPr/>
          <p:nvPr/>
        </p:nvSpPr>
        <p:spPr>
          <a:xfrm rot="10800000">
            <a:off x="9363810" y="2853906"/>
            <a:ext cx="984733" cy="720433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6" name="Google Shape;466;p18"/>
          <p:cNvSpPr/>
          <p:nvPr/>
        </p:nvSpPr>
        <p:spPr>
          <a:xfrm rot="9893225">
            <a:off x="7422515" y="435776"/>
            <a:ext cx="807728" cy="18924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67" name="Google Shape;467;p18"/>
          <p:cNvGrpSpPr/>
          <p:nvPr/>
        </p:nvGrpSpPr>
        <p:grpSpPr>
          <a:xfrm rot="5400000">
            <a:off x="1194396" y="5438074"/>
            <a:ext cx="295696" cy="267845"/>
            <a:chOff x="1640475" y="1197075"/>
            <a:chExt cx="55475" cy="50250"/>
          </a:xfrm>
        </p:grpSpPr>
        <p:sp>
          <p:nvSpPr>
            <p:cNvPr id="468" name="Google Shape;468;p1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1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1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71" name="Google Shape;471;p18"/>
          <p:cNvSpPr/>
          <p:nvPr/>
        </p:nvSpPr>
        <p:spPr>
          <a:xfrm rot="-834203">
            <a:off x="11395348" y="484581"/>
            <a:ext cx="1325152" cy="2076284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72" name="Google Shape;472;p18"/>
          <p:cNvGrpSpPr/>
          <p:nvPr/>
        </p:nvGrpSpPr>
        <p:grpSpPr>
          <a:xfrm rot="4654902">
            <a:off x="1116072" y="410540"/>
            <a:ext cx="578189" cy="523765"/>
            <a:chOff x="1640475" y="1197075"/>
            <a:chExt cx="55475" cy="50250"/>
          </a:xfrm>
        </p:grpSpPr>
        <p:sp>
          <p:nvSpPr>
            <p:cNvPr id="473" name="Google Shape;473;p1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1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1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76" name="Google Shape;476;p18"/>
          <p:cNvSpPr/>
          <p:nvPr/>
        </p:nvSpPr>
        <p:spPr>
          <a:xfrm rot="9299609">
            <a:off x="11279139" y="4937643"/>
            <a:ext cx="773551" cy="181221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77" name="Google Shape;477;p18"/>
          <p:cNvGrpSpPr/>
          <p:nvPr/>
        </p:nvGrpSpPr>
        <p:grpSpPr>
          <a:xfrm rot="5400000">
            <a:off x="10953081" y="2827763"/>
            <a:ext cx="295696" cy="267845"/>
            <a:chOff x="1640475" y="1197075"/>
            <a:chExt cx="55475" cy="50250"/>
          </a:xfrm>
        </p:grpSpPr>
        <p:sp>
          <p:nvSpPr>
            <p:cNvPr id="478" name="Google Shape;478;p1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1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1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998911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19"/>
          <p:cNvSpPr txBox="1">
            <a:spLocks noGrp="1"/>
          </p:cNvSpPr>
          <p:nvPr>
            <p:ph type="title"/>
          </p:nvPr>
        </p:nvSpPr>
        <p:spPr>
          <a:xfrm>
            <a:off x="3798200" y="2646117"/>
            <a:ext cx="4595600" cy="6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83" name="Google Shape;483;p19">
            <a:hlinkClick r:id="rId2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5230800" y="5100433"/>
            <a:ext cx="1730400" cy="7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667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484" name="Google Shape;484;p19"/>
          <p:cNvSpPr txBox="1">
            <a:spLocks noGrp="1"/>
          </p:cNvSpPr>
          <p:nvPr>
            <p:ph type="subTitle" idx="2"/>
          </p:nvPr>
        </p:nvSpPr>
        <p:spPr>
          <a:xfrm>
            <a:off x="4055200" y="3785517"/>
            <a:ext cx="4081600" cy="7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SemiBold"/>
              <a:buNone/>
              <a:defRPr sz="2133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8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8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8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8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8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8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8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8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485" name="Google Shape;485;p19"/>
          <p:cNvSpPr txBox="1">
            <a:spLocks noGrp="1"/>
          </p:cNvSpPr>
          <p:nvPr>
            <p:ph type="title" idx="3" hasCustomPrompt="1"/>
          </p:nvPr>
        </p:nvSpPr>
        <p:spPr>
          <a:xfrm>
            <a:off x="4261400" y="720033"/>
            <a:ext cx="3669200" cy="16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86" name="Google Shape;486;p19"/>
          <p:cNvSpPr/>
          <p:nvPr/>
        </p:nvSpPr>
        <p:spPr>
          <a:xfrm rot="10800000" flipH="1">
            <a:off x="8288484" y="-660283"/>
            <a:ext cx="5607907" cy="3055372"/>
          </a:xfrm>
          <a:custGeom>
            <a:avLst/>
            <a:gdLst/>
            <a:ahLst/>
            <a:cxnLst/>
            <a:rect l="l" t="t" r="r" b="b"/>
            <a:pathLst>
              <a:path w="26175" h="14261" extrusionOk="0">
                <a:moveTo>
                  <a:pt x="21312" y="0"/>
                </a:moveTo>
                <a:cubicBezTo>
                  <a:pt x="20977" y="0"/>
                  <a:pt x="20642" y="41"/>
                  <a:pt x="20313" y="99"/>
                </a:cubicBezTo>
                <a:cubicBezTo>
                  <a:pt x="19331" y="273"/>
                  <a:pt x="18260" y="586"/>
                  <a:pt x="17702" y="1484"/>
                </a:cubicBezTo>
                <a:cubicBezTo>
                  <a:pt x="17428" y="1925"/>
                  <a:pt x="17287" y="2436"/>
                  <a:pt x="16990" y="2864"/>
                </a:cubicBezTo>
                <a:cubicBezTo>
                  <a:pt x="16710" y="3266"/>
                  <a:pt x="16282" y="3522"/>
                  <a:pt x="15821" y="3664"/>
                </a:cubicBezTo>
                <a:cubicBezTo>
                  <a:pt x="15261" y="3837"/>
                  <a:pt x="14685" y="3858"/>
                  <a:pt x="14107" y="3858"/>
                </a:cubicBezTo>
                <a:cubicBezTo>
                  <a:pt x="13914" y="3858"/>
                  <a:pt x="13720" y="3856"/>
                  <a:pt x="13527" y="3856"/>
                </a:cubicBezTo>
                <a:cubicBezTo>
                  <a:pt x="13273" y="3856"/>
                  <a:pt x="13019" y="3860"/>
                  <a:pt x="12766" y="3880"/>
                </a:cubicBezTo>
                <a:cubicBezTo>
                  <a:pt x="12240" y="3921"/>
                  <a:pt x="11711" y="4025"/>
                  <a:pt x="11246" y="4285"/>
                </a:cubicBezTo>
                <a:cubicBezTo>
                  <a:pt x="10777" y="4547"/>
                  <a:pt x="10423" y="4956"/>
                  <a:pt x="10107" y="5381"/>
                </a:cubicBezTo>
                <a:cubicBezTo>
                  <a:pt x="9484" y="6224"/>
                  <a:pt x="8906" y="7121"/>
                  <a:pt x="8012" y="7708"/>
                </a:cubicBezTo>
                <a:cubicBezTo>
                  <a:pt x="7566" y="8003"/>
                  <a:pt x="7065" y="8190"/>
                  <a:pt x="6530" y="8231"/>
                </a:cubicBezTo>
                <a:cubicBezTo>
                  <a:pt x="6418" y="8239"/>
                  <a:pt x="6306" y="8243"/>
                  <a:pt x="6194" y="8243"/>
                </a:cubicBezTo>
                <a:cubicBezTo>
                  <a:pt x="5684" y="8243"/>
                  <a:pt x="5174" y="8166"/>
                  <a:pt x="4666" y="8122"/>
                </a:cubicBezTo>
                <a:cubicBezTo>
                  <a:pt x="4112" y="8075"/>
                  <a:pt x="3557" y="8052"/>
                  <a:pt x="3001" y="8052"/>
                </a:cubicBezTo>
                <a:cubicBezTo>
                  <a:pt x="2916" y="8052"/>
                  <a:pt x="2830" y="8052"/>
                  <a:pt x="2744" y="8054"/>
                </a:cubicBezTo>
                <a:cubicBezTo>
                  <a:pt x="2475" y="8057"/>
                  <a:pt x="2183" y="8043"/>
                  <a:pt x="1931" y="8148"/>
                </a:cubicBezTo>
                <a:cubicBezTo>
                  <a:pt x="1700" y="8244"/>
                  <a:pt x="1557" y="8443"/>
                  <a:pt x="1448" y="8660"/>
                </a:cubicBezTo>
                <a:cubicBezTo>
                  <a:pt x="1157" y="9242"/>
                  <a:pt x="895" y="9837"/>
                  <a:pt x="618" y="10425"/>
                </a:cubicBezTo>
                <a:cubicBezTo>
                  <a:pt x="483" y="10711"/>
                  <a:pt x="344" y="10996"/>
                  <a:pt x="215" y="11284"/>
                </a:cubicBezTo>
                <a:cubicBezTo>
                  <a:pt x="103" y="11537"/>
                  <a:pt x="1" y="11806"/>
                  <a:pt x="9" y="12087"/>
                </a:cubicBezTo>
                <a:cubicBezTo>
                  <a:pt x="26" y="12628"/>
                  <a:pt x="464" y="12993"/>
                  <a:pt x="898" y="13242"/>
                </a:cubicBezTo>
                <a:cubicBezTo>
                  <a:pt x="1355" y="13506"/>
                  <a:pt x="1863" y="13671"/>
                  <a:pt x="2379" y="13769"/>
                </a:cubicBezTo>
                <a:cubicBezTo>
                  <a:pt x="3456" y="13974"/>
                  <a:pt x="4560" y="13920"/>
                  <a:pt x="5650" y="13980"/>
                </a:cubicBezTo>
                <a:cubicBezTo>
                  <a:pt x="6939" y="14051"/>
                  <a:pt x="8222" y="14239"/>
                  <a:pt x="9514" y="14259"/>
                </a:cubicBezTo>
                <a:cubicBezTo>
                  <a:pt x="9569" y="14260"/>
                  <a:pt x="9623" y="14261"/>
                  <a:pt x="9677" y="14261"/>
                </a:cubicBezTo>
                <a:cubicBezTo>
                  <a:pt x="10875" y="14261"/>
                  <a:pt x="12038" y="14052"/>
                  <a:pt x="13207" y="13797"/>
                </a:cubicBezTo>
                <a:cubicBezTo>
                  <a:pt x="13817" y="13663"/>
                  <a:pt x="14426" y="13526"/>
                  <a:pt x="15041" y="13424"/>
                </a:cubicBezTo>
                <a:cubicBezTo>
                  <a:pt x="15675" y="13317"/>
                  <a:pt x="16315" y="13253"/>
                  <a:pt x="16956" y="13206"/>
                </a:cubicBezTo>
                <a:cubicBezTo>
                  <a:pt x="18228" y="13113"/>
                  <a:pt x="19506" y="13085"/>
                  <a:pt x="20774" y="12938"/>
                </a:cubicBezTo>
                <a:cubicBezTo>
                  <a:pt x="21322" y="12875"/>
                  <a:pt x="21864" y="12773"/>
                  <a:pt x="22412" y="12707"/>
                </a:cubicBezTo>
                <a:cubicBezTo>
                  <a:pt x="22674" y="12676"/>
                  <a:pt x="22942" y="12652"/>
                  <a:pt x="23208" y="12652"/>
                </a:cubicBezTo>
                <a:cubicBezTo>
                  <a:pt x="23451" y="12652"/>
                  <a:pt x="23692" y="12672"/>
                  <a:pt x="23928" y="12724"/>
                </a:cubicBezTo>
                <a:cubicBezTo>
                  <a:pt x="24162" y="12777"/>
                  <a:pt x="24387" y="12861"/>
                  <a:pt x="24591" y="12989"/>
                </a:cubicBezTo>
                <a:cubicBezTo>
                  <a:pt x="24696" y="13055"/>
                  <a:pt x="24788" y="13167"/>
                  <a:pt x="24915" y="13170"/>
                </a:cubicBezTo>
                <a:cubicBezTo>
                  <a:pt x="24918" y="13170"/>
                  <a:pt x="24920" y="13170"/>
                  <a:pt x="24923" y="13170"/>
                </a:cubicBezTo>
                <a:cubicBezTo>
                  <a:pt x="25030" y="13170"/>
                  <a:pt x="25141" y="13147"/>
                  <a:pt x="25241" y="13108"/>
                </a:cubicBezTo>
                <a:cubicBezTo>
                  <a:pt x="25716" y="12928"/>
                  <a:pt x="25988" y="12456"/>
                  <a:pt x="26075" y="11977"/>
                </a:cubicBezTo>
                <a:cubicBezTo>
                  <a:pt x="26127" y="11687"/>
                  <a:pt x="26128" y="11393"/>
                  <a:pt x="26127" y="11099"/>
                </a:cubicBezTo>
                <a:cubicBezTo>
                  <a:pt x="26126" y="10779"/>
                  <a:pt x="26124" y="10457"/>
                  <a:pt x="26123" y="10135"/>
                </a:cubicBezTo>
                <a:cubicBezTo>
                  <a:pt x="26121" y="9483"/>
                  <a:pt x="26118" y="8831"/>
                  <a:pt x="26116" y="8179"/>
                </a:cubicBezTo>
                <a:cubicBezTo>
                  <a:pt x="26112" y="6939"/>
                  <a:pt x="26107" y="5700"/>
                  <a:pt x="26102" y="4459"/>
                </a:cubicBezTo>
                <a:lnTo>
                  <a:pt x="26102" y="4459"/>
                </a:lnTo>
                <a:cubicBezTo>
                  <a:pt x="26105" y="4461"/>
                  <a:pt x="26107" y="4462"/>
                  <a:pt x="26109" y="4462"/>
                </a:cubicBezTo>
                <a:cubicBezTo>
                  <a:pt x="26174" y="4462"/>
                  <a:pt x="26046" y="3375"/>
                  <a:pt x="25375" y="3280"/>
                </a:cubicBezTo>
                <a:cubicBezTo>
                  <a:pt x="24338" y="3135"/>
                  <a:pt x="24244" y="1492"/>
                  <a:pt x="23438" y="803"/>
                </a:cubicBezTo>
                <a:cubicBezTo>
                  <a:pt x="23048" y="470"/>
                  <a:pt x="22597" y="206"/>
                  <a:pt x="22095" y="87"/>
                </a:cubicBezTo>
                <a:cubicBezTo>
                  <a:pt x="21837" y="25"/>
                  <a:pt x="21575" y="0"/>
                  <a:pt x="21312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7" name="Google Shape;487;p19"/>
          <p:cNvSpPr/>
          <p:nvPr/>
        </p:nvSpPr>
        <p:spPr>
          <a:xfrm>
            <a:off x="-325365" y="4535508"/>
            <a:ext cx="2786277" cy="2794848"/>
          </a:xfrm>
          <a:custGeom>
            <a:avLst/>
            <a:gdLst/>
            <a:ahLst/>
            <a:cxnLst/>
            <a:rect l="l" t="t" r="r" b="b"/>
            <a:pathLst>
              <a:path w="13005" h="13045" extrusionOk="0">
                <a:moveTo>
                  <a:pt x="1922" y="1"/>
                </a:moveTo>
                <a:cubicBezTo>
                  <a:pt x="1849" y="1"/>
                  <a:pt x="1776" y="4"/>
                  <a:pt x="1703" y="11"/>
                </a:cubicBezTo>
                <a:cubicBezTo>
                  <a:pt x="1260" y="54"/>
                  <a:pt x="818" y="227"/>
                  <a:pt x="503" y="551"/>
                </a:cubicBezTo>
                <a:cubicBezTo>
                  <a:pt x="150" y="913"/>
                  <a:pt x="38" y="1411"/>
                  <a:pt x="20" y="1903"/>
                </a:cubicBezTo>
                <a:cubicBezTo>
                  <a:pt x="0" y="2484"/>
                  <a:pt x="46" y="3073"/>
                  <a:pt x="66" y="3654"/>
                </a:cubicBezTo>
                <a:cubicBezTo>
                  <a:pt x="86" y="4273"/>
                  <a:pt x="107" y="4891"/>
                  <a:pt x="127" y="5509"/>
                </a:cubicBezTo>
                <a:lnTo>
                  <a:pt x="374" y="12928"/>
                </a:lnTo>
                <a:cubicBezTo>
                  <a:pt x="376" y="12996"/>
                  <a:pt x="429" y="13044"/>
                  <a:pt x="492" y="13044"/>
                </a:cubicBezTo>
                <a:cubicBezTo>
                  <a:pt x="501" y="13044"/>
                  <a:pt x="511" y="13043"/>
                  <a:pt x="520" y="13041"/>
                </a:cubicBezTo>
                <a:cubicBezTo>
                  <a:pt x="1437" y="12830"/>
                  <a:pt x="2365" y="12670"/>
                  <a:pt x="3299" y="12564"/>
                </a:cubicBezTo>
                <a:cubicBezTo>
                  <a:pt x="4235" y="12458"/>
                  <a:pt x="5175" y="12406"/>
                  <a:pt x="6116" y="12406"/>
                </a:cubicBezTo>
                <a:cubicBezTo>
                  <a:pt x="6835" y="12406"/>
                  <a:pt x="7554" y="12436"/>
                  <a:pt x="8271" y="12496"/>
                </a:cubicBezTo>
                <a:cubicBezTo>
                  <a:pt x="8728" y="12533"/>
                  <a:pt x="9209" y="12577"/>
                  <a:pt x="9687" y="12577"/>
                </a:cubicBezTo>
                <a:cubicBezTo>
                  <a:pt x="10492" y="12577"/>
                  <a:pt x="11288" y="12454"/>
                  <a:pt x="11947" y="11977"/>
                </a:cubicBezTo>
                <a:lnTo>
                  <a:pt x="11947" y="11977"/>
                </a:lnTo>
                <a:cubicBezTo>
                  <a:pt x="11945" y="11988"/>
                  <a:pt x="11948" y="11993"/>
                  <a:pt x="11955" y="11993"/>
                </a:cubicBezTo>
                <a:cubicBezTo>
                  <a:pt x="12017" y="11993"/>
                  <a:pt x="12409" y="11534"/>
                  <a:pt x="12496" y="11300"/>
                </a:cubicBezTo>
                <a:cubicBezTo>
                  <a:pt x="12866" y="10319"/>
                  <a:pt x="13005" y="9208"/>
                  <a:pt x="12677" y="8195"/>
                </a:cubicBezTo>
                <a:cubicBezTo>
                  <a:pt x="12404" y="7349"/>
                  <a:pt x="11818" y="6569"/>
                  <a:pt x="11000" y="6188"/>
                </a:cubicBezTo>
                <a:cubicBezTo>
                  <a:pt x="10082" y="5759"/>
                  <a:pt x="9032" y="5924"/>
                  <a:pt x="8092" y="5581"/>
                </a:cubicBezTo>
                <a:cubicBezTo>
                  <a:pt x="7160" y="5240"/>
                  <a:pt x="6737" y="4324"/>
                  <a:pt x="6316" y="3499"/>
                </a:cubicBezTo>
                <a:cubicBezTo>
                  <a:pt x="5859" y="2602"/>
                  <a:pt x="5271" y="1802"/>
                  <a:pt x="4492" y="1159"/>
                </a:cubicBezTo>
                <a:cubicBezTo>
                  <a:pt x="3786" y="579"/>
                  <a:pt x="2870" y="1"/>
                  <a:pt x="1922" y="1"/>
                </a:cubicBezTo>
                <a:close/>
              </a:path>
            </a:pathLst>
          </a:custGeom>
          <a:solidFill>
            <a:schemeClr val="dk2">
              <a:alpha val="4018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8" name="Google Shape;488;p19"/>
          <p:cNvSpPr/>
          <p:nvPr/>
        </p:nvSpPr>
        <p:spPr>
          <a:xfrm rot="10800000">
            <a:off x="8049014" y="5286355"/>
            <a:ext cx="5222477" cy="1845307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748" y="0"/>
                </a:moveTo>
                <a:cubicBezTo>
                  <a:pt x="1709" y="0"/>
                  <a:pt x="1669" y="2"/>
                  <a:pt x="1629" y="7"/>
                </a:cubicBezTo>
                <a:cubicBezTo>
                  <a:pt x="1391" y="38"/>
                  <a:pt x="1250" y="176"/>
                  <a:pt x="1187" y="347"/>
                </a:cubicBezTo>
                <a:cubicBezTo>
                  <a:pt x="1033" y="773"/>
                  <a:pt x="935" y="1218"/>
                  <a:pt x="819" y="1650"/>
                </a:cubicBezTo>
                <a:cubicBezTo>
                  <a:pt x="701" y="2092"/>
                  <a:pt x="590" y="2536"/>
                  <a:pt x="496" y="2983"/>
                </a:cubicBezTo>
                <a:cubicBezTo>
                  <a:pt x="126" y="4733"/>
                  <a:pt x="0" y="6549"/>
                  <a:pt x="659" y="8271"/>
                </a:cubicBezTo>
                <a:cubicBezTo>
                  <a:pt x="678" y="8321"/>
                  <a:pt x="733" y="8346"/>
                  <a:pt x="790" y="8346"/>
                </a:cubicBezTo>
                <a:cubicBezTo>
                  <a:pt x="835" y="8346"/>
                  <a:pt x="881" y="8329"/>
                  <a:pt x="910" y="8296"/>
                </a:cubicBezTo>
                <a:cubicBezTo>
                  <a:pt x="1048" y="8134"/>
                  <a:pt x="1206" y="7983"/>
                  <a:pt x="1385" y="7843"/>
                </a:cubicBezTo>
                <a:cubicBezTo>
                  <a:pt x="2101" y="7284"/>
                  <a:pt x="3087" y="6944"/>
                  <a:pt x="4095" y="6849"/>
                </a:cubicBezTo>
                <a:cubicBezTo>
                  <a:pt x="4314" y="6828"/>
                  <a:pt x="4534" y="6818"/>
                  <a:pt x="4754" y="6818"/>
                </a:cubicBezTo>
                <a:cubicBezTo>
                  <a:pt x="5730" y="6818"/>
                  <a:pt x="6704" y="7012"/>
                  <a:pt x="7586" y="7328"/>
                </a:cubicBezTo>
                <a:cubicBezTo>
                  <a:pt x="8653" y="7708"/>
                  <a:pt x="9622" y="8264"/>
                  <a:pt x="10770" y="8502"/>
                </a:cubicBezTo>
                <a:cubicBezTo>
                  <a:pt x="11110" y="8573"/>
                  <a:pt x="11460" y="8612"/>
                  <a:pt x="11804" y="8612"/>
                </a:cubicBezTo>
                <a:cubicBezTo>
                  <a:pt x="12445" y="8612"/>
                  <a:pt x="13071" y="8476"/>
                  <a:pt x="13597" y="8154"/>
                </a:cubicBezTo>
                <a:cubicBezTo>
                  <a:pt x="14183" y="7795"/>
                  <a:pt x="14557" y="7273"/>
                  <a:pt x="14873" y="6761"/>
                </a:cubicBezTo>
                <a:cubicBezTo>
                  <a:pt x="15208" y="6214"/>
                  <a:pt x="15488" y="5645"/>
                  <a:pt x="15900" y="5129"/>
                </a:cubicBezTo>
                <a:cubicBezTo>
                  <a:pt x="16333" y="4590"/>
                  <a:pt x="16925" y="4168"/>
                  <a:pt x="17743" y="4015"/>
                </a:cubicBezTo>
                <a:cubicBezTo>
                  <a:pt x="18117" y="3945"/>
                  <a:pt x="18497" y="3924"/>
                  <a:pt x="18879" y="3924"/>
                </a:cubicBezTo>
                <a:cubicBezTo>
                  <a:pt x="19431" y="3924"/>
                  <a:pt x="19988" y="3967"/>
                  <a:pt x="20538" y="3967"/>
                </a:cubicBezTo>
                <a:cubicBezTo>
                  <a:pt x="20675" y="3967"/>
                  <a:pt x="20811" y="3964"/>
                  <a:pt x="20947" y="3958"/>
                </a:cubicBezTo>
                <a:cubicBezTo>
                  <a:pt x="21449" y="3933"/>
                  <a:pt x="21952" y="3857"/>
                  <a:pt x="22403" y="3679"/>
                </a:cubicBezTo>
                <a:cubicBezTo>
                  <a:pt x="22808" y="3518"/>
                  <a:pt x="23157" y="3280"/>
                  <a:pt x="23433" y="3003"/>
                </a:cubicBezTo>
                <a:cubicBezTo>
                  <a:pt x="23951" y="2479"/>
                  <a:pt x="24196" y="1807"/>
                  <a:pt x="24066" y="1157"/>
                </a:cubicBezTo>
                <a:lnTo>
                  <a:pt x="24066" y="1157"/>
                </a:lnTo>
                <a:cubicBezTo>
                  <a:pt x="24067" y="1158"/>
                  <a:pt x="24069" y="1158"/>
                  <a:pt x="24071" y="1158"/>
                </a:cubicBezTo>
                <a:cubicBezTo>
                  <a:pt x="24093" y="1158"/>
                  <a:pt x="24117" y="1151"/>
                  <a:pt x="24142" y="1138"/>
                </a:cubicBezTo>
                <a:cubicBezTo>
                  <a:pt x="24292" y="1056"/>
                  <a:pt x="24376" y="935"/>
                  <a:pt x="24372" y="792"/>
                </a:cubicBezTo>
                <a:cubicBezTo>
                  <a:pt x="24363" y="440"/>
                  <a:pt x="23972" y="240"/>
                  <a:pt x="23550" y="217"/>
                </a:cubicBezTo>
                <a:cubicBezTo>
                  <a:pt x="23514" y="215"/>
                  <a:pt x="23478" y="215"/>
                  <a:pt x="23442" y="215"/>
                </a:cubicBezTo>
                <a:cubicBezTo>
                  <a:pt x="23211" y="215"/>
                  <a:pt x="22977" y="252"/>
                  <a:pt x="22750" y="280"/>
                </a:cubicBezTo>
                <a:cubicBezTo>
                  <a:pt x="22445" y="317"/>
                  <a:pt x="22139" y="351"/>
                  <a:pt x="21832" y="383"/>
                </a:cubicBezTo>
                <a:cubicBezTo>
                  <a:pt x="20628" y="507"/>
                  <a:pt x="19418" y="590"/>
                  <a:pt x="18207" y="648"/>
                </a:cubicBezTo>
                <a:cubicBezTo>
                  <a:pt x="15784" y="762"/>
                  <a:pt x="13357" y="774"/>
                  <a:pt x="10932" y="789"/>
                </a:cubicBezTo>
                <a:cubicBezTo>
                  <a:pt x="10568" y="791"/>
                  <a:pt x="10203" y="793"/>
                  <a:pt x="9838" y="793"/>
                </a:cubicBezTo>
                <a:cubicBezTo>
                  <a:pt x="7878" y="793"/>
                  <a:pt x="5909" y="743"/>
                  <a:pt x="3985" y="438"/>
                </a:cubicBezTo>
                <a:cubicBezTo>
                  <a:pt x="3423" y="348"/>
                  <a:pt x="2866" y="237"/>
                  <a:pt x="2318" y="100"/>
                </a:cubicBezTo>
                <a:cubicBezTo>
                  <a:pt x="2134" y="55"/>
                  <a:pt x="1943" y="0"/>
                  <a:pt x="1748" y="0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9" name="Google Shape;489;p19"/>
          <p:cNvSpPr/>
          <p:nvPr/>
        </p:nvSpPr>
        <p:spPr>
          <a:xfrm rot="-1106655" flipH="1">
            <a:off x="-2321590" y="-1232155"/>
            <a:ext cx="5793623" cy="4074089"/>
          </a:xfrm>
          <a:custGeom>
            <a:avLst/>
            <a:gdLst/>
            <a:ahLst/>
            <a:cxnLst/>
            <a:rect l="l" t="t" r="r" b="b"/>
            <a:pathLst>
              <a:path w="27042" h="19016" extrusionOk="0">
                <a:moveTo>
                  <a:pt x="5311" y="0"/>
                </a:moveTo>
                <a:cubicBezTo>
                  <a:pt x="5179" y="0"/>
                  <a:pt x="5075" y="178"/>
                  <a:pt x="5211" y="262"/>
                </a:cubicBezTo>
                <a:cubicBezTo>
                  <a:pt x="5431" y="399"/>
                  <a:pt x="5652" y="530"/>
                  <a:pt x="5876" y="657"/>
                </a:cubicBezTo>
                <a:cubicBezTo>
                  <a:pt x="3749" y="1565"/>
                  <a:pt x="1452" y="2798"/>
                  <a:pt x="713" y="5101"/>
                </a:cubicBezTo>
                <a:cubicBezTo>
                  <a:pt x="0" y="7321"/>
                  <a:pt x="1219" y="10007"/>
                  <a:pt x="3411" y="10856"/>
                </a:cubicBezTo>
                <a:cubicBezTo>
                  <a:pt x="3728" y="10979"/>
                  <a:pt x="4069" y="11058"/>
                  <a:pt x="4406" y="11058"/>
                </a:cubicBezTo>
                <a:cubicBezTo>
                  <a:pt x="4688" y="11058"/>
                  <a:pt x="4968" y="11003"/>
                  <a:pt x="5229" y="10871"/>
                </a:cubicBezTo>
                <a:cubicBezTo>
                  <a:pt x="5743" y="10614"/>
                  <a:pt x="6086" y="10140"/>
                  <a:pt x="6367" y="9654"/>
                </a:cubicBezTo>
                <a:cubicBezTo>
                  <a:pt x="6660" y="9147"/>
                  <a:pt x="6901" y="8604"/>
                  <a:pt x="7258" y="8138"/>
                </a:cubicBezTo>
                <a:cubicBezTo>
                  <a:pt x="7586" y="7709"/>
                  <a:pt x="8056" y="7408"/>
                  <a:pt x="8567" y="7243"/>
                </a:cubicBezTo>
                <a:cubicBezTo>
                  <a:pt x="8835" y="7156"/>
                  <a:pt x="9122" y="7107"/>
                  <a:pt x="9407" y="7107"/>
                </a:cubicBezTo>
                <a:cubicBezTo>
                  <a:pt x="9658" y="7107"/>
                  <a:pt x="9908" y="7145"/>
                  <a:pt x="10143" y="7227"/>
                </a:cubicBezTo>
                <a:cubicBezTo>
                  <a:pt x="10681" y="7416"/>
                  <a:pt x="11050" y="7824"/>
                  <a:pt x="11259" y="8347"/>
                </a:cubicBezTo>
                <a:cubicBezTo>
                  <a:pt x="11495" y="8938"/>
                  <a:pt x="11543" y="9582"/>
                  <a:pt x="11752" y="10181"/>
                </a:cubicBezTo>
                <a:cubicBezTo>
                  <a:pt x="11957" y="10769"/>
                  <a:pt x="12358" y="11405"/>
                  <a:pt x="12983" y="11603"/>
                </a:cubicBezTo>
                <a:cubicBezTo>
                  <a:pt x="13117" y="11646"/>
                  <a:pt x="13250" y="11665"/>
                  <a:pt x="13380" y="11665"/>
                </a:cubicBezTo>
                <a:cubicBezTo>
                  <a:pt x="13765" y="11665"/>
                  <a:pt x="14132" y="11502"/>
                  <a:pt x="14481" y="11319"/>
                </a:cubicBezTo>
                <a:cubicBezTo>
                  <a:pt x="14811" y="11146"/>
                  <a:pt x="15183" y="10926"/>
                  <a:pt x="15563" y="10926"/>
                </a:cubicBezTo>
                <a:cubicBezTo>
                  <a:pt x="15675" y="10926"/>
                  <a:pt x="15789" y="10946"/>
                  <a:pt x="15902" y="10992"/>
                </a:cubicBezTo>
                <a:cubicBezTo>
                  <a:pt x="16505" y="11236"/>
                  <a:pt x="16731" y="12009"/>
                  <a:pt x="16886" y="12576"/>
                </a:cubicBezTo>
                <a:cubicBezTo>
                  <a:pt x="17067" y="13246"/>
                  <a:pt x="17237" y="13920"/>
                  <a:pt x="17447" y="14583"/>
                </a:cubicBezTo>
                <a:cubicBezTo>
                  <a:pt x="17859" y="15878"/>
                  <a:pt x="18454" y="17143"/>
                  <a:pt x="19512" y="18032"/>
                </a:cubicBezTo>
                <a:cubicBezTo>
                  <a:pt x="20225" y="18631"/>
                  <a:pt x="21110" y="19015"/>
                  <a:pt x="22020" y="19015"/>
                </a:cubicBezTo>
                <a:cubicBezTo>
                  <a:pt x="22330" y="19015"/>
                  <a:pt x="22643" y="18971"/>
                  <a:pt x="22954" y="18875"/>
                </a:cubicBezTo>
                <a:cubicBezTo>
                  <a:pt x="24002" y="18552"/>
                  <a:pt x="24786" y="17702"/>
                  <a:pt x="25334" y="16784"/>
                </a:cubicBezTo>
                <a:cubicBezTo>
                  <a:pt x="25931" y="15784"/>
                  <a:pt x="26309" y="14669"/>
                  <a:pt x="26587" y="13543"/>
                </a:cubicBezTo>
                <a:cubicBezTo>
                  <a:pt x="26872" y="12393"/>
                  <a:pt x="27042" y="11178"/>
                  <a:pt x="26859" y="9998"/>
                </a:cubicBezTo>
                <a:cubicBezTo>
                  <a:pt x="26669" y="8763"/>
                  <a:pt x="26045" y="7686"/>
                  <a:pt x="25037" y="6940"/>
                </a:cubicBezTo>
                <a:cubicBezTo>
                  <a:pt x="23865" y="6071"/>
                  <a:pt x="22401" y="5638"/>
                  <a:pt x="21023" y="5219"/>
                </a:cubicBezTo>
                <a:cubicBezTo>
                  <a:pt x="19511" y="4758"/>
                  <a:pt x="17976" y="4376"/>
                  <a:pt x="16442" y="3995"/>
                </a:cubicBezTo>
                <a:cubicBezTo>
                  <a:pt x="13377" y="3236"/>
                  <a:pt x="10276" y="2484"/>
                  <a:pt x="7410" y="1122"/>
                </a:cubicBezTo>
                <a:cubicBezTo>
                  <a:pt x="7124" y="986"/>
                  <a:pt x="6842" y="844"/>
                  <a:pt x="6563" y="695"/>
                </a:cubicBezTo>
                <a:cubicBezTo>
                  <a:pt x="6622" y="671"/>
                  <a:pt x="6682" y="645"/>
                  <a:pt x="6742" y="621"/>
                </a:cubicBezTo>
                <a:cubicBezTo>
                  <a:pt x="6901" y="557"/>
                  <a:pt x="6828" y="333"/>
                  <a:pt x="6684" y="333"/>
                </a:cubicBezTo>
                <a:cubicBezTo>
                  <a:pt x="6666" y="333"/>
                  <a:pt x="6646" y="336"/>
                  <a:pt x="6625" y="345"/>
                </a:cubicBezTo>
                <a:cubicBezTo>
                  <a:pt x="6492" y="400"/>
                  <a:pt x="6358" y="454"/>
                  <a:pt x="6223" y="510"/>
                </a:cubicBezTo>
                <a:cubicBezTo>
                  <a:pt x="5943" y="355"/>
                  <a:pt x="5666" y="194"/>
                  <a:pt x="5394" y="25"/>
                </a:cubicBezTo>
                <a:cubicBezTo>
                  <a:pt x="5366" y="8"/>
                  <a:pt x="5338" y="0"/>
                  <a:pt x="5311" y="0"/>
                </a:cubicBezTo>
                <a:close/>
              </a:path>
            </a:pathLst>
          </a:custGeom>
          <a:solidFill>
            <a:schemeClr val="accent1">
              <a:alpha val="4955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0" name="Google Shape;490;p19"/>
          <p:cNvSpPr/>
          <p:nvPr/>
        </p:nvSpPr>
        <p:spPr>
          <a:xfrm rot="9000131" flipH="1">
            <a:off x="11125563" y="6320734"/>
            <a:ext cx="579175" cy="13567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1" name="Google Shape;491;p19"/>
          <p:cNvSpPr/>
          <p:nvPr/>
        </p:nvSpPr>
        <p:spPr>
          <a:xfrm rot="-9899901" flipH="1">
            <a:off x="2316748" y="388692"/>
            <a:ext cx="726897" cy="170293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92" name="Google Shape;492;p19"/>
          <p:cNvGrpSpPr/>
          <p:nvPr/>
        </p:nvGrpSpPr>
        <p:grpSpPr>
          <a:xfrm rot="900044">
            <a:off x="11124574" y="3252827"/>
            <a:ext cx="304804" cy="276115"/>
            <a:chOff x="1640475" y="1197075"/>
            <a:chExt cx="55475" cy="50250"/>
          </a:xfrm>
        </p:grpSpPr>
        <p:sp>
          <p:nvSpPr>
            <p:cNvPr id="493" name="Google Shape;493;p1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1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1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96" name="Google Shape;496;p19"/>
          <p:cNvSpPr/>
          <p:nvPr/>
        </p:nvSpPr>
        <p:spPr>
          <a:xfrm rot="1133433">
            <a:off x="909575" y="5457845"/>
            <a:ext cx="1293373" cy="302983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7" name="Google Shape;497;p19"/>
          <p:cNvSpPr/>
          <p:nvPr/>
        </p:nvSpPr>
        <p:spPr>
          <a:xfrm rot="6434815">
            <a:off x="8552828" y="-121994"/>
            <a:ext cx="746195" cy="1103215"/>
          </a:xfrm>
          <a:custGeom>
            <a:avLst/>
            <a:gdLst/>
            <a:ahLst/>
            <a:cxnLst/>
            <a:rect l="l" t="t" r="r" b="b"/>
            <a:pathLst>
              <a:path w="10628" h="15713" extrusionOk="0">
                <a:moveTo>
                  <a:pt x="9154" y="0"/>
                </a:moveTo>
                <a:cubicBezTo>
                  <a:pt x="9141" y="0"/>
                  <a:pt x="9128" y="5"/>
                  <a:pt x="9118" y="14"/>
                </a:cubicBezTo>
                <a:cubicBezTo>
                  <a:pt x="9094" y="34"/>
                  <a:pt x="9092" y="69"/>
                  <a:pt x="9112" y="93"/>
                </a:cubicBezTo>
                <a:cubicBezTo>
                  <a:pt x="9278" y="281"/>
                  <a:pt x="9433" y="486"/>
                  <a:pt x="9574" y="703"/>
                </a:cubicBezTo>
                <a:cubicBezTo>
                  <a:pt x="9585" y="719"/>
                  <a:pt x="9602" y="727"/>
                  <a:pt x="9620" y="727"/>
                </a:cubicBezTo>
                <a:cubicBezTo>
                  <a:pt x="9631" y="727"/>
                  <a:pt x="9641" y="725"/>
                  <a:pt x="9651" y="719"/>
                </a:cubicBezTo>
                <a:cubicBezTo>
                  <a:pt x="9677" y="703"/>
                  <a:pt x="9684" y="668"/>
                  <a:pt x="9667" y="642"/>
                </a:cubicBezTo>
                <a:cubicBezTo>
                  <a:pt x="9524" y="421"/>
                  <a:pt x="9366" y="212"/>
                  <a:pt x="9196" y="19"/>
                </a:cubicBezTo>
                <a:cubicBezTo>
                  <a:pt x="9185" y="6"/>
                  <a:pt x="9169" y="0"/>
                  <a:pt x="9154" y="0"/>
                </a:cubicBezTo>
                <a:close/>
                <a:moveTo>
                  <a:pt x="9994" y="1294"/>
                </a:moveTo>
                <a:cubicBezTo>
                  <a:pt x="9986" y="1294"/>
                  <a:pt x="9978" y="1296"/>
                  <a:pt x="9970" y="1299"/>
                </a:cubicBezTo>
                <a:cubicBezTo>
                  <a:pt x="9943" y="1312"/>
                  <a:pt x="9931" y="1345"/>
                  <a:pt x="9944" y="1373"/>
                </a:cubicBezTo>
                <a:cubicBezTo>
                  <a:pt x="10050" y="1602"/>
                  <a:pt x="10143" y="1843"/>
                  <a:pt x="10220" y="2087"/>
                </a:cubicBezTo>
                <a:cubicBezTo>
                  <a:pt x="10228" y="2111"/>
                  <a:pt x="10250" y="2126"/>
                  <a:pt x="10274" y="2126"/>
                </a:cubicBezTo>
                <a:cubicBezTo>
                  <a:pt x="10279" y="2126"/>
                  <a:pt x="10284" y="2125"/>
                  <a:pt x="10291" y="2124"/>
                </a:cubicBezTo>
                <a:cubicBezTo>
                  <a:pt x="10320" y="2114"/>
                  <a:pt x="10336" y="2083"/>
                  <a:pt x="10327" y="2054"/>
                </a:cubicBezTo>
                <a:cubicBezTo>
                  <a:pt x="10248" y="1805"/>
                  <a:pt x="10154" y="1561"/>
                  <a:pt x="10044" y="1326"/>
                </a:cubicBezTo>
                <a:cubicBezTo>
                  <a:pt x="10035" y="1306"/>
                  <a:pt x="10015" y="1294"/>
                  <a:pt x="9994" y="1294"/>
                </a:cubicBezTo>
                <a:close/>
                <a:moveTo>
                  <a:pt x="10459" y="2766"/>
                </a:moveTo>
                <a:cubicBezTo>
                  <a:pt x="10456" y="2766"/>
                  <a:pt x="10452" y="2766"/>
                  <a:pt x="10449" y="2767"/>
                </a:cubicBezTo>
                <a:cubicBezTo>
                  <a:pt x="10418" y="2772"/>
                  <a:pt x="10399" y="2801"/>
                  <a:pt x="10404" y="2831"/>
                </a:cubicBezTo>
                <a:cubicBezTo>
                  <a:pt x="10449" y="3078"/>
                  <a:pt x="10482" y="3334"/>
                  <a:pt x="10500" y="3593"/>
                </a:cubicBezTo>
                <a:cubicBezTo>
                  <a:pt x="10502" y="3621"/>
                  <a:pt x="10526" y="3644"/>
                  <a:pt x="10556" y="3644"/>
                </a:cubicBezTo>
                <a:lnTo>
                  <a:pt x="10559" y="3644"/>
                </a:lnTo>
                <a:cubicBezTo>
                  <a:pt x="10590" y="3642"/>
                  <a:pt x="10612" y="3615"/>
                  <a:pt x="10610" y="3585"/>
                </a:cubicBezTo>
                <a:cubicBezTo>
                  <a:pt x="10592" y="3322"/>
                  <a:pt x="10559" y="3062"/>
                  <a:pt x="10513" y="2811"/>
                </a:cubicBezTo>
                <a:cubicBezTo>
                  <a:pt x="10508" y="2784"/>
                  <a:pt x="10485" y="2766"/>
                  <a:pt x="10459" y="2766"/>
                </a:cubicBezTo>
                <a:close/>
                <a:moveTo>
                  <a:pt x="10573" y="4306"/>
                </a:moveTo>
                <a:cubicBezTo>
                  <a:pt x="10546" y="4306"/>
                  <a:pt x="10516" y="4330"/>
                  <a:pt x="10515" y="4361"/>
                </a:cubicBezTo>
                <a:cubicBezTo>
                  <a:pt x="10509" y="4612"/>
                  <a:pt x="10490" y="4869"/>
                  <a:pt x="10459" y="5127"/>
                </a:cubicBezTo>
                <a:cubicBezTo>
                  <a:pt x="10455" y="5158"/>
                  <a:pt x="10477" y="5185"/>
                  <a:pt x="10508" y="5189"/>
                </a:cubicBezTo>
                <a:lnTo>
                  <a:pt x="10514" y="5189"/>
                </a:lnTo>
                <a:cubicBezTo>
                  <a:pt x="10542" y="5189"/>
                  <a:pt x="10565" y="5168"/>
                  <a:pt x="10569" y="5141"/>
                </a:cubicBezTo>
                <a:cubicBezTo>
                  <a:pt x="10600" y="4879"/>
                  <a:pt x="10620" y="4618"/>
                  <a:pt x="10626" y="4364"/>
                </a:cubicBezTo>
                <a:cubicBezTo>
                  <a:pt x="10627" y="4333"/>
                  <a:pt x="10604" y="4307"/>
                  <a:pt x="10573" y="4306"/>
                </a:cubicBezTo>
                <a:close/>
                <a:moveTo>
                  <a:pt x="10392" y="5842"/>
                </a:moveTo>
                <a:cubicBezTo>
                  <a:pt x="10366" y="5842"/>
                  <a:pt x="10342" y="5860"/>
                  <a:pt x="10337" y="5886"/>
                </a:cubicBezTo>
                <a:cubicBezTo>
                  <a:pt x="10329" y="5923"/>
                  <a:pt x="10322" y="5959"/>
                  <a:pt x="10314" y="5994"/>
                </a:cubicBezTo>
                <a:cubicBezTo>
                  <a:pt x="10268" y="6208"/>
                  <a:pt x="10215" y="6424"/>
                  <a:pt x="10156" y="6634"/>
                </a:cubicBezTo>
                <a:cubicBezTo>
                  <a:pt x="10148" y="6664"/>
                  <a:pt x="10165" y="6695"/>
                  <a:pt x="10195" y="6702"/>
                </a:cubicBezTo>
                <a:cubicBezTo>
                  <a:pt x="10200" y="6705"/>
                  <a:pt x="10204" y="6705"/>
                  <a:pt x="10210" y="6705"/>
                </a:cubicBezTo>
                <a:cubicBezTo>
                  <a:pt x="10234" y="6705"/>
                  <a:pt x="10257" y="6689"/>
                  <a:pt x="10263" y="6664"/>
                </a:cubicBezTo>
                <a:cubicBezTo>
                  <a:pt x="10323" y="6451"/>
                  <a:pt x="10377" y="6233"/>
                  <a:pt x="10423" y="6018"/>
                </a:cubicBezTo>
                <a:cubicBezTo>
                  <a:pt x="10431" y="5981"/>
                  <a:pt x="10438" y="5945"/>
                  <a:pt x="10446" y="5909"/>
                </a:cubicBezTo>
                <a:cubicBezTo>
                  <a:pt x="10452" y="5878"/>
                  <a:pt x="10432" y="5849"/>
                  <a:pt x="10402" y="5842"/>
                </a:cubicBezTo>
                <a:cubicBezTo>
                  <a:pt x="10399" y="5842"/>
                  <a:pt x="10395" y="5842"/>
                  <a:pt x="10392" y="5842"/>
                </a:cubicBezTo>
                <a:close/>
                <a:moveTo>
                  <a:pt x="2671" y="7727"/>
                </a:moveTo>
                <a:cubicBezTo>
                  <a:pt x="2645" y="7727"/>
                  <a:pt x="2616" y="7750"/>
                  <a:pt x="2615" y="7780"/>
                </a:cubicBezTo>
                <a:cubicBezTo>
                  <a:pt x="2615" y="7811"/>
                  <a:pt x="2639" y="7837"/>
                  <a:pt x="2670" y="7838"/>
                </a:cubicBezTo>
                <a:cubicBezTo>
                  <a:pt x="2904" y="7844"/>
                  <a:pt x="3138" y="7936"/>
                  <a:pt x="3346" y="8101"/>
                </a:cubicBezTo>
                <a:cubicBezTo>
                  <a:pt x="3356" y="8109"/>
                  <a:pt x="3368" y="8113"/>
                  <a:pt x="3380" y="8113"/>
                </a:cubicBezTo>
                <a:cubicBezTo>
                  <a:pt x="3396" y="8113"/>
                  <a:pt x="3413" y="8106"/>
                  <a:pt x="3424" y="8092"/>
                </a:cubicBezTo>
                <a:cubicBezTo>
                  <a:pt x="3442" y="8068"/>
                  <a:pt x="3439" y="8032"/>
                  <a:pt x="3414" y="8014"/>
                </a:cubicBezTo>
                <a:cubicBezTo>
                  <a:pt x="3188" y="7834"/>
                  <a:pt x="2931" y="7734"/>
                  <a:pt x="2673" y="7727"/>
                </a:cubicBezTo>
                <a:cubicBezTo>
                  <a:pt x="2672" y="7727"/>
                  <a:pt x="2672" y="7727"/>
                  <a:pt x="2671" y="7727"/>
                </a:cubicBezTo>
                <a:close/>
                <a:moveTo>
                  <a:pt x="9973" y="7330"/>
                </a:moveTo>
                <a:cubicBezTo>
                  <a:pt x="9950" y="7330"/>
                  <a:pt x="9929" y="7344"/>
                  <a:pt x="9921" y="7367"/>
                </a:cubicBezTo>
                <a:cubicBezTo>
                  <a:pt x="9834" y="7607"/>
                  <a:pt x="9736" y="7848"/>
                  <a:pt x="9632" y="8081"/>
                </a:cubicBezTo>
                <a:cubicBezTo>
                  <a:pt x="9619" y="8108"/>
                  <a:pt x="9632" y="8141"/>
                  <a:pt x="9659" y="8153"/>
                </a:cubicBezTo>
                <a:cubicBezTo>
                  <a:pt x="9667" y="8157"/>
                  <a:pt x="9674" y="8159"/>
                  <a:pt x="9682" y="8159"/>
                </a:cubicBezTo>
                <a:cubicBezTo>
                  <a:pt x="9703" y="8159"/>
                  <a:pt x="9724" y="8147"/>
                  <a:pt x="9733" y="8125"/>
                </a:cubicBezTo>
                <a:cubicBezTo>
                  <a:pt x="9839" y="7890"/>
                  <a:pt x="9937" y="7648"/>
                  <a:pt x="10025" y="7405"/>
                </a:cubicBezTo>
                <a:cubicBezTo>
                  <a:pt x="10035" y="7377"/>
                  <a:pt x="10021" y="7344"/>
                  <a:pt x="9992" y="7334"/>
                </a:cubicBezTo>
                <a:cubicBezTo>
                  <a:pt x="9985" y="7331"/>
                  <a:pt x="9979" y="7330"/>
                  <a:pt x="9973" y="7330"/>
                </a:cubicBezTo>
                <a:close/>
                <a:moveTo>
                  <a:pt x="1957" y="7977"/>
                </a:moveTo>
                <a:cubicBezTo>
                  <a:pt x="1944" y="7977"/>
                  <a:pt x="1932" y="7981"/>
                  <a:pt x="1922" y="7990"/>
                </a:cubicBezTo>
                <a:cubicBezTo>
                  <a:pt x="1716" y="8153"/>
                  <a:pt x="1552" y="8384"/>
                  <a:pt x="1461" y="8637"/>
                </a:cubicBezTo>
                <a:cubicBezTo>
                  <a:pt x="1452" y="8666"/>
                  <a:pt x="1467" y="8698"/>
                  <a:pt x="1496" y="8709"/>
                </a:cubicBezTo>
                <a:cubicBezTo>
                  <a:pt x="1502" y="8711"/>
                  <a:pt x="1507" y="8712"/>
                  <a:pt x="1514" y="8712"/>
                </a:cubicBezTo>
                <a:cubicBezTo>
                  <a:pt x="1537" y="8712"/>
                  <a:pt x="1559" y="8697"/>
                  <a:pt x="1566" y="8674"/>
                </a:cubicBezTo>
                <a:cubicBezTo>
                  <a:pt x="1649" y="8441"/>
                  <a:pt x="1800" y="8228"/>
                  <a:pt x="1991" y="8076"/>
                </a:cubicBezTo>
                <a:cubicBezTo>
                  <a:pt x="2015" y="8057"/>
                  <a:pt x="2019" y="8022"/>
                  <a:pt x="2000" y="7998"/>
                </a:cubicBezTo>
                <a:cubicBezTo>
                  <a:pt x="1989" y="7984"/>
                  <a:pt x="1973" y="7977"/>
                  <a:pt x="1957" y="7977"/>
                </a:cubicBezTo>
                <a:close/>
                <a:moveTo>
                  <a:pt x="3845" y="8611"/>
                </a:moveTo>
                <a:cubicBezTo>
                  <a:pt x="3837" y="8611"/>
                  <a:pt x="3830" y="8612"/>
                  <a:pt x="3822" y="8616"/>
                </a:cubicBezTo>
                <a:cubicBezTo>
                  <a:pt x="3795" y="8627"/>
                  <a:pt x="3782" y="8661"/>
                  <a:pt x="3794" y="8688"/>
                </a:cubicBezTo>
                <a:cubicBezTo>
                  <a:pt x="3888" y="8903"/>
                  <a:pt x="3943" y="9150"/>
                  <a:pt x="3960" y="9421"/>
                </a:cubicBezTo>
                <a:cubicBezTo>
                  <a:pt x="3962" y="9450"/>
                  <a:pt x="3987" y="9472"/>
                  <a:pt x="4016" y="9472"/>
                </a:cubicBezTo>
                <a:lnTo>
                  <a:pt x="4019" y="9472"/>
                </a:lnTo>
                <a:cubicBezTo>
                  <a:pt x="4050" y="9470"/>
                  <a:pt x="4073" y="9445"/>
                  <a:pt x="4071" y="9414"/>
                </a:cubicBezTo>
                <a:cubicBezTo>
                  <a:pt x="4053" y="9130"/>
                  <a:pt x="3994" y="8871"/>
                  <a:pt x="3896" y="8645"/>
                </a:cubicBezTo>
                <a:cubicBezTo>
                  <a:pt x="3887" y="8624"/>
                  <a:pt x="3866" y="8611"/>
                  <a:pt x="3845" y="8611"/>
                </a:cubicBezTo>
                <a:close/>
                <a:moveTo>
                  <a:pt x="9339" y="8741"/>
                </a:moveTo>
                <a:cubicBezTo>
                  <a:pt x="9320" y="8741"/>
                  <a:pt x="9301" y="8752"/>
                  <a:pt x="9291" y="8771"/>
                </a:cubicBezTo>
                <a:cubicBezTo>
                  <a:pt x="9196" y="8946"/>
                  <a:pt x="9094" y="9121"/>
                  <a:pt x="8990" y="9290"/>
                </a:cubicBezTo>
                <a:cubicBezTo>
                  <a:pt x="8960" y="9338"/>
                  <a:pt x="8930" y="9385"/>
                  <a:pt x="8900" y="9433"/>
                </a:cubicBezTo>
                <a:cubicBezTo>
                  <a:pt x="8883" y="9459"/>
                  <a:pt x="8890" y="9493"/>
                  <a:pt x="8916" y="9510"/>
                </a:cubicBezTo>
                <a:cubicBezTo>
                  <a:pt x="8926" y="9515"/>
                  <a:pt x="8936" y="9518"/>
                  <a:pt x="8946" y="9518"/>
                </a:cubicBezTo>
                <a:cubicBezTo>
                  <a:pt x="8964" y="9518"/>
                  <a:pt x="8982" y="9509"/>
                  <a:pt x="8993" y="9493"/>
                </a:cubicBezTo>
                <a:cubicBezTo>
                  <a:pt x="9024" y="9445"/>
                  <a:pt x="9055" y="9397"/>
                  <a:pt x="9085" y="9349"/>
                </a:cubicBezTo>
                <a:cubicBezTo>
                  <a:pt x="9190" y="9178"/>
                  <a:pt x="9293" y="9000"/>
                  <a:pt x="9389" y="8823"/>
                </a:cubicBezTo>
                <a:cubicBezTo>
                  <a:pt x="9403" y="8796"/>
                  <a:pt x="9393" y="8762"/>
                  <a:pt x="9367" y="8748"/>
                </a:cubicBezTo>
                <a:cubicBezTo>
                  <a:pt x="9358" y="8743"/>
                  <a:pt x="9349" y="8741"/>
                  <a:pt x="9339" y="8741"/>
                </a:cubicBezTo>
                <a:close/>
                <a:moveTo>
                  <a:pt x="1463" y="9364"/>
                </a:moveTo>
                <a:cubicBezTo>
                  <a:pt x="1460" y="9364"/>
                  <a:pt x="1456" y="9364"/>
                  <a:pt x="1453" y="9365"/>
                </a:cubicBezTo>
                <a:cubicBezTo>
                  <a:pt x="1422" y="9370"/>
                  <a:pt x="1403" y="9399"/>
                  <a:pt x="1408" y="9429"/>
                </a:cubicBezTo>
                <a:cubicBezTo>
                  <a:pt x="1454" y="9678"/>
                  <a:pt x="1557" y="9931"/>
                  <a:pt x="1705" y="10162"/>
                </a:cubicBezTo>
                <a:cubicBezTo>
                  <a:pt x="1716" y="10179"/>
                  <a:pt x="1734" y="10187"/>
                  <a:pt x="1752" y="10187"/>
                </a:cubicBezTo>
                <a:cubicBezTo>
                  <a:pt x="1763" y="10187"/>
                  <a:pt x="1773" y="10184"/>
                  <a:pt x="1782" y="10179"/>
                </a:cubicBezTo>
                <a:cubicBezTo>
                  <a:pt x="1808" y="10162"/>
                  <a:pt x="1815" y="10127"/>
                  <a:pt x="1799" y="10102"/>
                </a:cubicBezTo>
                <a:cubicBezTo>
                  <a:pt x="1657" y="9883"/>
                  <a:pt x="1560" y="9643"/>
                  <a:pt x="1517" y="9409"/>
                </a:cubicBezTo>
                <a:cubicBezTo>
                  <a:pt x="1512" y="9382"/>
                  <a:pt x="1489" y="9364"/>
                  <a:pt x="1463" y="9364"/>
                </a:cubicBezTo>
                <a:close/>
                <a:moveTo>
                  <a:pt x="8495" y="10036"/>
                </a:moveTo>
                <a:cubicBezTo>
                  <a:pt x="8479" y="10036"/>
                  <a:pt x="8463" y="10043"/>
                  <a:pt x="8451" y="10057"/>
                </a:cubicBezTo>
                <a:cubicBezTo>
                  <a:pt x="8285" y="10264"/>
                  <a:pt x="8112" y="10454"/>
                  <a:pt x="7934" y="10621"/>
                </a:cubicBezTo>
                <a:cubicBezTo>
                  <a:pt x="7913" y="10642"/>
                  <a:pt x="7912" y="10678"/>
                  <a:pt x="7932" y="10700"/>
                </a:cubicBezTo>
                <a:cubicBezTo>
                  <a:pt x="7944" y="10711"/>
                  <a:pt x="7958" y="10717"/>
                  <a:pt x="7973" y="10717"/>
                </a:cubicBezTo>
                <a:cubicBezTo>
                  <a:pt x="7987" y="10717"/>
                  <a:pt x="8000" y="10712"/>
                  <a:pt x="8011" y="10702"/>
                </a:cubicBezTo>
                <a:cubicBezTo>
                  <a:pt x="8191" y="10531"/>
                  <a:pt x="8368" y="10338"/>
                  <a:pt x="8539" y="10126"/>
                </a:cubicBezTo>
                <a:cubicBezTo>
                  <a:pt x="8558" y="10102"/>
                  <a:pt x="8554" y="10068"/>
                  <a:pt x="8530" y="10048"/>
                </a:cubicBezTo>
                <a:cubicBezTo>
                  <a:pt x="8520" y="10040"/>
                  <a:pt x="8507" y="10036"/>
                  <a:pt x="8495" y="10036"/>
                </a:cubicBezTo>
                <a:close/>
                <a:moveTo>
                  <a:pt x="3979" y="10133"/>
                </a:moveTo>
                <a:cubicBezTo>
                  <a:pt x="3952" y="10133"/>
                  <a:pt x="3929" y="10154"/>
                  <a:pt x="3925" y="10182"/>
                </a:cubicBezTo>
                <a:lnTo>
                  <a:pt x="3920" y="10220"/>
                </a:lnTo>
                <a:cubicBezTo>
                  <a:pt x="3884" y="10457"/>
                  <a:pt x="3835" y="10698"/>
                  <a:pt x="3773" y="10933"/>
                </a:cubicBezTo>
                <a:cubicBezTo>
                  <a:pt x="3765" y="10963"/>
                  <a:pt x="3783" y="10993"/>
                  <a:pt x="3813" y="11000"/>
                </a:cubicBezTo>
                <a:cubicBezTo>
                  <a:pt x="3817" y="11002"/>
                  <a:pt x="3822" y="11002"/>
                  <a:pt x="3827" y="11002"/>
                </a:cubicBezTo>
                <a:cubicBezTo>
                  <a:pt x="3851" y="11002"/>
                  <a:pt x="3874" y="10986"/>
                  <a:pt x="3881" y="10961"/>
                </a:cubicBezTo>
                <a:cubicBezTo>
                  <a:pt x="3944" y="10721"/>
                  <a:pt x="3994" y="10478"/>
                  <a:pt x="4030" y="10236"/>
                </a:cubicBezTo>
                <a:lnTo>
                  <a:pt x="4035" y="10197"/>
                </a:lnTo>
                <a:cubicBezTo>
                  <a:pt x="4039" y="10166"/>
                  <a:pt x="4018" y="10138"/>
                  <a:pt x="3987" y="10134"/>
                </a:cubicBezTo>
                <a:cubicBezTo>
                  <a:pt x="3984" y="10133"/>
                  <a:pt x="3982" y="10133"/>
                  <a:pt x="3979" y="10133"/>
                </a:cubicBezTo>
                <a:close/>
                <a:moveTo>
                  <a:pt x="2272" y="10644"/>
                </a:moveTo>
                <a:cubicBezTo>
                  <a:pt x="2256" y="10644"/>
                  <a:pt x="2239" y="10651"/>
                  <a:pt x="2228" y="10665"/>
                </a:cubicBezTo>
                <a:cubicBezTo>
                  <a:pt x="2209" y="10689"/>
                  <a:pt x="2214" y="10725"/>
                  <a:pt x="2237" y="10744"/>
                </a:cubicBezTo>
                <a:cubicBezTo>
                  <a:pt x="2429" y="10898"/>
                  <a:pt x="2647" y="11033"/>
                  <a:pt x="2903" y="11158"/>
                </a:cubicBezTo>
                <a:cubicBezTo>
                  <a:pt x="2911" y="11163"/>
                  <a:pt x="2920" y="11164"/>
                  <a:pt x="2927" y="11164"/>
                </a:cubicBezTo>
                <a:cubicBezTo>
                  <a:pt x="2947" y="11164"/>
                  <a:pt x="2968" y="11153"/>
                  <a:pt x="2977" y="11133"/>
                </a:cubicBezTo>
                <a:cubicBezTo>
                  <a:pt x="2990" y="11105"/>
                  <a:pt x="2979" y="11072"/>
                  <a:pt x="2952" y="11058"/>
                </a:cubicBezTo>
                <a:cubicBezTo>
                  <a:pt x="2703" y="10937"/>
                  <a:pt x="2492" y="10806"/>
                  <a:pt x="2306" y="10656"/>
                </a:cubicBezTo>
                <a:cubicBezTo>
                  <a:pt x="2296" y="10648"/>
                  <a:pt x="2284" y="10644"/>
                  <a:pt x="2272" y="10644"/>
                </a:cubicBezTo>
                <a:close/>
                <a:moveTo>
                  <a:pt x="7368" y="11087"/>
                </a:moveTo>
                <a:cubicBezTo>
                  <a:pt x="7358" y="11087"/>
                  <a:pt x="7347" y="11090"/>
                  <a:pt x="7338" y="11096"/>
                </a:cubicBezTo>
                <a:cubicBezTo>
                  <a:pt x="7119" y="11238"/>
                  <a:pt x="6892" y="11355"/>
                  <a:pt x="6661" y="11440"/>
                </a:cubicBezTo>
                <a:cubicBezTo>
                  <a:pt x="6632" y="11451"/>
                  <a:pt x="6617" y="11484"/>
                  <a:pt x="6628" y="11512"/>
                </a:cubicBezTo>
                <a:cubicBezTo>
                  <a:pt x="6636" y="11534"/>
                  <a:pt x="6658" y="11548"/>
                  <a:pt x="6680" y="11548"/>
                </a:cubicBezTo>
                <a:cubicBezTo>
                  <a:pt x="6686" y="11548"/>
                  <a:pt x="6693" y="11547"/>
                  <a:pt x="6699" y="11545"/>
                </a:cubicBezTo>
                <a:cubicBezTo>
                  <a:pt x="6939" y="11456"/>
                  <a:pt x="7174" y="11337"/>
                  <a:pt x="7399" y="11189"/>
                </a:cubicBezTo>
                <a:cubicBezTo>
                  <a:pt x="7425" y="11172"/>
                  <a:pt x="7432" y="11138"/>
                  <a:pt x="7415" y="11112"/>
                </a:cubicBezTo>
                <a:cubicBezTo>
                  <a:pt x="7404" y="11096"/>
                  <a:pt x="7386" y="11087"/>
                  <a:pt x="7368" y="11087"/>
                </a:cubicBezTo>
                <a:close/>
                <a:moveTo>
                  <a:pt x="3646" y="11340"/>
                </a:moveTo>
                <a:cubicBezTo>
                  <a:pt x="3622" y="11340"/>
                  <a:pt x="3600" y="11355"/>
                  <a:pt x="3593" y="11378"/>
                </a:cubicBezTo>
                <a:cubicBezTo>
                  <a:pt x="3583" y="11407"/>
                  <a:pt x="3599" y="11439"/>
                  <a:pt x="3628" y="11449"/>
                </a:cubicBezTo>
                <a:cubicBezTo>
                  <a:pt x="3882" y="11533"/>
                  <a:pt x="4135" y="11602"/>
                  <a:pt x="4380" y="11653"/>
                </a:cubicBezTo>
                <a:cubicBezTo>
                  <a:pt x="4384" y="11653"/>
                  <a:pt x="4389" y="11654"/>
                  <a:pt x="4392" y="11654"/>
                </a:cubicBezTo>
                <a:cubicBezTo>
                  <a:pt x="4417" y="11654"/>
                  <a:pt x="4441" y="11636"/>
                  <a:pt x="4446" y="11609"/>
                </a:cubicBezTo>
                <a:cubicBezTo>
                  <a:pt x="4453" y="11579"/>
                  <a:pt x="4433" y="11550"/>
                  <a:pt x="4404" y="11544"/>
                </a:cubicBezTo>
                <a:cubicBezTo>
                  <a:pt x="4163" y="11494"/>
                  <a:pt x="3913" y="11426"/>
                  <a:pt x="3663" y="11343"/>
                </a:cubicBezTo>
                <a:cubicBezTo>
                  <a:pt x="3657" y="11341"/>
                  <a:pt x="3651" y="11340"/>
                  <a:pt x="3646" y="11340"/>
                </a:cubicBezTo>
                <a:close/>
                <a:moveTo>
                  <a:pt x="5932" y="11621"/>
                </a:moveTo>
                <a:cubicBezTo>
                  <a:pt x="5929" y="11621"/>
                  <a:pt x="5926" y="11622"/>
                  <a:pt x="5924" y="11622"/>
                </a:cubicBezTo>
                <a:cubicBezTo>
                  <a:pt x="5757" y="11643"/>
                  <a:pt x="5584" y="11653"/>
                  <a:pt x="5409" y="11653"/>
                </a:cubicBezTo>
                <a:cubicBezTo>
                  <a:pt x="5326" y="11653"/>
                  <a:pt x="5244" y="11651"/>
                  <a:pt x="5161" y="11646"/>
                </a:cubicBezTo>
                <a:cubicBezTo>
                  <a:pt x="5160" y="11646"/>
                  <a:pt x="5158" y="11646"/>
                  <a:pt x="5157" y="11646"/>
                </a:cubicBezTo>
                <a:cubicBezTo>
                  <a:pt x="5128" y="11646"/>
                  <a:pt x="5104" y="11669"/>
                  <a:pt x="5102" y="11699"/>
                </a:cubicBezTo>
                <a:cubicBezTo>
                  <a:pt x="5101" y="11729"/>
                  <a:pt x="5125" y="11755"/>
                  <a:pt x="5155" y="11758"/>
                </a:cubicBezTo>
                <a:cubicBezTo>
                  <a:pt x="5242" y="11762"/>
                  <a:pt x="5330" y="11765"/>
                  <a:pt x="5417" y="11765"/>
                </a:cubicBezTo>
                <a:cubicBezTo>
                  <a:pt x="5595" y="11765"/>
                  <a:pt x="5770" y="11753"/>
                  <a:pt x="5938" y="11732"/>
                </a:cubicBezTo>
                <a:cubicBezTo>
                  <a:pt x="5967" y="11728"/>
                  <a:pt x="5990" y="11700"/>
                  <a:pt x="5986" y="11670"/>
                </a:cubicBezTo>
                <a:cubicBezTo>
                  <a:pt x="5982" y="11642"/>
                  <a:pt x="5959" y="11621"/>
                  <a:pt x="5932" y="11621"/>
                </a:cubicBezTo>
                <a:close/>
                <a:moveTo>
                  <a:pt x="3586" y="11626"/>
                </a:moveTo>
                <a:cubicBezTo>
                  <a:pt x="3563" y="11626"/>
                  <a:pt x="3542" y="11639"/>
                  <a:pt x="3533" y="11661"/>
                </a:cubicBezTo>
                <a:cubicBezTo>
                  <a:pt x="3441" y="11895"/>
                  <a:pt x="3333" y="12130"/>
                  <a:pt x="3213" y="12358"/>
                </a:cubicBezTo>
                <a:cubicBezTo>
                  <a:pt x="3198" y="12386"/>
                  <a:pt x="3209" y="12419"/>
                  <a:pt x="3237" y="12434"/>
                </a:cubicBezTo>
                <a:cubicBezTo>
                  <a:pt x="3244" y="12438"/>
                  <a:pt x="3254" y="12440"/>
                  <a:pt x="3263" y="12440"/>
                </a:cubicBezTo>
                <a:cubicBezTo>
                  <a:pt x="3282" y="12440"/>
                  <a:pt x="3302" y="12430"/>
                  <a:pt x="3312" y="12410"/>
                </a:cubicBezTo>
                <a:cubicBezTo>
                  <a:pt x="3434" y="12178"/>
                  <a:pt x="3542" y="11940"/>
                  <a:pt x="3636" y="11702"/>
                </a:cubicBezTo>
                <a:cubicBezTo>
                  <a:pt x="3648" y="11673"/>
                  <a:pt x="3634" y="11641"/>
                  <a:pt x="3606" y="11629"/>
                </a:cubicBezTo>
                <a:cubicBezTo>
                  <a:pt x="3599" y="11627"/>
                  <a:pt x="3592" y="11626"/>
                  <a:pt x="3586" y="11626"/>
                </a:cubicBezTo>
                <a:close/>
                <a:moveTo>
                  <a:pt x="2869" y="12994"/>
                </a:moveTo>
                <a:cubicBezTo>
                  <a:pt x="2850" y="12994"/>
                  <a:pt x="2832" y="13003"/>
                  <a:pt x="2821" y="13019"/>
                </a:cubicBezTo>
                <a:cubicBezTo>
                  <a:pt x="2683" y="13230"/>
                  <a:pt x="2530" y="13438"/>
                  <a:pt x="2367" y="13639"/>
                </a:cubicBezTo>
                <a:cubicBezTo>
                  <a:pt x="2348" y="13662"/>
                  <a:pt x="2352" y="13698"/>
                  <a:pt x="2376" y="13717"/>
                </a:cubicBezTo>
                <a:cubicBezTo>
                  <a:pt x="2387" y="13725"/>
                  <a:pt x="2398" y="13730"/>
                  <a:pt x="2411" y="13730"/>
                </a:cubicBezTo>
                <a:cubicBezTo>
                  <a:pt x="2427" y="13730"/>
                  <a:pt x="2443" y="13722"/>
                  <a:pt x="2454" y="13708"/>
                </a:cubicBezTo>
                <a:cubicBezTo>
                  <a:pt x="2618" y="13505"/>
                  <a:pt x="2773" y="13294"/>
                  <a:pt x="2914" y="13080"/>
                </a:cubicBezTo>
                <a:cubicBezTo>
                  <a:pt x="2931" y="13054"/>
                  <a:pt x="2925" y="13020"/>
                  <a:pt x="2899" y="13003"/>
                </a:cubicBezTo>
                <a:cubicBezTo>
                  <a:pt x="2890" y="12997"/>
                  <a:pt x="2879" y="12994"/>
                  <a:pt x="2869" y="12994"/>
                </a:cubicBezTo>
                <a:close/>
                <a:moveTo>
                  <a:pt x="1898" y="14197"/>
                </a:moveTo>
                <a:cubicBezTo>
                  <a:pt x="1883" y="14197"/>
                  <a:pt x="1869" y="14203"/>
                  <a:pt x="1858" y="14214"/>
                </a:cubicBezTo>
                <a:cubicBezTo>
                  <a:pt x="1680" y="14396"/>
                  <a:pt x="1492" y="14575"/>
                  <a:pt x="1299" y="14742"/>
                </a:cubicBezTo>
                <a:cubicBezTo>
                  <a:pt x="1276" y="14763"/>
                  <a:pt x="1273" y="14797"/>
                  <a:pt x="1294" y="14820"/>
                </a:cubicBezTo>
                <a:cubicBezTo>
                  <a:pt x="1304" y="14833"/>
                  <a:pt x="1319" y="14840"/>
                  <a:pt x="1335" y="14840"/>
                </a:cubicBezTo>
                <a:cubicBezTo>
                  <a:pt x="1348" y="14840"/>
                  <a:pt x="1361" y="14835"/>
                  <a:pt x="1372" y="14826"/>
                </a:cubicBezTo>
                <a:cubicBezTo>
                  <a:pt x="1567" y="14656"/>
                  <a:pt x="1758" y="14476"/>
                  <a:pt x="1937" y="14292"/>
                </a:cubicBezTo>
                <a:cubicBezTo>
                  <a:pt x="1958" y="14269"/>
                  <a:pt x="1958" y="14234"/>
                  <a:pt x="1936" y="14212"/>
                </a:cubicBezTo>
                <a:cubicBezTo>
                  <a:pt x="1925" y="14202"/>
                  <a:pt x="1912" y="14197"/>
                  <a:pt x="1898" y="14197"/>
                </a:cubicBezTo>
                <a:close/>
                <a:moveTo>
                  <a:pt x="729" y="15209"/>
                </a:moveTo>
                <a:cubicBezTo>
                  <a:pt x="718" y="15209"/>
                  <a:pt x="706" y="15213"/>
                  <a:pt x="697" y="15220"/>
                </a:cubicBezTo>
                <a:cubicBezTo>
                  <a:pt x="463" y="15388"/>
                  <a:pt x="248" y="15514"/>
                  <a:pt x="41" y="15607"/>
                </a:cubicBezTo>
                <a:cubicBezTo>
                  <a:pt x="13" y="15619"/>
                  <a:pt x="0" y="15651"/>
                  <a:pt x="13" y="15680"/>
                </a:cubicBezTo>
                <a:cubicBezTo>
                  <a:pt x="22" y="15701"/>
                  <a:pt x="43" y="15712"/>
                  <a:pt x="64" y="15712"/>
                </a:cubicBezTo>
                <a:cubicBezTo>
                  <a:pt x="72" y="15712"/>
                  <a:pt x="79" y="15711"/>
                  <a:pt x="87" y="15708"/>
                </a:cubicBezTo>
                <a:cubicBezTo>
                  <a:pt x="300" y="15613"/>
                  <a:pt x="521" y="15483"/>
                  <a:pt x="762" y="15310"/>
                </a:cubicBezTo>
                <a:cubicBezTo>
                  <a:pt x="786" y="15293"/>
                  <a:pt x="792" y="15257"/>
                  <a:pt x="775" y="15233"/>
                </a:cubicBezTo>
                <a:cubicBezTo>
                  <a:pt x="764" y="15217"/>
                  <a:pt x="746" y="15209"/>
                  <a:pt x="729" y="1520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98" name="Google Shape;498;p19"/>
          <p:cNvGrpSpPr/>
          <p:nvPr/>
        </p:nvGrpSpPr>
        <p:grpSpPr>
          <a:xfrm rot="-10470744">
            <a:off x="8546982" y="1147182"/>
            <a:ext cx="365925" cy="331473"/>
            <a:chOff x="1640475" y="1197075"/>
            <a:chExt cx="55475" cy="50250"/>
          </a:xfrm>
        </p:grpSpPr>
        <p:sp>
          <p:nvSpPr>
            <p:cNvPr id="499" name="Google Shape;499;p1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1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1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2" name="Google Shape;502;p19"/>
          <p:cNvSpPr/>
          <p:nvPr/>
        </p:nvSpPr>
        <p:spPr>
          <a:xfrm rot="-3485199" flipH="1">
            <a:off x="11404672" y="1709245"/>
            <a:ext cx="579201" cy="13567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3" name="Google Shape;503;p19"/>
          <p:cNvGrpSpPr/>
          <p:nvPr/>
        </p:nvGrpSpPr>
        <p:grpSpPr>
          <a:xfrm rot="7711333">
            <a:off x="960414" y="1880790"/>
            <a:ext cx="392529" cy="355577"/>
            <a:chOff x="1640475" y="1197075"/>
            <a:chExt cx="55475" cy="50250"/>
          </a:xfrm>
        </p:grpSpPr>
        <p:sp>
          <p:nvSpPr>
            <p:cNvPr id="504" name="Google Shape;504;p1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1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1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418259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20"/>
          <p:cNvSpPr/>
          <p:nvPr/>
        </p:nvSpPr>
        <p:spPr>
          <a:xfrm>
            <a:off x="-198497" y="4700461"/>
            <a:ext cx="5100864" cy="2400457"/>
          </a:xfrm>
          <a:custGeom>
            <a:avLst/>
            <a:gdLst/>
            <a:ahLst/>
            <a:cxnLst/>
            <a:rect l="l" t="t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9" name="Google Shape;509;p20"/>
          <p:cNvSpPr/>
          <p:nvPr/>
        </p:nvSpPr>
        <p:spPr>
          <a:xfrm>
            <a:off x="-567864" y="-389033"/>
            <a:ext cx="4397696" cy="2427452"/>
          </a:xfrm>
          <a:custGeom>
            <a:avLst/>
            <a:gdLst/>
            <a:ahLst/>
            <a:cxnLst/>
            <a:rect l="l" t="t" r="r" b="b"/>
            <a:pathLst>
              <a:path w="20526" h="11330" extrusionOk="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0" name="Google Shape;510;p20"/>
          <p:cNvSpPr/>
          <p:nvPr/>
        </p:nvSpPr>
        <p:spPr>
          <a:xfrm>
            <a:off x="9790236" y="-294122"/>
            <a:ext cx="2786749" cy="2794891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1" name="Google Shape;511;p20"/>
          <p:cNvSpPr/>
          <p:nvPr/>
        </p:nvSpPr>
        <p:spPr>
          <a:xfrm>
            <a:off x="7176609" y="5545889"/>
            <a:ext cx="5222559" cy="1845335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12" name="Google Shape;512;p20"/>
          <p:cNvGrpSpPr/>
          <p:nvPr/>
        </p:nvGrpSpPr>
        <p:grpSpPr>
          <a:xfrm>
            <a:off x="2053206" y="1149689"/>
            <a:ext cx="8084951" cy="4882777"/>
            <a:chOff x="5677150" y="460514"/>
            <a:chExt cx="675803" cy="826730"/>
          </a:xfrm>
        </p:grpSpPr>
        <p:sp>
          <p:nvSpPr>
            <p:cNvPr id="513" name="Google Shape;513;p20"/>
            <p:cNvSpPr/>
            <p:nvPr/>
          </p:nvSpPr>
          <p:spPr>
            <a:xfrm>
              <a:off x="5677150" y="460514"/>
              <a:ext cx="675803" cy="826730"/>
            </a:xfrm>
            <a:custGeom>
              <a:avLst/>
              <a:gdLst/>
              <a:ahLst/>
              <a:cxnLst/>
              <a:rect l="l" t="t" r="r" b="b"/>
              <a:pathLst>
                <a:path w="12748" h="15595" extrusionOk="0">
                  <a:moveTo>
                    <a:pt x="6151" y="195"/>
                  </a:moveTo>
                  <a:cubicBezTo>
                    <a:pt x="6218" y="195"/>
                    <a:pt x="6285" y="195"/>
                    <a:pt x="6352" y="195"/>
                  </a:cubicBezTo>
                  <a:cubicBezTo>
                    <a:pt x="8186" y="199"/>
                    <a:pt x="10024" y="201"/>
                    <a:pt x="11858" y="230"/>
                  </a:cubicBezTo>
                  <a:cubicBezTo>
                    <a:pt x="11845" y="240"/>
                    <a:pt x="11838" y="256"/>
                    <a:pt x="11838" y="278"/>
                  </a:cubicBezTo>
                  <a:cubicBezTo>
                    <a:pt x="11857" y="2636"/>
                    <a:pt x="11871" y="4995"/>
                    <a:pt x="11887" y="7353"/>
                  </a:cubicBezTo>
                  <a:cubicBezTo>
                    <a:pt x="11903" y="9687"/>
                    <a:pt x="11851" y="12033"/>
                    <a:pt x="11954" y="14364"/>
                  </a:cubicBezTo>
                  <a:cubicBezTo>
                    <a:pt x="10088" y="13366"/>
                    <a:pt x="8242" y="12312"/>
                    <a:pt x="6345" y="11377"/>
                  </a:cubicBezTo>
                  <a:cubicBezTo>
                    <a:pt x="6338" y="11374"/>
                    <a:pt x="6331" y="11372"/>
                    <a:pt x="6324" y="11372"/>
                  </a:cubicBezTo>
                  <a:cubicBezTo>
                    <a:pt x="6291" y="11372"/>
                    <a:pt x="6268" y="11406"/>
                    <a:pt x="6278" y="11434"/>
                  </a:cubicBezTo>
                  <a:cubicBezTo>
                    <a:pt x="6270" y="11434"/>
                    <a:pt x="6261" y="11437"/>
                    <a:pt x="6253" y="11440"/>
                  </a:cubicBezTo>
                  <a:cubicBezTo>
                    <a:pt x="4488" y="12273"/>
                    <a:pt x="2694" y="13048"/>
                    <a:pt x="921" y="13861"/>
                  </a:cubicBezTo>
                  <a:cubicBezTo>
                    <a:pt x="924" y="9315"/>
                    <a:pt x="924" y="4763"/>
                    <a:pt x="835" y="219"/>
                  </a:cubicBezTo>
                  <a:lnTo>
                    <a:pt x="835" y="219"/>
                  </a:lnTo>
                  <a:cubicBezTo>
                    <a:pt x="1127" y="221"/>
                    <a:pt x="1419" y="222"/>
                    <a:pt x="1712" y="222"/>
                  </a:cubicBezTo>
                  <a:cubicBezTo>
                    <a:pt x="3192" y="222"/>
                    <a:pt x="4672" y="195"/>
                    <a:pt x="6151" y="195"/>
                  </a:cubicBezTo>
                  <a:close/>
                  <a:moveTo>
                    <a:pt x="189" y="210"/>
                  </a:moveTo>
                  <a:cubicBezTo>
                    <a:pt x="381" y="213"/>
                    <a:pt x="572" y="216"/>
                    <a:pt x="765" y="218"/>
                  </a:cubicBezTo>
                  <a:cubicBezTo>
                    <a:pt x="712" y="4804"/>
                    <a:pt x="770" y="9396"/>
                    <a:pt x="810" y="13984"/>
                  </a:cubicBezTo>
                  <a:cubicBezTo>
                    <a:pt x="810" y="14024"/>
                    <a:pt x="845" y="14044"/>
                    <a:pt x="881" y="14044"/>
                  </a:cubicBezTo>
                  <a:cubicBezTo>
                    <a:pt x="916" y="14044"/>
                    <a:pt x="952" y="14024"/>
                    <a:pt x="952" y="13984"/>
                  </a:cubicBezTo>
                  <a:lnTo>
                    <a:pt x="952" y="13971"/>
                  </a:lnTo>
                  <a:cubicBezTo>
                    <a:pt x="2715" y="13211"/>
                    <a:pt x="4535" y="12371"/>
                    <a:pt x="6322" y="11545"/>
                  </a:cubicBezTo>
                  <a:cubicBezTo>
                    <a:pt x="6351" y="11532"/>
                    <a:pt x="6356" y="11508"/>
                    <a:pt x="6348" y="11486"/>
                  </a:cubicBezTo>
                  <a:lnTo>
                    <a:pt x="6348" y="11486"/>
                  </a:lnTo>
                  <a:cubicBezTo>
                    <a:pt x="8163" y="12536"/>
                    <a:pt x="10044" y="13482"/>
                    <a:pt x="11891" y="14472"/>
                  </a:cubicBezTo>
                  <a:cubicBezTo>
                    <a:pt x="11901" y="14477"/>
                    <a:pt x="11910" y="14479"/>
                    <a:pt x="11919" y="14479"/>
                  </a:cubicBezTo>
                  <a:cubicBezTo>
                    <a:pt x="11938" y="14479"/>
                    <a:pt x="11955" y="14470"/>
                    <a:pt x="11967" y="14456"/>
                  </a:cubicBezTo>
                  <a:cubicBezTo>
                    <a:pt x="11974" y="14463"/>
                    <a:pt x="11984" y="14467"/>
                    <a:pt x="11994" y="14467"/>
                  </a:cubicBezTo>
                  <a:cubicBezTo>
                    <a:pt x="12013" y="14467"/>
                    <a:pt x="12031" y="14454"/>
                    <a:pt x="12032" y="14429"/>
                  </a:cubicBezTo>
                  <a:cubicBezTo>
                    <a:pt x="12108" y="12076"/>
                    <a:pt x="12027" y="9708"/>
                    <a:pt x="12014" y="7353"/>
                  </a:cubicBezTo>
                  <a:cubicBezTo>
                    <a:pt x="12001" y="4995"/>
                    <a:pt x="11984" y="2635"/>
                    <a:pt x="11974" y="278"/>
                  </a:cubicBezTo>
                  <a:cubicBezTo>
                    <a:pt x="11974" y="257"/>
                    <a:pt x="11966" y="242"/>
                    <a:pt x="11955" y="231"/>
                  </a:cubicBezTo>
                  <a:lnTo>
                    <a:pt x="11955" y="231"/>
                  </a:lnTo>
                  <a:cubicBezTo>
                    <a:pt x="12129" y="234"/>
                    <a:pt x="12303" y="236"/>
                    <a:pt x="12477" y="239"/>
                  </a:cubicBezTo>
                  <a:cubicBezTo>
                    <a:pt x="12539" y="2733"/>
                    <a:pt x="12582" y="5227"/>
                    <a:pt x="12558" y="7721"/>
                  </a:cubicBezTo>
                  <a:cubicBezTo>
                    <a:pt x="12546" y="8949"/>
                    <a:pt x="12545" y="10177"/>
                    <a:pt x="12542" y="11406"/>
                  </a:cubicBezTo>
                  <a:cubicBezTo>
                    <a:pt x="12537" y="12659"/>
                    <a:pt x="12458" y="13942"/>
                    <a:pt x="12556" y="15193"/>
                  </a:cubicBezTo>
                  <a:cubicBezTo>
                    <a:pt x="12553" y="15197"/>
                    <a:pt x="12550" y="15202"/>
                    <a:pt x="12548" y="15207"/>
                  </a:cubicBezTo>
                  <a:cubicBezTo>
                    <a:pt x="12531" y="15248"/>
                    <a:pt x="12544" y="15296"/>
                    <a:pt x="12544" y="15338"/>
                  </a:cubicBezTo>
                  <a:cubicBezTo>
                    <a:pt x="12544" y="15374"/>
                    <a:pt x="12539" y="15409"/>
                    <a:pt x="12535" y="15442"/>
                  </a:cubicBezTo>
                  <a:cubicBezTo>
                    <a:pt x="11424" y="14918"/>
                    <a:pt x="10314" y="14392"/>
                    <a:pt x="9213" y="13848"/>
                  </a:cubicBezTo>
                  <a:cubicBezTo>
                    <a:pt x="8673" y="13582"/>
                    <a:pt x="8134" y="13312"/>
                    <a:pt x="7596" y="13039"/>
                  </a:cubicBezTo>
                  <a:cubicBezTo>
                    <a:pt x="7186" y="12831"/>
                    <a:pt x="6723" y="12518"/>
                    <a:pt x="6251" y="12493"/>
                  </a:cubicBezTo>
                  <a:cubicBezTo>
                    <a:pt x="6250" y="12493"/>
                    <a:pt x="6249" y="12493"/>
                    <a:pt x="6249" y="12493"/>
                  </a:cubicBezTo>
                  <a:cubicBezTo>
                    <a:pt x="6238" y="12493"/>
                    <a:pt x="6231" y="12498"/>
                    <a:pt x="6226" y="12505"/>
                  </a:cubicBezTo>
                  <a:cubicBezTo>
                    <a:pt x="6218" y="12503"/>
                    <a:pt x="6210" y="12502"/>
                    <a:pt x="6201" y="12502"/>
                  </a:cubicBezTo>
                  <a:cubicBezTo>
                    <a:pt x="6190" y="12502"/>
                    <a:pt x="6177" y="12504"/>
                    <a:pt x="6165" y="12511"/>
                  </a:cubicBezTo>
                  <a:cubicBezTo>
                    <a:pt x="4198" y="13498"/>
                    <a:pt x="2163" y="14274"/>
                    <a:pt x="132" y="15113"/>
                  </a:cubicBezTo>
                  <a:lnTo>
                    <a:pt x="131" y="15113"/>
                  </a:lnTo>
                  <a:cubicBezTo>
                    <a:pt x="198" y="13891"/>
                    <a:pt x="165" y="12657"/>
                    <a:pt x="169" y="11434"/>
                  </a:cubicBezTo>
                  <a:cubicBezTo>
                    <a:pt x="172" y="10188"/>
                    <a:pt x="170" y="8942"/>
                    <a:pt x="176" y="7698"/>
                  </a:cubicBezTo>
                  <a:cubicBezTo>
                    <a:pt x="189" y="5207"/>
                    <a:pt x="189" y="2715"/>
                    <a:pt x="192" y="225"/>
                  </a:cubicBezTo>
                  <a:cubicBezTo>
                    <a:pt x="192" y="220"/>
                    <a:pt x="190" y="216"/>
                    <a:pt x="189" y="210"/>
                  </a:cubicBezTo>
                  <a:close/>
                  <a:moveTo>
                    <a:pt x="4658" y="1"/>
                  </a:moveTo>
                  <a:cubicBezTo>
                    <a:pt x="3153" y="1"/>
                    <a:pt x="1649" y="26"/>
                    <a:pt x="148" y="95"/>
                  </a:cubicBezTo>
                  <a:cubicBezTo>
                    <a:pt x="110" y="98"/>
                    <a:pt x="91" y="130"/>
                    <a:pt x="94" y="160"/>
                  </a:cubicBezTo>
                  <a:cubicBezTo>
                    <a:pt x="68" y="169"/>
                    <a:pt x="47" y="190"/>
                    <a:pt x="47" y="226"/>
                  </a:cubicBezTo>
                  <a:cubicBezTo>
                    <a:pt x="44" y="2716"/>
                    <a:pt x="36" y="5207"/>
                    <a:pt x="42" y="7698"/>
                  </a:cubicBezTo>
                  <a:cubicBezTo>
                    <a:pt x="45" y="8917"/>
                    <a:pt x="39" y="10136"/>
                    <a:pt x="39" y="11355"/>
                  </a:cubicBezTo>
                  <a:cubicBezTo>
                    <a:pt x="39" y="12623"/>
                    <a:pt x="1" y="13904"/>
                    <a:pt x="68" y="15170"/>
                  </a:cubicBezTo>
                  <a:cubicBezTo>
                    <a:pt x="69" y="15189"/>
                    <a:pt x="84" y="15199"/>
                    <a:pt x="99" y="15199"/>
                  </a:cubicBezTo>
                  <a:cubicBezTo>
                    <a:pt x="101" y="15199"/>
                    <a:pt x="104" y="15199"/>
                    <a:pt x="106" y="15198"/>
                  </a:cubicBezTo>
                  <a:cubicBezTo>
                    <a:pt x="114" y="15210"/>
                    <a:pt x="127" y="15220"/>
                    <a:pt x="144" y="15220"/>
                  </a:cubicBezTo>
                  <a:cubicBezTo>
                    <a:pt x="149" y="15220"/>
                    <a:pt x="155" y="15219"/>
                    <a:pt x="161" y="15217"/>
                  </a:cubicBezTo>
                  <a:cubicBezTo>
                    <a:pt x="2256" y="14587"/>
                    <a:pt x="4297" y="13628"/>
                    <a:pt x="6248" y="12653"/>
                  </a:cubicBezTo>
                  <a:cubicBezTo>
                    <a:pt x="6277" y="12639"/>
                    <a:pt x="6289" y="12613"/>
                    <a:pt x="6289" y="12590"/>
                  </a:cubicBezTo>
                  <a:cubicBezTo>
                    <a:pt x="6734" y="12822"/>
                    <a:pt x="7210" y="13014"/>
                    <a:pt x="7658" y="13244"/>
                  </a:cubicBezTo>
                  <a:cubicBezTo>
                    <a:pt x="8195" y="13520"/>
                    <a:pt x="8733" y="13791"/>
                    <a:pt x="9272" y="14059"/>
                  </a:cubicBezTo>
                  <a:cubicBezTo>
                    <a:pt x="10328" y="14583"/>
                    <a:pt x="11389" y="15096"/>
                    <a:pt x="12460" y="15586"/>
                  </a:cubicBezTo>
                  <a:cubicBezTo>
                    <a:pt x="12473" y="15592"/>
                    <a:pt x="12485" y="15594"/>
                    <a:pt x="12496" y="15594"/>
                  </a:cubicBezTo>
                  <a:cubicBezTo>
                    <a:pt x="12531" y="15594"/>
                    <a:pt x="12561" y="15570"/>
                    <a:pt x="12575" y="15541"/>
                  </a:cubicBezTo>
                  <a:cubicBezTo>
                    <a:pt x="12579" y="15542"/>
                    <a:pt x="12583" y="15543"/>
                    <a:pt x="12587" y="15543"/>
                  </a:cubicBezTo>
                  <a:cubicBezTo>
                    <a:pt x="12602" y="15543"/>
                    <a:pt x="12615" y="15536"/>
                    <a:pt x="12624" y="15516"/>
                  </a:cubicBezTo>
                  <a:cubicBezTo>
                    <a:pt x="12648" y="15465"/>
                    <a:pt x="12662" y="15413"/>
                    <a:pt x="12671" y="15356"/>
                  </a:cubicBezTo>
                  <a:cubicBezTo>
                    <a:pt x="12679" y="15302"/>
                    <a:pt x="12690" y="15241"/>
                    <a:pt x="12658" y="15193"/>
                  </a:cubicBezTo>
                  <a:cubicBezTo>
                    <a:pt x="12655" y="15188"/>
                    <a:pt x="12650" y="15182"/>
                    <a:pt x="12646" y="15179"/>
                  </a:cubicBezTo>
                  <a:cubicBezTo>
                    <a:pt x="12748" y="13959"/>
                    <a:pt x="12679" y="12709"/>
                    <a:pt x="12684" y="11486"/>
                  </a:cubicBezTo>
                  <a:cubicBezTo>
                    <a:pt x="12687" y="10231"/>
                    <a:pt x="12697" y="8976"/>
                    <a:pt x="12690" y="7721"/>
                  </a:cubicBezTo>
                  <a:cubicBezTo>
                    <a:pt x="12676" y="5223"/>
                    <a:pt x="12739" y="2724"/>
                    <a:pt x="12648" y="226"/>
                  </a:cubicBezTo>
                  <a:cubicBezTo>
                    <a:pt x="12647" y="189"/>
                    <a:pt x="12626" y="165"/>
                    <a:pt x="12600" y="153"/>
                  </a:cubicBezTo>
                  <a:cubicBezTo>
                    <a:pt x="12592" y="137"/>
                    <a:pt x="12577" y="124"/>
                    <a:pt x="12552" y="124"/>
                  </a:cubicBezTo>
                  <a:cubicBezTo>
                    <a:pt x="9927" y="77"/>
                    <a:pt x="7291" y="1"/>
                    <a:pt x="4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20"/>
            <p:cNvSpPr/>
            <p:nvPr/>
          </p:nvSpPr>
          <p:spPr>
            <a:xfrm>
              <a:off x="5684148" y="471647"/>
              <a:ext cx="660059" cy="807486"/>
            </a:xfrm>
            <a:custGeom>
              <a:avLst/>
              <a:gdLst/>
              <a:ahLst/>
              <a:cxnLst/>
              <a:rect l="l" t="t" r="r" b="b"/>
              <a:pathLst>
                <a:path w="12451" h="15232" extrusionOk="0">
                  <a:moveTo>
                    <a:pt x="58" y="0"/>
                  </a:moveTo>
                  <a:cubicBezTo>
                    <a:pt x="58" y="7"/>
                    <a:pt x="60" y="10"/>
                    <a:pt x="60" y="16"/>
                  </a:cubicBezTo>
                  <a:cubicBezTo>
                    <a:pt x="57" y="2506"/>
                    <a:pt x="58" y="4997"/>
                    <a:pt x="45" y="7488"/>
                  </a:cubicBezTo>
                  <a:cubicBezTo>
                    <a:pt x="39" y="8732"/>
                    <a:pt x="40" y="9978"/>
                    <a:pt x="37" y="11224"/>
                  </a:cubicBezTo>
                  <a:cubicBezTo>
                    <a:pt x="33" y="12447"/>
                    <a:pt x="66" y="13681"/>
                    <a:pt x="0" y="14903"/>
                  </a:cubicBezTo>
                  <a:cubicBezTo>
                    <a:pt x="2031" y="14064"/>
                    <a:pt x="4066" y="13288"/>
                    <a:pt x="6034" y="12301"/>
                  </a:cubicBezTo>
                  <a:cubicBezTo>
                    <a:pt x="6046" y="12294"/>
                    <a:pt x="6058" y="12292"/>
                    <a:pt x="6070" y="12292"/>
                  </a:cubicBezTo>
                  <a:cubicBezTo>
                    <a:pt x="6078" y="12292"/>
                    <a:pt x="6086" y="12293"/>
                    <a:pt x="6094" y="12295"/>
                  </a:cubicBezTo>
                  <a:cubicBezTo>
                    <a:pt x="6099" y="12288"/>
                    <a:pt x="6106" y="12283"/>
                    <a:pt x="6117" y="12283"/>
                  </a:cubicBezTo>
                  <a:cubicBezTo>
                    <a:pt x="6117" y="12283"/>
                    <a:pt x="6118" y="12283"/>
                    <a:pt x="6119" y="12283"/>
                  </a:cubicBezTo>
                  <a:cubicBezTo>
                    <a:pt x="6591" y="12308"/>
                    <a:pt x="7054" y="12621"/>
                    <a:pt x="7466" y="12829"/>
                  </a:cubicBezTo>
                  <a:cubicBezTo>
                    <a:pt x="8003" y="13102"/>
                    <a:pt x="8541" y="13372"/>
                    <a:pt x="9081" y="13639"/>
                  </a:cubicBezTo>
                  <a:cubicBezTo>
                    <a:pt x="10182" y="14183"/>
                    <a:pt x="11292" y="14708"/>
                    <a:pt x="12403" y="15232"/>
                  </a:cubicBezTo>
                  <a:cubicBezTo>
                    <a:pt x="12407" y="15199"/>
                    <a:pt x="12412" y="15165"/>
                    <a:pt x="12412" y="15129"/>
                  </a:cubicBezTo>
                  <a:cubicBezTo>
                    <a:pt x="12412" y="15086"/>
                    <a:pt x="12399" y="15039"/>
                    <a:pt x="12416" y="14997"/>
                  </a:cubicBezTo>
                  <a:cubicBezTo>
                    <a:pt x="12418" y="14992"/>
                    <a:pt x="12421" y="14987"/>
                    <a:pt x="12424" y="14983"/>
                  </a:cubicBezTo>
                  <a:cubicBezTo>
                    <a:pt x="12327" y="13732"/>
                    <a:pt x="12405" y="12449"/>
                    <a:pt x="12410" y="11196"/>
                  </a:cubicBezTo>
                  <a:cubicBezTo>
                    <a:pt x="12413" y="9967"/>
                    <a:pt x="12414" y="8739"/>
                    <a:pt x="12426" y="7511"/>
                  </a:cubicBezTo>
                  <a:cubicBezTo>
                    <a:pt x="12450" y="5017"/>
                    <a:pt x="12407" y="2523"/>
                    <a:pt x="12345" y="29"/>
                  </a:cubicBezTo>
                  <a:cubicBezTo>
                    <a:pt x="12171" y="26"/>
                    <a:pt x="11997" y="24"/>
                    <a:pt x="11823" y="21"/>
                  </a:cubicBezTo>
                  <a:lnTo>
                    <a:pt x="11823" y="21"/>
                  </a:lnTo>
                  <a:cubicBezTo>
                    <a:pt x="11835" y="32"/>
                    <a:pt x="11842" y="47"/>
                    <a:pt x="11842" y="68"/>
                  </a:cubicBezTo>
                  <a:cubicBezTo>
                    <a:pt x="11852" y="2426"/>
                    <a:pt x="11869" y="4785"/>
                    <a:pt x="11882" y="7144"/>
                  </a:cubicBezTo>
                  <a:cubicBezTo>
                    <a:pt x="11896" y="9498"/>
                    <a:pt x="11976" y="11867"/>
                    <a:pt x="11900" y="14219"/>
                  </a:cubicBezTo>
                  <a:cubicBezTo>
                    <a:pt x="11899" y="14244"/>
                    <a:pt x="11881" y="14257"/>
                    <a:pt x="11863" y="14257"/>
                  </a:cubicBezTo>
                  <a:cubicBezTo>
                    <a:pt x="11853" y="14257"/>
                    <a:pt x="11843" y="14253"/>
                    <a:pt x="11835" y="14246"/>
                  </a:cubicBezTo>
                  <a:cubicBezTo>
                    <a:pt x="11823" y="14260"/>
                    <a:pt x="11807" y="14270"/>
                    <a:pt x="11788" y="14270"/>
                  </a:cubicBezTo>
                  <a:cubicBezTo>
                    <a:pt x="11779" y="14270"/>
                    <a:pt x="11769" y="14267"/>
                    <a:pt x="11759" y="14262"/>
                  </a:cubicBezTo>
                  <a:cubicBezTo>
                    <a:pt x="9912" y="13272"/>
                    <a:pt x="8031" y="12326"/>
                    <a:pt x="6217" y="11276"/>
                  </a:cubicBezTo>
                  <a:lnTo>
                    <a:pt x="6217" y="11276"/>
                  </a:lnTo>
                  <a:cubicBezTo>
                    <a:pt x="6224" y="11298"/>
                    <a:pt x="6219" y="11323"/>
                    <a:pt x="6191" y="11336"/>
                  </a:cubicBezTo>
                  <a:cubicBezTo>
                    <a:pt x="4403" y="12161"/>
                    <a:pt x="2583" y="13002"/>
                    <a:pt x="820" y="13761"/>
                  </a:cubicBezTo>
                  <a:lnTo>
                    <a:pt x="820" y="13774"/>
                  </a:lnTo>
                  <a:cubicBezTo>
                    <a:pt x="820" y="13814"/>
                    <a:pt x="784" y="13834"/>
                    <a:pt x="749" y="13834"/>
                  </a:cubicBezTo>
                  <a:cubicBezTo>
                    <a:pt x="713" y="13834"/>
                    <a:pt x="678" y="13814"/>
                    <a:pt x="678" y="13774"/>
                  </a:cubicBezTo>
                  <a:cubicBezTo>
                    <a:pt x="638" y="9186"/>
                    <a:pt x="580" y="4594"/>
                    <a:pt x="634" y="8"/>
                  </a:cubicBezTo>
                  <a:cubicBezTo>
                    <a:pt x="442" y="7"/>
                    <a:pt x="249" y="3"/>
                    <a:pt x="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20"/>
            <p:cNvSpPr/>
            <p:nvPr/>
          </p:nvSpPr>
          <p:spPr>
            <a:xfrm>
              <a:off x="5721415" y="470851"/>
              <a:ext cx="589393" cy="751187"/>
            </a:xfrm>
            <a:custGeom>
              <a:avLst/>
              <a:gdLst/>
              <a:ahLst/>
              <a:cxnLst/>
              <a:rect l="l" t="t" r="r" b="b"/>
              <a:pathLst>
                <a:path w="11118" h="14170" extrusionOk="0">
                  <a:moveTo>
                    <a:pt x="5316" y="0"/>
                  </a:moveTo>
                  <a:cubicBezTo>
                    <a:pt x="3837" y="0"/>
                    <a:pt x="2357" y="27"/>
                    <a:pt x="877" y="27"/>
                  </a:cubicBezTo>
                  <a:cubicBezTo>
                    <a:pt x="584" y="27"/>
                    <a:pt x="292" y="26"/>
                    <a:pt x="0" y="24"/>
                  </a:cubicBezTo>
                  <a:lnTo>
                    <a:pt x="0" y="24"/>
                  </a:lnTo>
                  <a:cubicBezTo>
                    <a:pt x="89" y="4568"/>
                    <a:pt x="89" y="9120"/>
                    <a:pt x="86" y="13666"/>
                  </a:cubicBezTo>
                  <a:cubicBezTo>
                    <a:pt x="1859" y="12853"/>
                    <a:pt x="3653" y="12077"/>
                    <a:pt x="5418" y="11245"/>
                  </a:cubicBezTo>
                  <a:cubicBezTo>
                    <a:pt x="5426" y="11241"/>
                    <a:pt x="5435" y="11239"/>
                    <a:pt x="5443" y="11239"/>
                  </a:cubicBezTo>
                  <a:cubicBezTo>
                    <a:pt x="5433" y="11211"/>
                    <a:pt x="5456" y="11177"/>
                    <a:pt x="5489" y="11177"/>
                  </a:cubicBezTo>
                  <a:cubicBezTo>
                    <a:pt x="5496" y="11177"/>
                    <a:pt x="5503" y="11179"/>
                    <a:pt x="5510" y="11182"/>
                  </a:cubicBezTo>
                  <a:cubicBezTo>
                    <a:pt x="7407" y="12117"/>
                    <a:pt x="9253" y="13171"/>
                    <a:pt x="11118" y="14169"/>
                  </a:cubicBezTo>
                  <a:cubicBezTo>
                    <a:pt x="11016" y="11838"/>
                    <a:pt x="11067" y="9492"/>
                    <a:pt x="11051" y="7158"/>
                  </a:cubicBezTo>
                  <a:cubicBezTo>
                    <a:pt x="11035" y="4800"/>
                    <a:pt x="11022" y="2441"/>
                    <a:pt x="11003" y="83"/>
                  </a:cubicBezTo>
                  <a:cubicBezTo>
                    <a:pt x="11003" y="61"/>
                    <a:pt x="11010" y="45"/>
                    <a:pt x="11023" y="35"/>
                  </a:cubicBezTo>
                  <a:cubicBezTo>
                    <a:pt x="9189" y="6"/>
                    <a:pt x="7351" y="4"/>
                    <a:pt x="5517" y="0"/>
                  </a:cubicBezTo>
                  <a:cubicBezTo>
                    <a:pt x="5450" y="0"/>
                    <a:pt x="5383" y="0"/>
                    <a:pt x="5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16" name="Google Shape;516;p20"/>
          <p:cNvSpPr txBox="1">
            <a:spLocks noGrp="1"/>
          </p:cNvSpPr>
          <p:nvPr>
            <p:ph type="subTitle" idx="1"/>
          </p:nvPr>
        </p:nvSpPr>
        <p:spPr>
          <a:xfrm flipH="1">
            <a:off x="3532633" y="3351367"/>
            <a:ext cx="5126800" cy="11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oria Hallelujah"/>
              <a:buNone/>
              <a:defRPr sz="2133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7" name="Google Shape;517;p20"/>
          <p:cNvSpPr/>
          <p:nvPr/>
        </p:nvSpPr>
        <p:spPr>
          <a:xfrm>
            <a:off x="577863" y="5164488"/>
            <a:ext cx="746203" cy="716841"/>
          </a:xfrm>
          <a:custGeom>
            <a:avLst/>
            <a:gdLst/>
            <a:ahLst/>
            <a:cxnLst/>
            <a:rect l="l" t="t" r="r" b="b"/>
            <a:pathLst>
              <a:path w="3941" h="3786" extrusionOk="0">
                <a:moveTo>
                  <a:pt x="2590" y="410"/>
                </a:moveTo>
                <a:cubicBezTo>
                  <a:pt x="2599" y="410"/>
                  <a:pt x="2603" y="418"/>
                  <a:pt x="2606" y="432"/>
                </a:cubicBezTo>
                <a:cubicBezTo>
                  <a:pt x="2612" y="467"/>
                  <a:pt x="2609" y="510"/>
                  <a:pt x="2601" y="528"/>
                </a:cubicBezTo>
                <a:cubicBezTo>
                  <a:pt x="2592" y="547"/>
                  <a:pt x="2589" y="613"/>
                  <a:pt x="2594" y="677"/>
                </a:cubicBezTo>
                <a:cubicBezTo>
                  <a:pt x="2599" y="740"/>
                  <a:pt x="2591" y="856"/>
                  <a:pt x="2574" y="935"/>
                </a:cubicBezTo>
                <a:cubicBezTo>
                  <a:pt x="2558" y="1013"/>
                  <a:pt x="2555" y="1111"/>
                  <a:pt x="2567" y="1154"/>
                </a:cubicBezTo>
                <a:cubicBezTo>
                  <a:pt x="2590" y="1227"/>
                  <a:pt x="2599" y="1232"/>
                  <a:pt x="2755" y="1262"/>
                </a:cubicBezTo>
                <a:cubicBezTo>
                  <a:pt x="2846" y="1279"/>
                  <a:pt x="2956" y="1305"/>
                  <a:pt x="3003" y="1321"/>
                </a:cubicBezTo>
                <a:cubicBezTo>
                  <a:pt x="3049" y="1335"/>
                  <a:pt x="3174" y="1360"/>
                  <a:pt x="3279" y="1375"/>
                </a:cubicBezTo>
                <a:cubicBezTo>
                  <a:pt x="3533" y="1411"/>
                  <a:pt x="3610" y="1431"/>
                  <a:pt x="3598" y="1454"/>
                </a:cubicBezTo>
                <a:cubicBezTo>
                  <a:pt x="3593" y="1466"/>
                  <a:pt x="3377" y="1549"/>
                  <a:pt x="3120" y="1639"/>
                </a:cubicBezTo>
                <a:cubicBezTo>
                  <a:pt x="2601" y="1819"/>
                  <a:pt x="2539" y="1873"/>
                  <a:pt x="2695" y="2002"/>
                </a:cubicBezTo>
                <a:cubicBezTo>
                  <a:pt x="2742" y="2041"/>
                  <a:pt x="2909" y="2204"/>
                  <a:pt x="3069" y="2369"/>
                </a:cubicBezTo>
                <a:lnTo>
                  <a:pt x="3359" y="2666"/>
                </a:lnTo>
                <a:lnTo>
                  <a:pt x="3237" y="2646"/>
                </a:lnTo>
                <a:cubicBezTo>
                  <a:pt x="3170" y="2636"/>
                  <a:pt x="2955" y="2593"/>
                  <a:pt x="2758" y="2550"/>
                </a:cubicBezTo>
                <a:cubicBezTo>
                  <a:pt x="2592" y="2515"/>
                  <a:pt x="2484" y="2498"/>
                  <a:pt x="2423" y="2498"/>
                </a:cubicBezTo>
                <a:cubicBezTo>
                  <a:pt x="2392" y="2498"/>
                  <a:pt x="2373" y="2502"/>
                  <a:pt x="2364" y="2511"/>
                </a:cubicBezTo>
                <a:cubicBezTo>
                  <a:pt x="2345" y="2532"/>
                  <a:pt x="2330" y="2622"/>
                  <a:pt x="2331" y="2713"/>
                </a:cubicBezTo>
                <a:cubicBezTo>
                  <a:pt x="2332" y="2803"/>
                  <a:pt x="2323" y="2954"/>
                  <a:pt x="2309" y="3050"/>
                </a:cubicBezTo>
                <a:cubicBezTo>
                  <a:pt x="2295" y="3145"/>
                  <a:pt x="2289" y="3245"/>
                  <a:pt x="2294" y="3270"/>
                </a:cubicBezTo>
                <a:cubicBezTo>
                  <a:pt x="2300" y="3297"/>
                  <a:pt x="2297" y="3309"/>
                  <a:pt x="2290" y="3309"/>
                </a:cubicBezTo>
                <a:cubicBezTo>
                  <a:pt x="2276" y="3309"/>
                  <a:pt x="2243" y="3265"/>
                  <a:pt x="2216" y="3199"/>
                </a:cubicBezTo>
                <a:cubicBezTo>
                  <a:pt x="2196" y="3147"/>
                  <a:pt x="2135" y="3007"/>
                  <a:pt x="2082" y="2891"/>
                </a:cubicBezTo>
                <a:cubicBezTo>
                  <a:pt x="2030" y="2774"/>
                  <a:pt x="1974" y="2644"/>
                  <a:pt x="1961" y="2606"/>
                </a:cubicBezTo>
                <a:cubicBezTo>
                  <a:pt x="1941" y="2548"/>
                  <a:pt x="1920" y="2534"/>
                  <a:pt x="1854" y="2532"/>
                </a:cubicBezTo>
                <a:cubicBezTo>
                  <a:pt x="1853" y="2532"/>
                  <a:pt x="1853" y="2532"/>
                  <a:pt x="1853" y="2532"/>
                </a:cubicBezTo>
                <a:cubicBezTo>
                  <a:pt x="1777" y="2532"/>
                  <a:pt x="1468" y="2664"/>
                  <a:pt x="1272" y="2783"/>
                </a:cubicBezTo>
                <a:cubicBezTo>
                  <a:pt x="1229" y="2809"/>
                  <a:pt x="1147" y="2851"/>
                  <a:pt x="1092" y="2876"/>
                </a:cubicBezTo>
                <a:lnTo>
                  <a:pt x="992" y="2922"/>
                </a:lnTo>
                <a:lnTo>
                  <a:pt x="1194" y="2531"/>
                </a:lnTo>
                <a:cubicBezTo>
                  <a:pt x="1347" y="2231"/>
                  <a:pt x="1391" y="2125"/>
                  <a:pt x="1381" y="2077"/>
                </a:cubicBezTo>
                <a:cubicBezTo>
                  <a:pt x="1368" y="2025"/>
                  <a:pt x="1317" y="1996"/>
                  <a:pt x="1044" y="1880"/>
                </a:cubicBezTo>
                <a:cubicBezTo>
                  <a:pt x="866" y="1804"/>
                  <a:pt x="659" y="1728"/>
                  <a:pt x="581" y="1706"/>
                </a:cubicBezTo>
                <a:cubicBezTo>
                  <a:pt x="501" y="1685"/>
                  <a:pt x="442" y="1665"/>
                  <a:pt x="444" y="1659"/>
                </a:cubicBezTo>
                <a:cubicBezTo>
                  <a:pt x="447" y="1654"/>
                  <a:pt x="521" y="1645"/>
                  <a:pt x="614" y="1640"/>
                </a:cubicBezTo>
                <a:cubicBezTo>
                  <a:pt x="705" y="1635"/>
                  <a:pt x="829" y="1620"/>
                  <a:pt x="896" y="1607"/>
                </a:cubicBezTo>
                <a:cubicBezTo>
                  <a:pt x="960" y="1595"/>
                  <a:pt x="1127" y="1580"/>
                  <a:pt x="1264" y="1575"/>
                </a:cubicBezTo>
                <a:cubicBezTo>
                  <a:pt x="1550" y="1564"/>
                  <a:pt x="1602" y="1522"/>
                  <a:pt x="1540" y="1348"/>
                </a:cubicBezTo>
                <a:cubicBezTo>
                  <a:pt x="1517" y="1285"/>
                  <a:pt x="1481" y="1150"/>
                  <a:pt x="1459" y="1046"/>
                </a:cubicBezTo>
                <a:cubicBezTo>
                  <a:pt x="1436" y="942"/>
                  <a:pt x="1405" y="815"/>
                  <a:pt x="1389" y="762"/>
                </a:cubicBezTo>
                <a:cubicBezTo>
                  <a:pt x="1366" y="682"/>
                  <a:pt x="1362" y="642"/>
                  <a:pt x="1378" y="642"/>
                </a:cubicBezTo>
                <a:cubicBezTo>
                  <a:pt x="1392" y="642"/>
                  <a:pt x="1422" y="675"/>
                  <a:pt x="1466" y="740"/>
                </a:cubicBezTo>
                <a:cubicBezTo>
                  <a:pt x="1555" y="874"/>
                  <a:pt x="1817" y="1083"/>
                  <a:pt x="1904" y="1091"/>
                </a:cubicBezTo>
                <a:cubicBezTo>
                  <a:pt x="1905" y="1091"/>
                  <a:pt x="1906" y="1091"/>
                  <a:pt x="1907" y="1091"/>
                </a:cubicBezTo>
                <a:cubicBezTo>
                  <a:pt x="1934" y="1091"/>
                  <a:pt x="1978" y="1064"/>
                  <a:pt x="2004" y="1030"/>
                </a:cubicBezTo>
                <a:cubicBezTo>
                  <a:pt x="2033" y="995"/>
                  <a:pt x="2177" y="832"/>
                  <a:pt x="2326" y="667"/>
                </a:cubicBezTo>
                <a:cubicBezTo>
                  <a:pt x="2496" y="478"/>
                  <a:pt x="2563" y="410"/>
                  <a:pt x="2590" y="410"/>
                </a:cubicBezTo>
                <a:close/>
                <a:moveTo>
                  <a:pt x="2709" y="0"/>
                </a:moveTo>
                <a:cubicBezTo>
                  <a:pt x="2682" y="0"/>
                  <a:pt x="2652" y="9"/>
                  <a:pt x="2622" y="27"/>
                </a:cubicBezTo>
                <a:cubicBezTo>
                  <a:pt x="2580" y="52"/>
                  <a:pt x="2547" y="89"/>
                  <a:pt x="2550" y="107"/>
                </a:cubicBezTo>
                <a:cubicBezTo>
                  <a:pt x="2552" y="126"/>
                  <a:pt x="2468" y="241"/>
                  <a:pt x="2365" y="360"/>
                </a:cubicBezTo>
                <a:cubicBezTo>
                  <a:pt x="2262" y="480"/>
                  <a:pt x="2174" y="588"/>
                  <a:pt x="2171" y="597"/>
                </a:cubicBezTo>
                <a:cubicBezTo>
                  <a:pt x="2168" y="607"/>
                  <a:pt x="2146" y="631"/>
                  <a:pt x="2122" y="652"/>
                </a:cubicBezTo>
                <a:cubicBezTo>
                  <a:pt x="2098" y="672"/>
                  <a:pt x="2039" y="733"/>
                  <a:pt x="1989" y="790"/>
                </a:cubicBezTo>
                <a:cubicBezTo>
                  <a:pt x="1939" y="846"/>
                  <a:pt x="1914" y="869"/>
                  <a:pt x="1886" y="869"/>
                </a:cubicBezTo>
                <a:cubicBezTo>
                  <a:pt x="1868" y="869"/>
                  <a:pt x="1850" y="860"/>
                  <a:pt x="1824" y="844"/>
                </a:cubicBezTo>
                <a:cubicBezTo>
                  <a:pt x="1782" y="818"/>
                  <a:pt x="1694" y="726"/>
                  <a:pt x="1626" y="635"/>
                </a:cubicBezTo>
                <a:cubicBezTo>
                  <a:pt x="1442" y="390"/>
                  <a:pt x="1245" y="223"/>
                  <a:pt x="1149" y="223"/>
                </a:cubicBezTo>
                <a:cubicBezTo>
                  <a:pt x="1133" y="223"/>
                  <a:pt x="1120" y="228"/>
                  <a:pt x="1110" y="237"/>
                </a:cubicBezTo>
                <a:cubicBezTo>
                  <a:pt x="1064" y="282"/>
                  <a:pt x="1073" y="379"/>
                  <a:pt x="1140" y="584"/>
                </a:cubicBezTo>
                <a:cubicBezTo>
                  <a:pt x="1172" y="680"/>
                  <a:pt x="1214" y="830"/>
                  <a:pt x="1232" y="915"/>
                </a:cubicBezTo>
                <a:cubicBezTo>
                  <a:pt x="1250" y="1000"/>
                  <a:pt x="1281" y="1139"/>
                  <a:pt x="1299" y="1225"/>
                </a:cubicBezTo>
                <a:cubicBezTo>
                  <a:pt x="1320" y="1320"/>
                  <a:pt x="1320" y="1376"/>
                  <a:pt x="1298" y="1376"/>
                </a:cubicBezTo>
                <a:cubicBezTo>
                  <a:pt x="1298" y="1376"/>
                  <a:pt x="1298" y="1376"/>
                  <a:pt x="1297" y="1376"/>
                </a:cubicBezTo>
                <a:cubicBezTo>
                  <a:pt x="1292" y="1376"/>
                  <a:pt x="1286" y="1375"/>
                  <a:pt x="1277" y="1375"/>
                </a:cubicBezTo>
                <a:cubicBezTo>
                  <a:pt x="1133" y="1375"/>
                  <a:pt x="477" y="1451"/>
                  <a:pt x="286" y="1491"/>
                </a:cubicBezTo>
                <a:cubicBezTo>
                  <a:pt x="107" y="1529"/>
                  <a:pt x="61" y="1551"/>
                  <a:pt x="30" y="1616"/>
                </a:cubicBezTo>
                <a:cubicBezTo>
                  <a:pt x="0" y="1678"/>
                  <a:pt x="5" y="1706"/>
                  <a:pt x="52" y="1745"/>
                </a:cubicBezTo>
                <a:cubicBezTo>
                  <a:pt x="84" y="1772"/>
                  <a:pt x="151" y="1797"/>
                  <a:pt x="200" y="1800"/>
                </a:cubicBezTo>
                <a:cubicBezTo>
                  <a:pt x="291" y="1807"/>
                  <a:pt x="952" y="2025"/>
                  <a:pt x="1105" y="2098"/>
                </a:cubicBezTo>
                <a:lnTo>
                  <a:pt x="1188" y="2138"/>
                </a:lnTo>
                <a:lnTo>
                  <a:pt x="1040" y="2445"/>
                </a:lnTo>
                <a:cubicBezTo>
                  <a:pt x="957" y="2616"/>
                  <a:pt x="844" y="2808"/>
                  <a:pt x="785" y="2877"/>
                </a:cubicBezTo>
                <a:cubicBezTo>
                  <a:pt x="620" y="3073"/>
                  <a:pt x="575" y="3250"/>
                  <a:pt x="680" y="3302"/>
                </a:cubicBezTo>
                <a:cubicBezTo>
                  <a:pt x="682" y="3303"/>
                  <a:pt x="686" y="3304"/>
                  <a:pt x="690" y="3304"/>
                </a:cubicBezTo>
                <a:cubicBezTo>
                  <a:pt x="748" y="3304"/>
                  <a:pt x="952" y="3183"/>
                  <a:pt x="978" y="3130"/>
                </a:cubicBezTo>
                <a:cubicBezTo>
                  <a:pt x="987" y="3111"/>
                  <a:pt x="1002" y="3099"/>
                  <a:pt x="1016" y="3099"/>
                </a:cubicBezTo>
                <a:cubicBezTo>
                  <a:pt x="1018" y="3099"/>
                  <a:pt x="1021" y="3099"/>
                  <a:pt x="1024" y="3100"/>
                </a:cubicBezTo>
                <a:cubicBezTo>
                  <a:pt x="1025" y="3101"/>
                  <a:pt x="1026" y="3101"/>
                  <a:pt x="1027" y="3101"/>
                </a:cubicBezTo>
                <a:cubicBezTo>
                  <a:pt x="1069" y="3101"/>
                  <a:pt x="1386" y="2948"/>
                  <a:pt x="1674" y="2788"/>
                </a:cubicBezTo>
                <a:cubicBezTo>
                  <a:pt x="1726" y="2759"/>
                  <a:pt x="1765" y="2744"/>
                  <a:pt x="1793" y="2744"/>
                </a:cubicBezTo>
                <a:cubicBezTo>
                  <a:pt x="1831" y="2744"/>
                  <a:pt x="1852" y="2770"/>
                  <a:pt x="1864" y="2823"/>
                </a:cubicBezTo>
                <a:cubicBezTo>
                  <a:pt x="1887" y="2910"/>
                  <a:pt x="2191" y="3608"/>
                  <a:pt x="2250" y="3705"/>
                </a:cubicBezTo>
                <a:cubicBezTo>
                  <a:pt x="2289" y="3767"/>
                  <a:pt x="2314" y="3785"/>
                  <a:pt x="2366" y="3785"/>
                </a:cubicBezTo>
                <a:cubicBezTo>
                  <a:pt x="2368" y="3785"/>
                  <a:pt x="2369" y="3785"/>
                  <a:pt x="2371" y="3785"/>
                </a:cubicBezTo>
                <a:cubicBezTo>
                  <a:pt x="2463" y="3782"/>
                  <a:pt x="2481" y="3737"/>
                  <a:pt x="2476" y="3523"/>
                </a:cubicBezTo>
                <a:cubicBezTo>
                  <a:pt x="2473" y="3425"/>
                  <a:pt x="2482" y="3223"/>
                  <a:pt x="2496" y="3073"/>
                </a:cubicBezTo>
                <a:cubicBezTo>
                  <a:pt x="2510" y="2923"/>
                  <a:pt x="2521" y="2777"/>
                  <a:pt x="2523" y="2747"/>
                </a:cubicBezTo>
                <a:cubicBezTo>
                  <a:pt x="2523" y="2725"/>
                  <a:pt x="2536" y="2714"/>
                  <a:pt x="2579" y="2714"/>
                </a:cubicBezTo>
                <a:cubicBezTo>
                  <a:pt x="2623" y="2714"/>
                  <a:pt x="2699" y="2726"/>
                  <a:pt x="2826" y="2750"/>
                </a:cubicBezTo>
                <a:cubicBezTo>
                  <a:pt x="2994" y="2781"/>
                  <a:pt x="3221" y="2830"/>
                  <a:pt x="3335" y="2859"/>
                </a:cubicBezTo>
                <a:cubicBezTo>
                  <a:pt x="3414" y="2879"/>
                  <a:pt x="3481" y="2888"/>
                  <a:pt x="3535" y="2888"/>
                </a:cubicBezTo>
                <a:cubicBezTo>
                  <a:pt x="3727" y="2888"/>
                  <a:pt x="3758" y="2772"/>
                  <a:pt x="3572" y="2602"/>
                </a:cubicBezTo>
                <a:cubicBezTo>
                  <a:pt x="3354" y="2405"/>
                  <a:pt x="2936" y="1957"/>
                  <a:pt x="2951" y="1937"/>
                </a:cubicBezTo>
                <a:cubicBezTo>
                  <a:pt x="2958" y="1927"/>
                  <a:pt x="3181" y="1835"/>
                  <a:pt x="3442" y="1735"/>
                </a:cubicBezTo>
                <a:cubicBezTo>
                  <a:pt x="3703" y="1634"/>
                  <a:pt x="3925" y="1538"/>
                  <a:pt x="3933" y="1522"/>
                </a:cubicBezTo>
                <a:cubicBezTo>
                  <a:pt x="3940" y="1507"/>
                  <a:pt x="3936" y="1464"/>
                  <a:pt x="3923" y="1430"/>
                </a:cubicBezTo>
                <a:cubicBezTo>
                  <a:pt x="3893" y="1347"/>
                  <a:pt x="3653" y="1255"/>
                  <a:pt x="3292" y="1189"/>
                </a:cubicBezTo>
                <a:cubicBezTo>
                  <a:pt x="3144" y="1161"/>
                  <a:pt x="2965" y="1125"/>
                  <a:pt x="2887" y="1106"/>
                </a:cubicBezTo>
                <a:lnTo>
                  <a:pt x="2747" y="1072"/>
                </a:lnTo>
                <a:lnTo>
                  <a:pt x="2767" y="875"/>
                </a:lnTo>
                <a:cubicBezTo>
                  <a:pt x="2778" y="768"/>
                  <a:pt x="2787" y="604"/>
                  <a:pt x="2787" y="514"/>
                </a:cubicBezTo>
                <a:cubicBezTo>
                  <a:pt x="2789" y="425"/>
                  <a:pt x="2795" y="347"/>
                  <a:pt x="2803" y="345"/>
                </a:cubicBezTo>
                <a:cubicBezTo>
                  <a:pt x="2828" y="336"/>
                  <a:pt x="2836" y="101"/>
                  <a:pt x="2812" y="62"/>
                </a:cubicBezTo>
                <a:cubicBezTo>
                  <a:pt x="2787" y="21"/>
                  <a:pt x="2751" y="0"/>
                  <a:pt x="27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  <p:grpSp>
        <p:nvGrpSpPr>
          <p:cNvPr id="518" name="Google Shape;518;p20"/>
          <p:cNvGrpSpPr/>
          <p:nvPr/>
        </p:nvGrpSpPr>
        <p:grpSpPr>
          <a:xfrm>
            <a:off x="10705275" y="5683971"/>
            <a:ext cx="526621" cy="433451"/>
            <a:chOff x="6815683" y="2849752"/>
            <a:chExt cx="186975" cy="153895"/>
          </a:xfrm>
        </p:grpSpPr>
        <p:sp>
          <p:nvSpPr>
            <p:cNvPr id="519" name="Google Shape;519;p20"/>
            <p:cNvSpPr/>
            <p:nvPr/>
          </p:nvSpPr>
          <p:spPr>
            <a:xfrm>
              <a:off x="6822044" y="2861043"/>
              <a:ext cx="172556" cy="131365"/>
            </a:xfrm>
            <a:custGeom>
              <a:avLst/>
              <a:gdLst/>
              <a:ahLst/>
              <a:cxnLst/>
              <a:rect l="l" t="t" r="r" b="b"/>
              <a:pathLst>
                <a:path w="3255" h="2478" extrusionOk="0">
                  <a:moveTo>
                    <a:pt x="1618" y="0"/>
                  </a:moveTo>
                  <a:cubicBezTo>
                    <a:pt x="1601" y="0"/>
                    <a:pt x="1578" y="4"/>
                    <a:pt x="1546" y="13"/>
                  </a:cubicBezTo>
                  <a:cubicBezTo>
                    <a:pt x="1346" y="66"/>
                    <a:pt x="1211" y="447"/>
                    <a:pt x="1130" y="664"/>
                  </a:cubicBezTo>
                  <a:cubicBezTo>
                    <a:pt x="1153" y="691"/>
                    <a:pt x="1138" y="741"/>
                    <a:pt x="1100" y="756"/>
                  </a:cubicBezTo>
                  <a:lnTo>
                    <a:pt x="1101" y="759"/>
                  </a:lnTo>
                  <a:cubicBezTo>
                    <a:pt x="1081" y="762"/>
                    <a:pt x="1061" y="763"/>
                    <a:pt x="1041" y="766"/>
                  </a:cubicBezTo>
                  <a:cubicBezTo>
                    <a:pt x="1017" y="773"/>
                    <a:pt x="993" y="779"/>
                    <a:pt x="969" y="786"/>
                  </a:cubicBezTo>
                  <a:cubicBezTo>
                    <a:pt x="964" y="789"/>
                    <a:pt x="958" y="791"/>
                    <a:pt x="953" y="791"/>
                  </a:cubicBezTo>
                  <a:cubicBezTo>
                    <a:pt x="944" y="791"/>
                    <a:pt x="935" y="786"/>
                    <a:pt x="929" y="778"/>
                  </a:cubicBezTo>
                  <a:cubicBezTo>
                    <a:pt x="811" y="787"/>
                    <a:pt x="694" y="788"/>
                    <a:pt x="576" y="789"/>
                  </a:cubicBezTo>
                  <a:cubicBezTo>
                    <a:pt x="574" y="789"/>
                    <a:pt x="572" y="789"/>
                    <a:pt x="569" y="789"/>
                  </a:cubicBezTo>
                  <a:cubicBezTo>
                    <a:pt x="520" y="789"/>
                    <a:pt x="433" y="779"/>
                    <a:pt x="348" y="779"/>
                  </a:cubicBezTo>
                  <a:cubicBezTo>
                    <a:pt x="255" y="779"/>
                    <a:pt x="164" y="791"/>
                    <a:pt x="127" y="840"/>
                  </a:cubicBezTo>
                  <a:cubicBezTo>
                    <a:pt x="0" y="1010"/>
                    <a:pt x="768" y="1374"/>
                    <a:pt x="889" y="1439"/>
                  </a:cubicBezTo>
                  <a:cubicBezTo>
                    <a:pt x="898" y="1445"/>
                    <a:pt x="905" y="1451"/>
                    <a:pt x="911" y="1458"/>
                  </a:cubicBezTo>
                  <a:cubicBezTo>
                    <a:pt x="932" y="1464"/>
                    <a:pt x="949" y="1483"/>
                    <a:pt x="940" y="1509"/>
                  </a:cubicBezTo>
                  <a:cubicBezTo>
                    <a:pt x="887" y="1667"/>
                    <a:pt x="837" y="1826"/>
                    <a:pt x="797" y="1989"/>
                  </a:cubicBezTo>
                  <a:cubicBezTo>
                    <a:pt x="777" y="2073"/>
                    <a:pt x="761" y="2157"/>
                    <a:pt x="751" y="2244"/>
                  </a:cubicBezTo>
                  <a:cubicBezTo>
                    <a:pt x="739" y="2338"/>
                    <a:pt x="693" y="2446"/>
                    <a:pt x="790" y="2474"/>
                  </a:cubicBezTo>
                  <a:cubicBezTo>
                    <a:pt x="798" y="2476"/>
                    <a:pt x="806" y="2477"/>
                    <a:pt x="815" y="2477"/>
                  </a:cubicBezTo>
                  <a:cubicBezTo>
                    <a:pt x="943" y="2477"/>
                    <a:pt x="1158" y="2240"/>
                    <a:pt x="1251" y="2158"/>
                  </a:cubicBezTo>
                  <a:cubicBezTo>
                    <a:pt x="1369" y="2056"/>
                    <a:pt x="1478" y="1947"/>
                    <a:pt x="1590" y="1840"/>
                  </a:cubicBezTo>
                  <a:cubicBezTo>
                    <a:pt x="1607" y="1824"/>
                    <a:pt x="1625" y="1817"/>
                    <a:pt x="1642" y="1817"/>
                  </a:cubicBezTo>
                  <a:cubicBezTo>
                    <a:pt x="1675" y="1817"/>
                    <a:pt x="1706" y="1842"/>
                    <a:pt x="1717" y="1873"/>
                  </a:cubicBezTo>
                  <a:cubicBezTo>
                    <a:pt x="1996" y="2112"/>
                    <a:pt x="2307" y="2289"/>
                    <a:pt x="2658" y="2391"/>
                  </a:cubicBezTo>
                  <a:cubicBezTo>
                    <a:pt x="2643" y="2234"/>
                    <a:pt x="2618" y="2080"/>
                    <a:pt x="2573" y="1928"/>
                  </a:cubicBezTo>
                  <a:cubicBezTo>
                    <a:pt x="2525" y="1760"/>
                    <a:pt x="2432" y="1607"/>
                    <a:pt x="2392" y="1438"/>
                  </a:cubicBezTo>
                  <a:cubicBezTo>
                    <a:pt x="2384" y="1403"/>
                    <a:pt x="2409" y="1369"/>
                    <a:pt x="2440" y="1359"/>
                  </a:cubicBezTo>
                  <a:cubicBezTo>
                    <a:pt x="2440" y="1342"/>
                    <a:pt x="2449" y="1325"/>
                    <a:pt x="2469" y="1313"/>
                  </a:cubicBezTo>
                  <a:cubicBezTo>
                    <a:pt x="2566" y="1251"/>
                    <a:pt x="3254" y="784"/>
                    <a:pt x="3174" y="661"/>
                  </a:cubicBezTo>
                  <a:cubicBezTo>
                    <a:pt x="3156" y="633"/>
                    <a:pt x="3089" y="624"/>
                    <a:pt x="3008" y="624"/>
                  </a:cubicBezTo>
                  <a:cubicBezTo>
                    <a:pt x="2877" y="624"/>
                    <a:pt x="2710" y="647"/>
                    <a:pt x="2652" y="651"/>
                  </a:cubicBezTo>
                  <a:cubicBezTo>
                    <a:pt x="2482" y="663"/>
                    <a:pt x="2314" y="691"/>
                    <a:pt x="2145" y="695"/>
                  </a:cubicBezTo>
                  <a:cubicBezTo>
                    <a:pt x="2144" y="695"/>
                    <a:pt x="2143" y="695"/>
                    <a:pt x="2141" y="695"/>
                  </a:cubicBezTo>
                  <a:cubicBezTo>
                    <a:pt x="2106" y="695"/>
                    <a:pt x="2084" y="670"/>
                    <a:pt x="2076" y="641"/>
                  </a:cubicBezTo>
                  <a:cubicBezTo>
                    <a:pt x="2062" y="637"/>
                    <a:pt x="2049" y="631"/>
                    <a:pt x="2041" y="618"/>
                  </a:cubicBezTo>
                  <a:cubicBezTo>
                    <a:pt x="1967" y="512"/>
                    <a:pt x="1928" y="388"/>
                    <a:pt x="1860" y="278"/>
                  </a:cubicBezTo>
                  <a:cubicBezTo>
                    <a:pt x="1821" y="214"/>
                    <a:pt x="1777" y="151"/>
                    <a:pt x="1730" y="94"/>
                  </a:cubicBezTo>
                  <a:cubicBezTo>
                    <a:pt x="1678" y="31"/>
                    <a:pt x="1665" y="0"/>
                    <a:pt x="16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20"/>
            <p:cNvSpPr/>
            <p:nvPr/>
          </p:nvSpPr>
          <p:spPr>
            <a:xfrm>
              <a:off x="6815683" y="2849752"/>
              <a:ext cx="186975" cy="153895"/>
            </a:xfrm>
            <a:custGeom>
              <a:avLst/>
              <a:gdLst/>
              <a:ahLst/>
              <a:cxnLst/>
              <a:rect l="l" t="t" r="r" b="b"/>
              <a:pathLst>
                <a:path w="3527" h="2903" extrusionOk="0">
                  <a:moveTo>
                    <a:pt x="1738" y="213"/>
                  </a:moveTo>
                  <a:cubicBezTo>
                    <a:pt x="1785" y="213"/>
                    <a:pt x="1798" y="244"/>
                    <a:pt x="1850" y="307"/>
                  </a:cubicBezTo>
                  <a:cubicBezTo>
                    <a:pt x="1897" y="365"/>
                    <a:pt x="1941" y="427"/>
                    <a:pt x="1980" y="491"/>
                  </a:cubicBezTo>
                  <a:cubicBezTo>
                    <a:pt x="2048" y="601"/>
                    <a:pt x="2087" y="725"/>
                    <a:pt x="2161" y="831"/>
                  </a:cubicBezTo>
                  <a:cubicBezTo>
                    <a:pt x="2169" y="844"/>
                    <a:pt x="2182" y="850"/>
                    <a:pt x="2196" y="854"/>
                  </a:cubicBezTo>
                  <a:cubicBezTo>
                    <a:pt x="2204" y="883"/>
                    <a:pt x="2226" y="908"/>
                    <a:pt x="2261" y="908"/>
                  </a:cubicBezTo>
                  <a:cubicBezTo>
                    <a:pt x="2263" y="908"/>
                    <a:pt x="2264" y="908"/>
                    <a:pt x="2265" y="908"/>
                  </a:cubicBezTo>
                  <a:cubicBezTo>
                    <a:pt x="2434" y="904"/>
                    <a:pt x="2602" y="876"/>
                    <a:pt x="2772" y="864"/>
                  </a:cubicBezTo>
                  <a:cubicBezTo>
                    <a:pt x="2830" y="860"/>
                    <a:pt x="2997" y="837"/>
                    <a:pt x="3128" y="837"/>
                  </a:cubicBezTo>
                  <a:cubicBezTo>
                    <a:pt x="3209" y="837"/>
                    <a:pt x="3276" y="846"/>
                    <a:pt x="3294" y="874"/>
                  </a:cubicBezTo>
                  <a:cubicBezTo>
                    <a:pt x="3374" y="997"/>
                    <a:pt x="2686" y="1464"/>
                    <a:pt x="2589" y="1526"/>
                  </a:cubicBezTo>
                  <a:cubicBezTo>
                    <a:pt x="2569" y="1538"/>
                    <a:pt x="2560" y="1555"/>
                    <a:pt x="2560" y="1572"/>
                  </a:cubicBezTo>
                  <a:cubicBezTo>
                    <a:pt x="2529" y="1582"/>
                    <a:pt x="2504" y="1616"/>
                    <a:pt x="2512" y="1651"/>
                  </a:cubicBezTo>
                  <a:cubicBezTo>
                    <a:pt x="2552" y="1820"/>
                    <a:pt x="2645" y="1974"/>
                    <a:pt x="2693" y="2141"/>
                  </a:cubicBezTo>
                  <a:cubicBezTo>
                    <a:pt x="2738" y="2293"/>
                    <a:pt x="2763" y="2447"/>
                    <a:pt x="2778" y="2604"/>
                  </a:cubicBezTo>
                  <a:cubicBezTo>
                    <a:pt x="2427" y="2502"/>
                    <a:pt x="2116" y="2325"/>
                    <a:pt x="1837" y="2086"/>
                  </a:cubicBezTo>
                  <a:cubicBezTo>
                    <a:pt x="1826" y="2055"/>
                    <a:pt x="1795" y="2030"/>
                    <a:pt x="1762" y="2030"/>
                  </a:cubicBezTo>
                  <a:cubicBezTo>
                    <a:pt x="1745" y="2030"/>
                    <a:pt x="1727" y="2037"/>
                    <a:pt x="1710" y="2053"/>
                  </a:cubicBezTo>
                  <a:cubicBezTo>
                    <a:pt x="1599" y="2160"/>
                    <a:pt x="1489" y="2269"/>
                    <a:pt x="1371" y="2371"/>
                  </a:cubicBezTo>
                  <a:cubicBezTo>
                    <a:pt x="1278" y="2453"/>
                    <a:pt x="1062" y="2691"/>
                    <a:pt x="935" y="2691"/>
                  </a:cubicBezTo>
                  <a:cubicBezTo>
                    <a:pt x="926" y="2691"/>
                    <a:pt x="918" y="2690"/>
                    <a:pt x="910" y="2688"/>
                  </a:cubicBezTo>
                  <a:cubicBezTo>
                    <a:pt x="813" y="2659"/>
                    <a:pt x="859" y="2551"/>
                    <a:pt x="871" y="2457"/>
                  </a:cubicBezTo>
                  <a:cubicBezTo>
                    <a:pt x="881" y="2370"/>
                    <a:pt x="897" y="2286"/>
                    <a:pt x="917" y="2202"/>
                  </a:cubicBezTo>
                  <a:cubicBezTo>
                    <a:pt x="957" y="2039"/>
                    <a:pt x="1007" y="1880"/>
                    <a:pt x="1060" y="1722"/>
                  </a:cubicBezTo>
                  <a:cubicBezTo>
                    <a:pt x="1069" y="1696"/>
                    <a:pt x="1052" y="1677"/>
                    <a:pt x="1031" y="1671"/>
                  </a:cubicBezTo>
                  <a:cubicBezTo>
                    <a:pt x="1025" y="1664"/>
                    <a:pt x="1018" y="1658"/>
                    <a:pt x="1009" y="1652"/>
                  </a:cubicBezTo>
                  <a:cubicBezTo>
                    <a:pt x="888" y="1587"/>
                    <a:pt x="120" y="1223"/>
                    <a:pt x="247" y="1053"/>
                  </a:cubicBezTo>
                  <a:cubicBezTo>
                    <a:pt x="284" y="1004"/>
                    <a:pt x="375" y="992"/>
                    <a:pt x="468" y="992"/>
                  </a:cubicBezTo>
                  <a:cubicBezTo>
                    <a:pt x="553" y="992"/>
                    <a:pt x="640" y="1002"/>
                    <a:pt x="689" y="1002"/>
                  </a:cubicBezTo>
                  <a:cubicBezTo>
                    <a:pt x="692" y="1002"/>
                    <a:pt x="694" y="1002"/>
                    <a:pt x="696" y="1002"/>
                  </a:cubicBezTo>
                  <a:cubicBezTo>
                    <a:pt x="814" y="1001"/>
                    <a:pt x="931" y="1000"/>
                    <a:pt x="1049" y="991"/>
                  </a:cubicBezTo>
                  <a:cubicBezTo>
                    <a:pt x="1055" y="999"/>
                    <a:pt x="1064" y="1004"/>
                    <a:pt x="1073" y="1004"/>
                  </a:cubicBezTo>
                  <a:cubicBezTo>
                    <a:pt x="1078" y="1004"/>
                    <a:pt x="1084" y="1002"/>
                    <a:pt x="1089" y="999"/>
                  </a:cubicBezTo>
                  <a:cubicBezTo>
                    <a:pt x="1113" y="992"/>
                    <a:pt x="1137" y="986"/>
                    <a:pt x="1161" y="979"/>
                  </a:cubicBezTo>
                  <a:cubicBezTo>
                    <a:pt x="1181" y="976"/>
                    <a:pt x="1201" y="975"/>
                    <a:pt x="1221" y="972"/>
                  </a:cubicBezTo>
                  <a:lnTo>
                    <a:pt x="1220" y="969"/>
                  </a:lnTo>
                  <a:cubicBezTo>
                    <a:pt x="1258" y="954"/>
                    <a:pt x="1273" y="904"/>
                    <a:pt x="1250" y="877"/>
                  </a:cubicBezTo>
                  <a:cubicBezTo>
                    <a:pt x="1331" y="660"/>
                    <a:pt x="1466" y="279"/>
                    <a:pt x="1666" y="226"/>
                  </a:cubicBezTo>
                  <a:cubicBezTo>
                    <a:pt x="1698" y="217"/>
                    <a:pt x="1721" y="213"/>
                    <a:pt x="1738" y="213"/>
                  </a:cubicBezTo>
                  <a:close/>
                  <a:moveTo>
                    <a:pt x="1677" y="1"/>
                  </a:moveTo>
                  <a:cubicBezTo>
                    <a:pt x="1675" y="1"/>
                    <a:pt x="1673" y="1"/>
                    <a:pt x="1672" y="1"/>
                  </a:cubicBezTo>
                  <a:cubicBezTo>
                    <a:pt x="1521" y="5"/>
                    <a:pt x="1445" y="190"/>
                    <a:pt x="1383" y="303"/>
                  </a:cubicBezTo>
                  <a:cubicBezTo>
                    <a:pt x="1285" y="478"/>
                    <a:pt x="1207" y="663"/>
                    <a:pt x="1141" y="853"/>
                  </a:cubicBezTo>
                  <a:cubicBezTo>
                    <a:pt x="1005" y="836"/>
                    <a:pt x="861" y="828"/>
                    <a:pt x="719" y="828"/>
                  </a:cubicBezTo>
                  <a:cubicBezTo>
                    <a:pt x="608" y="828"/>
                    <a:pt x="498" y="833"/>
                    <a:pt x="393" y="843"/>
                  </a:cubicBezTo>
                  <a:cubicBezTo>
                    <a:pt x="265" y="854"/>
                    <a:pt x="101" y="898"/>
                    <a:pt x="55" y="1035"/>
                  </a:cubicBezTo>
                  <a:cubicBezTo>
                    <a:pt x="1" y="1201"/>
                    <a:pt x="159" y="1311"/>
                    <a:pt x="273" y="1398"/>
                  </a:cubicBezTo>
                  <a:cubicBezTo>
                    <a:pt x="473" y="1551"/>
                    <a:pt x="692" y="1686"/>
                    <a:pt x="926" y="1779"/>
                  </a:cubicBezTo>
                  <a:cubicBezTo>
                    <a:pt x="812" y="1978"/>
                    <a:pt x="746" y="2194"/>
                    <a:pt x="714" y="2425"/>
                  </a:cubicBezTo>
                  <a:cubicBezTo>
                    <a:pt x="697" y="2550"/>
                    <a:pt x="643" y="2776"/>
                    <a:pt x="766" y="2868"/>
                  </a:cubicBezTo>
                  <a:cubicBezTo>
                    <a:pt x="798" y="2893"/>
                    <a:pt x="832" y="2903"/>
                    <a:pt x="867" y="2903"/>
                  </a:cubicBezTo>
                  <a:cubicBezTo>
                    <a:pt x="984" y="2903"/>
                    <a:pt x="1106" y="2791"/>
                    <a:pt x="1185" y="2729"/>
                  </a:cubicBezTo>
                  <a:cubicBezTo>
                    <a:pt x="1395" y="2567"/>
                    <a:pt x="1596" y="2392"/>
                    <a:pt x="1780" y="2203"/>
                  </a:cubicBezTo>
                  <a:cubicBezTo>
                    <a:pt x="2077" y="2491"/>
                    <a:pt x="2442" y="2686"/>
                    <a:pt x="2843" y="2786"/>
                  </a:cubicBezTo>
                  <a:cubicBezTo>
                    <a:pt x="2850" y="2787"/>
                    <a:pt x="2856" y="2788"/>
                    <a:pt x="2862" y="2788"/>
                  </a:cubicBezTo>
                  <a:cubicBezTo>
                    <a:pt x="2905" y="2788"/>
                    <a:pt x="2946" y="2756"/>
                    <a:pt x="2944" y="2710"/>
                  </a:cubicBezTo>
                  <a:cubicBezTo>
                    <a:pt x="2928" y="2368"/>
                    <a:pt x="2872" y="1913"/>
                    <a:pt x="2652" y="1630"/>
                  </a:cubicBezTo>
                  <a:cubicBezTo>
                    <a:pt x="2863" y="1522"/>
                    <a:pt x="3059" y="1389"/>
                    <a:pt x="3233" y="1227"/>
                  </a:cubicBezTo>
                  <a:cubicBezTo>
                    <a:pt x="3329" y="1136"/>
                    <a:pt x="3526" y="977"/>
                    <a:pt x="3492" y="819"/>
                  </a:cubicBezTo>
                  <a:cubicBezTo>
                    <a:pt x="3466" y="697"/>
                    <a:pt x="3343" y="678"/>
                    <a:pt x="3230" y="678"/>
                  </a:cubicBezTo>
                  <a:cubicBezTo>
                    <a:pt x="3187" y="678"/>
                    <a:pt x="3145" y="681"/>
                    <a:pt x="3110" y="681"/>
                  </a:cubicBezTo>
                  <a:cubicBezTo>
                    <a:pt x="2833" y="686"/>
                    <a:pt x="2538" y="691"/>
                    <a:pt x="2267" y="755"/>
                  </a:cubicBezTo>
                  <a:cubicBezTo>
                    <a:pt x="2232" y="578"/>
                    <a:pt x="2121" y="412"/>
                    <a:pt x="2013" y="270"/>
                  </a:cubicBezTo>
                  <a:cubicBezTo>
                    <a:pt x="1935" y="167"/>
                    <a:pt x="1823" y="1"/>
                    <a:pt x="16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1" name="Google Shape;521;p20"/>
          <p:cNvGrpSpPr/>
          <p:nvPr/>
        </p:nvGrpSpPr>
        <p:grpSpPr>
          <a:xfrm rot="-8100037">
            <a:off x="503990" y="1320645"/>
            <a:ext cx="479660" cy="434492"/>
            <a:chOff x="1640475" y="1197075"/>
            <a:chExt cx="55475" cy="50250"/>
          </a:xfrm>
        </p:grpSpPr>
        <p:sp>
          <p:nvSpPr>
            <p:cNvPr id="522" name="Google Shape;522;p2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2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2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25" name="Google Shape;525;p20"/>
          <p:cNvSpPr/>
          <p:nvPr/>
        </p:nvSpPr>
        <p:spPr>
          <a:xfrm rot="9000131" flipH="1">
            <a:off x="6780997" y="6395801"/>
            <a:ext cx="579175" cy="13567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26" name="Google Shape;526;p20"/>
          <p:cNvGrpSpPr/>
          <p:nvPr/>
        </p:nvGrpSpPr>
        <p:grpSpPr>
          <a:xfrm rot="-5399917">
            <a:off x="11318892" y="5249560"/>
            <a:ext cx="304801" cy="276113"/>
            <a:chOff x="1640475" y="1197075"/>
            <a:chExt cx="55475" cy="50250"/>
          </a:xfrm>
        </p:grpSpPr>
        <p:sp>
          <p:nvSpPr>
            <p:cNvPr id="527" name="Google Shape;527;p2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2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2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0" name="Google Shape;530;p20"/>
          <p:cNvGrpSpPr/>
          <p:nvPr/>
        </p:nvGrpSpPr>
        <p:grpSpPr>
          <a:xfrm rot="-3093441">
            <a:off x="1444172" y="6119629"/>
            <a:ext cx="395619" cy="358369"/>
            <a:chOff x="1640475" y="1197075"/>
            <a:chExt cx="55475" cy="50250"/>
          </a:xfrm>
        </p:grpSpPr>
        <p:sp>
          <p:nvSpPr>
            <p:cNvPr id="531" name="Google Shape;531;p2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2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2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34" name="Google Shape;534;p20"/>
          <p:cNvSpPr/>
          <p:nvPr/>
        </p:nvSpPr>
        <p:spPr>
          <a:xfrm rot="5622773">
            <a:off x="10766418" y="2014711"/>
            <a:ext cx="1409748" cy="1098432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5" name="Google Shape;535;p20"/>
          <p:cNvSpPr/>
          <p:nvPr/>
        </p:nvSpPr>
        <p:spPr>
          <a:xfrm rot="-9039069" flipH="1">
            <a:off x="491762" y="288403"/>
            <a:ext cx="579183" cy="13567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36" name="Google Shape;536;p20"/>
          <p:cNvGrpSpPr/>
          <p:nvPr/>
        </p:nvGrpSpPr>
        <p:grpSpPr>
          <a:xfrm rot="9899945">
            <a:off x="10388501" y="712615"/>
            <a:ext cx="287912" cy="260807"/>
            <a:chOff x="1640475" y="1197075"/>
            <a:chExt cx="55475" cy="50250"/>
          </a:xfrm>
        </p:grpSpPr>
        <p:sp>
          <p:nvSpPr>
            <p:cNvPr id="537" name="Google Shape;537;p2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2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2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40" name="Google Shape;540;p20"/>
          <p:cNvSpPr/>
          <p:nvPr/>
        </p:nvSpPr>
        <p:spPr>
          <a:xfrm rot="-9899901" flipH="1">
            <a:off x="4798448" y="543326"/>
            <a:ext cx="726897" cy="170293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41" name="Google Shape;541;p20"/>
          <p:cNvGrpSpPr/>
          <p:nvPr/>
        </p:nvGrpSpPr>
        <p:grpSpPr>
          <a:xfrm rot="9253860">
            <a:off x="2130758" y="319081"/>
            <a:ext cx="363569" cy="329332"/>
            <a:chOff x="1640475" y="1197075"/>
            <a:chExt cx="55475" cy="50250"/>
          </a:xfrm>
        </p:grpSpPr>
        <p:sp>
          <p:nvSpPr>
            <p:cNvPr id="542" name="Google Shape;542;p2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2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2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45" name="Google Shape;545;p20"/>
          <p:cNvSpPr txBox="1">
            <a:spLocks noGrp="1"/>
          </p:cNvSpPr>
          <p:nvPr>
            <p:ph type="ctrTitle"/>
          </p:nvPr>
        </p:nvSpPr>
        <p:spPr>
          <a:xfrm flipH="1">
            <a:off x="3027833" y="1409867"/>
            <a:ext cx="6136400" cy="1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12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6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6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6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6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6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6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6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6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546" name="Google Shape;546;p20"/>
          <p:cNvGrpSpPr/>
          <p:nvPr/>
        </p:nvGrpSpPr>
        <p:grpSpPr>
          <a:xfrm rot="1533267">
            <a:off x="10892666" y="472455"/>
            <a:ext cx="345591" cy="741117"/>
            <a:chOff x="2867487" y="2990073"/>
            <a:chExt cx="141189" cy="302795"/>
          </a:xfrm>
        </p:grpSpPr>
        <p:sp>
          <p:nvSpPr>
            <p:cNvPr id="547" name="Google Shape;547;p20"/>
            <p:cNvSpPr/>
            <p:nvPr/>
          </p:nvSpPr>
          <p:spPr>
            <a:xfrm>
              <a:off x="2884095" y="2999752"/>
              <a:ext cx="109700" cy="254958"/>
            </a:xfrm>
            <a:custGeom>
              <a:avLst/>
              <a:gdLst/>
              <a:ahLst/>
              <a:cxnLst/>
              <a:rect l="l" t="t" r="r" b="b"/>
              <a:pathLst>
                <a:path w="5905" h="13724" extrusionOk="0">
                  <a:moveTo>
                    <a:pt x="3588" y="1"/>
                  </a:moveTo>
                  <a:cubicBezTo>
                    <a:pt x="3305" y="1"/>
                    <a:pt x="3022" y="5"/>
                    <a:pt x="2736" y="14"/>
                  </a:cubicBezTo>
                  <a:cubicBezTo>
                    <a:pt x="2836" y="47"/>
                    <a:pt x="2902" y="180"/>
                    <a:pt x="2869" y="347"/>
                  </a:cubicBezTo>
                  <a:cubicBezTo>
                    <a:pt x="2135" y="3149"/>
                    <a:pt x="1168" y="5851"/>
                    <a:pt x="0" y="8520"/>
                  </a:cubicBezTo>
                  <a:cubicBezTo>
                    <a:pt x="343" y="8472"/>
                    <a:pt x="686" y="8450"/>
                    <a:pt x="1030" y="8450"/>
                  </a:cubicBezTo>
                  <a:cubicBezTo>
                    <a:pt x="1657" y="8450"/>
                    <a:pt x="2290" y="8524"/>
                    <a:pt x="2936" y="8653"/>
                  </a:cubicBezTo>
                  <a:cubicBezTo>
                    <a:pt x="3103" y="8687"/>
                    <a:pt x="3203" y="8887"/>
                    <a:pt x="3136" y="9020"/>
                  </a:cubicBezTo>
                  <a:cubicBezTo>
                    <a:pt x="2636" y="10555"/>
                    <a:pt x="2235" y="12122"/>
                    <a:pt x="1968" y="13723"/>
                  </a:cubicBezTo>
                  <a:cubicBezTo>
                    <a:pt x="3136" y="11555"/>
                    <a:pt x="4303" y="9387"/>
                    <a:pt x="5504" y="7219"/>
                  </a:cubicBezTo>
                  <a:cubicBezTo>
                    <a:pt x="4570" y="7219"/>
                    <a:pt x="3703" y="7052"/>
                    <a:pt x="2836" y="6818"/>
                  </a:cubicBezTo>
                  <a:cubicBezTo>
                    <a:pt x="2636" y="6752"/>
                    <a:pt x="2536" y="6518"/>
                    <a:pt x="2636" y="6351"/>
                  </a:cubicBezTo>
                  <a:cubicBezTo>
                    <a:pt x="3970" y="4383"/>
                    <a:pt x="5037" y="2282"/>
                    <a:pt x="5905" y="80"/>
                  </a:cubicBezTo>
                  <a:cubicBezTo>
                    <a:pt x="5123" y="32"/>
                    <a:pt x="4360" y="1"/>
                    <a:pt x="3588" y="1"/>
                  </a:cubicBezTo>
                  <a:close/>
                </a:path>
              </a:pathLst>
            </a:custGeom>
            <a:solidFill>
              <a:srgbClr val="8C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20"/>
            <p:cNvSpPr/>
            <p:nvPr/>
          </p:nvSpPr>
          <p:spPr>
            <a:xfrm>
              <a:off x="2867487" y="2990073"/>
              <a:ext cx="141189" cy="302795"/>
            </a:xfrm>
            <a:custGeom>
              <a:avLst/>
              <a:gdLst/>
              <a:ahLst/>
              <a:cxnLst/>
              <a:rect l="l" t="t" r="r" b="b"/>
              <a:pathLst>
                <a:path w="7600" h="16299" extrusionOk="0">
                  <a:moveTo>
                    <a:pt x="4482" y="522"/>
                  </a:moveTo>
                  <a:cubicBezTo>
                    <a:pt x="5254" y="522"/>
                    <a:pt x="6017" y="553"/>
                    <a:pt x="6799" y="601"/>
                  </a:cubicBezTo>
                  <a:cubicBezTo>
                    <a:pt x="5931" y="2803"/>
                    <a:pt x="4864" y="4904"/>
                    <a:pt x="3530" y="6872"/>
                  </a:cubicBezTo>
                  <a:cubicBezTo>
                    <a:pt x="3430" y="7039"/>
                    <a:pt x="3530" y="7273"/>
                    <a:pt x="3730" y="7339"/>
                  </a:cubicBezTo>
                  <a:cubicBezTo>
                    <a:pt x="4597" y="7606"/>
                    <a:pt x="5464" y="7740"/>
                    <a:pt x="6398" y="7740"/>
                  </a:cubicBezTo>
                  <a:cubicBezTo>
                    <a:pt x="5197" y="9908"/>
                    <a:pt x="4030" y="12076"/>
                    <a:pt x="2862" y="14244"/>
                  </a:cubicBezTo>
                  <a:cubicBezTo>
                    <a:pt x="3129" y="12677"/>
                    <a:pt x="3530" y="11109"/>
                    <a:pt x="4030" y="9541"/>
                  </a:cubicBezTo>
                  <a:cubicBezTo>
                    <a:pt x="4097" y="9408"/>
                    <a:pt x="3997" y="9208"/>
                    <a:pt x="3830" y="9174"/>
                  </a:cubicBezTo>
                  <a:cubicBezTo>
                    <a:pt x="3184" y="9045"/>
                    <a:pt x="2551" y="8971"/>
                    <a:pt x="1924" y="8971"/>
                  </a:cubicBezTo>
                  <a:cubicBezTo>
                    <a:pt x="1580" y="8971"/>
                    <a:pt x="1237" y="8993"/>
                    <a:pt x="894" y="9041"/>
                  </a:cubicBezTo>
                  <a:cubicBezTo>
                    <a:pt x="2062" y="6372"/>
                    <a:pt x="3029" y="3670"/>
                    <a:pt x="3763" y="868"/>
                  </a:cubicBezTo>
                  <a:cubicBezTo>
                    <a:pt x="3796" y="701"/>
                    <a:pt x="3730" y="601"/>
                    <a:pt x="3630" y="535"/>
                  </a:cubicBezTo>
                  <a:cubicBezTo>
                    <a:pt x="3916" y="526"/>
                    <a:pt x="4199" y="522"/>
                    <a:pt x="4482" y="522"/>
                  </a:cubicBezTo>
                  <a:close/>
                  <a:moveTo>
                    <a:pt x="5989" y="1"/>
                  </a:moveTo>
                  <a:cubicBezTo>
                    <a:pt x="5157" y="1"/>
                    <a:pt x="4319" y="45"/>
                    <a:pt x="3496" y="134"/>
                  </a:cubicBezTo>
                  <a:cubicBezTo>
                    <a:pt x="3296" y="134"/>
                    <a:pt x="3229" y="368"/>
                    <a:pt x="3363" y="468"/>
                  </a:cubicBezTo>
                  <a:cubicBezTo>
                    <a:pt x="3263" y="501"/>
                    <a:pt x="3196" y="568"/>
                    <a:pt x="3163" y="701"/>
                  </a:cubicBezTo>
                  <a:cubicBezTo>
                    <a:pt x="2395" y="3637"/>
                    <a:pt x="1395" y="6506"/>
                    <a:pt x="94" y="9241"/>
                  </a:cubicBezTo>
                  <a:cubicBezTo>
                    <a:pt x="0" y="9491"/>
                    <a:pt x="169" y="9711"/>
                    <a:pt x="410" y="9711"/>
                  </a:cubicBezTo>
                  <a:cubicBezTo>
                    <a:pt x="427" y="9711"/>
                    <a:pt x="444" y="9710"/>
                    <a:pt x="461" y="9708"/>
                  </a:cubicBezTo>
                  <a:cubicBezTo>
                    <a:pt x="944" y="9624"/>
                    <a:pt x="1420" y="9583"/>
                    <a:pt x="1895" y="9583"/>
                  </a:cubicBezTo>
                  <a:cubicBezTo>
                    <a:pt x="2370" y="9583"/>
                    <a:pt x="2846" y="9624"/>
                    <a:pt x="3329" y="9708"/>
                  </a:cubicBezTo>
                  <a:cubicBezTo>
                    <a:pt x="2696" y="11776"/>
                    <a:pt x="2229" y="13844"/>
                    <a:pt x="1995" y="15979"/>
                  </a:cubicBezTo>
                  <a:cubicBezTo>
                    <a:pt x="1975" y="16182"/>
                    <a:pt x="2140" y="16299"/>
                    <a:pt x="2302" y="16299"/>
                  </a:cubicBezTo>
                  <a:cubicBezTo>
                    <a:pt x="2407" y="16299"/>
                    <a:pt x="2510" y="16250"/>
                    <a:pt x="2562" y="16146"/>
                  </a:cubicBezTo>
                  <a:cubicBezTo>
                    <a:pt x="4063" y="13277"/>
                    <a:pt x="5598" y="10442"/>
                    <a:pt x="7166" y="7606"/>
                  </a:cubicBezTo>
                  <a:cubicBezTo>
                    <a:pt x="7299" y="7406"/>
                    <a:pt x="7132" y="7139"/>
                    <a:pt x="6899" y="7139"/>
                  </a:cubicBezTo>
                  <a:cubicBezTo>
                    <a:pt x="6806" y="7143"/>
                    <a:pt x="6713" y="7144"/>
                    <a:pt x="6622" y="7144"/>
                  </a:cubicBezTo>
                  <a:cubicBezTo>
                    <a:pt x="5826" y="7144"/>
                    <a:pt x="5075" y="7019"/>
                    <a:pt x="4297" y="6839"/>
                  </a:cubicBezTo>
                  <a:cubicBezTo>
                    <a:pt x="5598" y="4838"/>
                    <a:pt x="6699" y="2669"/>
                    <a:pt x="7532" y="401"/>
                  </a:cubicBezTo>
                  <a:cubicBezTo>
                    <a:pt x="7599" y="234"/>
                    <a:pt x="7432" y="34"/>
                    <a:pt x="7232" y="34"/>
                  </a:cubicBezTo>
                  <a:cubicBezTo>
                    <a:pt x="6821" y="12"/>
                    <a:pt x="6406" y="1"/>
                    <a:pt x="59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78708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/>
          <p:nvPr/>
        </p:nvSpPr>
        <p:spPr>
          <a:xfrm>
            <a:off x="8730379" y="-371332"/>
            <a:ext cx="3508173" cy="1720035"/>
          </a:xfrm>
          <a:custGeom>
            <a:avLst/>
            <a:gdLst/>
            <a:ahLst/>
            <a:cxnLst/>
            <a:rect l="l" t="t" r="r" b="b"/>
            <a:pathLst>
              <a:path w="16766" h="8220" extrusionOk="0">
                <a:moveTo>
                  <a:pt x="16619" y="0"/>
                </a:moveTo>
                <a:lnTo>
                  <a:pt x="1" y="306"/>
                </a:lnTo>
                <a:cubicBezTo>
                  <a:pt x="61" y="421"/>
                  <a:pt x="130" y="530"/>
                  <a:pt x="209" y="629"/>
                </a:cubicBezTo>
                <a:cubicBezTo>
                  <a:pt x="561" y="1077"/>
                  <a:pt x="1090" y="1341"/>
                  <a:pt x="1620" y="1341"/>
                </a:cubicBezTo>
                <a:cubicBezTo>
                  <a:pt x="1653" y="1341"/>
                  <a:pt x="1687" y="1340"/>
                  <a:pt x="1720" y="1338"/>
                </a:cubicBezTo>
                <a:cubicBezTo>
                  <a:pt x="2137" y="1311"/>
                  <a:pt x="2547" y="1128"/>
                  <a:pt x="2959" y="1128"/>
                </a:cubicBezTo>
                <a:cubicBezTo>
                  <a:pt x="3033" y="1128"/>
                  <a:pt x="3106" y="1133"/>
                  <a:pt x="3180" y="1147"/>
                </a:cubicBezTo>
                <a:cubicBezTo>
                  <a:pt x="3277" y="1165"/>
                  <a:pt x="3367" y="1194"/>
                  <a:pt x="3455" y="1233"/>
                </a:cubicBezTo>
                <a:cubicBezTo>
                  <a:pt x="3474" y="1242"/>
                  <a:pt x="3493" y="1250"/>
                  <a:pt x="3511" y="1261"/>
                </a:cubicBezTo>
                <a:lnTo>
                  <a:pt x="3512" y="1261"/>
                </a:lnTo>
                <a:cubicBezTo>
                  <a:pt x="4178" y="1599"/>
                  <a:pt x="4587" y="2502"/>
                  <a:pt x="5216" y="2997"/>
                </a:cubicBezTo>
                <a:cubicBezTo>
                  <a:pt x="5642" y="3331"/>
                  <a:pt x="6137" y="3458"/>
                  <a:pt x="6653" y="3458"/>
                </a:cubicBezTo>
                <a:cubicBezTo>
                  <a:pt x="7281" y="3458"/>
                  <a:pt x="7939" y="3268"/>
                  <a:pt x="8534" y="3032"/>
                </a:cubicBezTo>
                <a:cubicBezTo>
                  <a:pt x="9061" y="2823"/>
                  <a:pt x="9606" y="2582"/>
                  <a:pt x="10155" y="2582"/>
                </a:cubicBezTo>
                <a:cubicBezTo>
                  <a:pt x="10271" y="2582"/>
                  <a:pt x="10386" y="2593"/>
                  <a:pt x="10502" y="2617"/>
                </a:cubicBezTo>
                <a:cubicBezTo>
                  <a:pt x="11491" y="2819"/>
                  <a:pt x="12129" y="3901"/>
                  <a:pt x="12548" y="4929"/>
                </a:cubicBezTo>
                <a:cubicBezTo>
                  <a:pt x="12966" y="5958"/>
                  <a:pt x="13334" y="7102"/>
                  <a:pt x="14165" y="7742"/>
                </a:cubicBezTo>
                <a:cubicBezTo>
                  <a:pt x="14587" y="8068"/>
                  <a:pt x="15094" y="8220"/>
                  <a:pt x="15606" y="8220"/>
                </a:cubicBezTo>
                <a:cubicBezTo>
                  <a:pt x="16002" y="8220"/>
                  <a:pt x="16401" y="8129"/>
                  <a:pt x="16766" y="7956"/>
                </a:cubicBezTo>
                <a:lnTo>
                  <a:pt x="16619" y="0"/>
                </a:ln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3"/>
          <p:cNvSpPr/>
          <p:nvPr/>
        </p:nvSpPr>
        <p:spPr>
          <a:xfrm>
            <a:off x="9877671" y="1941058"/>
            <a:ext cx="2998876" cy="5465401"/>
          </a:xfrm>
          <a:custGeom>
            <a:avLst/>
            <a:gdLst/>
            <a:ahLst/>
            <a:cxnLst/>
            <a:rect l="l" t="t" r="r" b="b"/>
            <a:pathLst>
              <a:path w="14332" h="26119" extrusionOk="0">
                <a:moveTo>
                  <a:pt x="12104" y="0"/>
                </a:moveTo>
                <a:cubicBezTo>
                  <a:pt x="11836" y="0"/>
                  <a:pt x="11579" y="100"/>
                  <a:pt x="11338" y="207"/>
                </a:cubicBezTo>
                <a:cubicBezTo>
                  <a:pt x="11049" y="335"/>
                  <a:pt x="10764" y="475"/>
                  <a:pt x="10478" y="610"/>
                </a:cubicBezTo>
                <a:cubicBezTo>
                  <a:pt x="9890" y="885"/>
                  <a:pt x="9294" y="1149"/>
                  <a:pt x="8713" y="1440"/>
                </a:cubicBezTo>
                <a:cubicBezTo>
                  <a:pt x="8495" y="1549"/>
                  <a:pt x="8298" y="1691"/>
                  <a:pt x="8201" y="1922"/>
                </a:cubicBezTo>
                <a:cubicBezTo>
                  <a:pt x="8095" y="2174"/>
                  <a:pt x="8110" y="2467"/>
                  <a:pt x="8106" y="2735"/>
                </a:cubicBezTo>
                <a:cubicBezTo>
                  <a:pt x="8097" y="3377"/>
                  <a:pt x="8121" y="4019"/>
                  <a:pt x="8176" y="4658"/>
                </a:cubicBezTo>
                <a:cubicBezTo>
                  <a:pt x="8228" y="5277"/>
                  <a:pt x="8331" y="5899"/>
                  <a:pt x="8283" y="6521"/>
                </a:cubicBezTo>
                <a:cubicBezTo>
                  <a:pt x="8242" y="7056"/>
                  <a:pt x="8055" y="7556"/>
                  <a:pt x="7761" y="8004"/>
                </a:cubicBezTo>
                <a:cubicBezTo>
                  <a:pt x="7173" y="8897"/>
                  <a:pt x="6276" y="9476"/>
                  <a:pt x="5434" y="10099"/>
                </a:cubicBezTo>
                <a:cubicBezTo>
                  <a:pt x="5008" y="10415"/>
                  <a:pt x="4600" y="10769"/>
                  <a:pt x="4338" y="11238"/>
                </a:cubicBezTo>
                <a:cubicBezTo>
                  <a:pt x="4078" y="11703"/>
                  <a:pt x="3973" y="12231"/>
                  <a:pt x="3932" y="12758"/>
                </a:cubicBezTo>
                <a:cubicBezTo>
                  <a:pt x="3854" y="13776"/>
                  <a:pt x="4023" y="14819"/>
                  <a:pt x="3717" y="15812"/>
                </a:cubicBezTo>
                <a:cubicBezTo>
                  <a:pt x="3574" y="16273"/>
                  <a:pt x="3319" y="16702"/>
                  <a:pt x="2917" y="16981"/>
                </a:cubicBezTo>
                <a:cubicBezTo>
                  <a:pt x="2489" y="17279"/>
                  <a:pt x="1977" y="17419"/>
                  <a:pt x="1536" y="17694"/>
                </a:cubicBezTo>
                <a:cubicBezTo>
                  <a:pt x="639" y="18252"/>
                  <a:pt x="327" y="19323"/>
                  <a:pt x="152" y="20304"/>
                </a:cubicBezTo>
                <a:cubicBezTo>
                  <a:pt x="48" y="20891"/>
                  <a:pt x="1" y="21500"/>
                  <a:pt x="140" y="22087"/>
                </a:cubicBezTo>
                <a:cubicBezTo>
                  <a:pt x="259" y="22589"/>
                  <a:pt x="523" y="23040"/>
                  <a:pt x="855" y="23429"/>
                </a:cubicBezTo>
                <a:cubicBezTo>
                  <a:pt x="1544" y="24236"/>
                  <a:pt x="3187" y="24329"/>
                  <a:pt x="3333" y="25366"/>
                </a:cubicBezTo>
                <a:cubicBezTo>
                  <a:pt x="3413" y="25937"/>
                  <a:pt x="4213" y="26116"/>
                  <a:pt x="4450" y="26116"/>
                </a:cubicBezTo>
                <a:cubicBezTo>
                  <a:pt x="4499" y="26116"/>
                  <a:pt x="4524" y="26108"/>
                  <a:pt x="4512" y="26094"/>
                </a:cubicBezTo>
                <a:lnTo>
                  <a:pt x="4512" y="26094"/>
                </a:lnTo>
                <a:cubicBezTo>
                  <a:pt x="5752" y="26098"/>
                  <a:pt x="6992" y="26103"/>
                  <a:pt x="8231" y="26108"/>
                </a:cubicBezTo>
                <a:cubicBezTo>
                  <a:pt x="8884" y="26110"/>
                  <a:pt x="9536" y="26113"/>
                  <a:pt x="10188" y="26115"/>
                </a:cubicBezTo>
                <a:cubicBezTo>
                  <a:pt x="10509" y="26116"/>
                  <a:pt x="10831" y="26117"/>
                  <a:pt x="11153" y="26118"/>
                </a:cubicBezTo>
                <a:cubicBezTo>
                  <a:pt x="11181" y="26118"/>
                  <a:pt x="11210" y="26118"/>
                  <a:pt x="11238" y="26118"/>
                </a:cubicBezTo>
                <a:cubicBezTo>
                  <a:pt x="11502" y="26118"/>
                  <a:pt x="11768" y="26112"/>
                  <a:pt x="12030" y="26066"/>
                </a:cubicBezTo>
                <a:cubicBezTo>
                  <a:pt x="12510" y="25980"/>
                  <a:pt x="12981" y="25708"/>
                  <a:pt x="13161" y="25232"/>
                </a:cubicBezTo>
                <a:cubicBezTo>
                  <a:pt x="13200" y="25130"/>
                  <a:pt x="13224" y="25017"/>
                  <a:pt x="13222" y="24907"/>
                </a:cubicBezTo>
                <a:cubicBezTo>
                  <a:pt x="13220" y="24778"/>
                  <a:pt x="13107" y="24687"/>
                  <a:pt x="13042" y="24582"/>
                </a:cubicBezTo>
                <a:cubicBezTo>
                  <a:pt x="12914" y="24378"/>
                  <a:pt x="12829" y="24154"/>
                  <a:pt x="12777" y="23918"/>
                </a:cubicBezTo>
                <a:cubicBezTo>
                  <a:pt x="12667" y="23424"/>
                  <a:pt x="12700" y="22903"/>
                  <a:pt x="12760" y="22402"/>
                </a:cubicBezTo>
                <a:cubicBezTo>
                  <a:pt x="12825" y="21856"/>
                  <a:pt x="12928" y="21313"/>
                  <a:pt x="12991" y="20766"/>
                </a:cubicBezTo>
                <a:cubicBezTo>
                  <a:pt x="13138" y="19498"/>
                  <a:pt x="13165" y="18220"/>
                  <a:pt x="13259" y="16947"/>
                </a:cubicBezTo>
                <a:cubicBezTo>
                  <a:pt x="13306" y="16306"/>
                  <a:pt x="13371" y="15667"/>
                  <a:pt x="13476" y="15033"/>
                </a:cubicBezTo>
                <a:cubicBezTo>
                  <a:pt x="13580" y="14418"/>
                  <a:pt x="13717" y="13809"/>
                  <a:pt x="13850" y="13199"/>
                </a:cubicBezTo>
                <a:cubicBezTo>
                  <a:pt x="14117" y="11977"/>
                  <a:pt x="14332" y="10761"/>
                  <a:pt x="14312" y="9506"/>
                </a:cubicBezTo>
                <a:cubicBezTo>
                  <a:pt x="14292" y="8213"/>
                  <a:pt x="14104" y="6931"/>
                  <a:pt x="14032" y="5641"/>
                </a:cubicBezTo>
                <a:cubicBezTo>
                  <a:pt x="13973" y="4552"/>
                  <a:pt x="14026" y="3448"/>
                  <a:pt x="13821" y="2371"/>
                </a:cubicBezTo>
                <a:cubicBezTo>
                  <a:pt x="13723" y="1854"/>
                  <a:pt x="13559" y="1346"/>
                  <a:pt x="13296" y="889"/>
                </a:cubicBezTo>
                <a:cubicBezTo>
                  <a:pt x="13046" y="456"/>
                  <a:pt x="12681" y="18"/>
                  <a:pt x="12141" y="1"/>
                </a:cubicBezTo>
                <a:cubicBezTo>
                  <a:pt x="12128" y="1"/>
                  <a:pt x="12116" y="0"/>
                  <a:pt x="12104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3"/>
          <p:cNvSpPr/>
          <p:nvPr/>
        </p:nvSpPr>
        <p:spPr>
          <a:xfrm>
            <a:off x="-279099" y="5418325"/>
            <a:ext cx="3398740" cy="2613323"/>
          </a:xfrm>
          <a:custGeom>
            <a:avLst/>
            <a:gdLst/>
            <a:ahLst/>
            <a:cxnLst/>
            <a:rect l="l" t="t" r="r" b="b"/>
            <a:pathLst>
              <a:path w="16243" h="12489" extrusionOk="0">
                <a:moveTo>
                  <a:pt x="3844" y="0"/>
                </a:moveTo>
                <a:cubicBezTo>
                  <a:pt x="3285" y="0"/>
                  <a:pt x="2723" y="148"/>
                  <a:pt x="2228" y="400"/>
                </a:cubicBezTo>
                <a:cubicBezTo>
                  <a:pt x="1280" y="883"/>
                  <a:pt x="590" y="1767"/>
                  <a:pt x="156" y="2720"/>
                </a:cubicBezTo>
                <a:cubicBezTo>
                  <a:pt x="49" y="2956"/>
                  <a:pt x="1" y="3596"/>
                  <a:pt x="54" y="3596"/>
                </a:cubicBezTo>
                <a:cubicBezTo>
                  <a:pt x="57" y="3596"/>
                  <a:pt x="61" y="3593"/>
                  <a:pt x="66" y="3588"/>
                </a:cubicBezTo>
                <a:cubicBezTo>
                  <a:pt x="269" y="4868"/>
                  <a:pt x="1355" y="5759"/>
                  <a:pt x="2294" y="6557"/>
                </a:cubicBezTo>
                <a:cubicBezTo>
                  <a:pt x="3560" y="7632"/>
                  <a:pt x="4723" y="8824"/>
                  <a:pt x="5756" y="10126"/>
                </a:cubicBezTo>
                <a:cubicBezTo>
                  <a:pt x="6340" y="10862"/>
                  <a:pt x="6881" y="11633"/>
                  <a:pt x="7379" y="12430"/>
                </a:cubicBezTo>
                <a:cubicBezTo>
                  <a:pt x="7403" y="12468"/>
                  <a:pt x="7442" y="12488"/>
                  <a:pt x="7481" y="12488"/>
                </a:cubicBezTo>
                <a:cubicBezTo>
                  <a:pt x="7510" y="12488"/>
                  <a:pt x="7539" y="12478"/>
                  <a:pt x="7563" y="12456"/>
                </a:cubicBezTo>
                <a:cubicBezTo>
                  <a:pt x="9372" y="10767"/>
                  <a:pt x="11182" y="9079"/>
                  <a:pt x="12991" y="7391"/>
                </a:cubicBezTo>
                <a:cubicBezTo>
                  <a:pt x="13444" y="6969"/>
                  <a:pt x="13897" y="6547"/>
                  <a:pt x="14348" y="6125"/>
                </a:cubicBezTo>
                <a:cubicBezTo>
                  <a:pt x="14774" y="5728"/>
                  <a:pt x="15224" y="5346"/>
                  <a:pt x="15621" y="4920"/>
                </a:cubicBezTo>
                <a:cubicBezTo>
                  <a:pt x="15956" y="4561"/>
                  <a:pt x="16230" y="4130"/>
                  <a:pt x="16237" y="3625"/>
                </a:cubicBezTo>
                <a:cubicBezTo>
                  <a:pt x="16243" y="3173"/>
                  <a:pt x="16055" y="2737"/>
                  <a:pt x="15772" y="2393"/>
                </a:cubicBezTo>
                <a:cubicBezTo>
                  <a:pt x="15118" y="1597"/>
                  <a:pt x="13969" y="1326"/>
                  <a:pt x="12990" y="1230"/>
                </a:cubicBezTo>
                <a:cubicBezTo>
                  <a:pt x="12782" y="1209"/>
                  <a:pt x="12575" y="1199"/>
                  <a:pt x="12369" y="1199"/>
                </a:cubicBezTo>
                <a:cubicBezTo>
                  <a:pt x="11579" y="1199"/>
                  <a:pt x="10805" y="1344"/>
                  <a:pt x="10046" y="1589"/>
                </a:cubicBezTo>
                <a:cubicBezTo>
                  <a:pt x="9458" y="1779"/>
                  <a:pt x="8842" y="1996"/>
                  <a:pt x="8230" y="1996"/>
                </a:cubicBezTo>
                <a:cubicBezTo>
                  <a:pt x="7924" y="1996"/>
                  <a:pt x="7618" y="1942"/>
                  <a:pt x="7317" y="1801"/>
                </a:cubicBezTo>
                <a:cubicBezTo>
                  <a:pt x="6411" y="1378"/>
                  <a:pt x="5786" y="517"/>
                  <a:pt x="4835" y="170"/>
                </a:cubicBezTo>
                <a:cubicBezTo>
                  <a:pt x="4516" y="54"/>
                  <a:pt x="4181" y="0"/>
                  <a:pt x="3844" y="0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3"/>
          <p:cNvSpPr/>
          <p:nvPr/>
        </p:nvSpPr>
        <p:spPr>
          <a:xfrm>
            <a:off x="-264453" y="-371331"/>
            <a:ext cx="2601941" cy="5060084"/>
          </a:xfrm>
          <a:custGeom>
            <a:avLst/>
            <a:gdLst/>
            <a:ahLst/>
            <a:cxnLst/>
            <a:rect l="l" t="t" r="r" b="b"/>
            <a:pathLst>
              <a:path w="12435" h="24182" extrusionOk="0">
                <a:moveTo>
                  <a:pt x="7995" y="0"/>
                </a:moveTo>
                <a:cubicBezTo>
                  <a:pt x="6753" y="0"/>
                  <a:pt x="5507" y="123"/>
                  <a:pt x="4282" y="305"/>
                </a:cubicBezTo>
                <a:cubicBezTo>
                  <a:pt x="3647" y="400"/>
                  <a:pt x="3014" y="509"/>
                  <a:pt x="2384" y="629"/>
                </a:cubicBezTo>
                <a:cubicBezTo>
                  <a:pt x="1767" y="745"/>
                  <a:pt x="1135" y="843"/>
                  <a:pt x="528" y="997"/>
                </a:cubicBezTo>
                <a:cubicBezTo>
                  <a:pt x="284" y="1059"/>
                  <a:pt x="86" y="1199"/>
                  <a:pt x="44" y="1438"/>
                </a:cubicBezTo>
                <a:cubicBezTo>
                  <a:pt x="1" y="1675"/>
                  <a:pt x="98" y="1906"/>
                  <a:pt x="177" y="2128"/>
                </a:cubicBezTo>
                <a:cubicBezTo>
                  <a:pt x="371" y="2674"/>
                  <a:pt x="529" y="3231"/>
                  <a:pt x="657" y="3795"/>
                </a:cubicBezTo>
                <a:cubicBezTo>
                  <a:pt x="1173" y="6076"/>
                  <a:pt x="1176" y="8421"/>
                  <a:pt x="1157" y="10740"/>
                </a:cubicBezTo>
                <a:cubicBezTo>
                  <a:pt x="1137" y="13166"/>
                  <a:pt x="1119" y="15594"/>
                  <a:pt x="956" y="18015"/>
                </a:cubicBezTo>
                <a:cubicBezTo>
                  <a:pt x="873" y="19227"/>
                  <a:pt x="754" y="20438"/>
                  <a:pt x="578" y="21641"/>
                </a:cubicBezTo>
                <a:cubicBezTo>
                  <a:pt x="533" y="21947"/>
                  <a:pt x="484" y="22253"/>
                  <a:pt x="431" y="22559"/>
                </a:cubicBezTo>
                <a:cubicBezTo>
                  <a:pt x="386" y="22822"/>
                  <a:pt x="322" y="23092"/>
                  <a:pt x="343" y="23359"/>
                </a:cubicBezTo>
                <a:cubicBezTo>
                  <a:pt x="374" y="23781"/>
                  <a:pt x="660" y="24173"/>
                  <a:pt x="1161" y="24181"/>
                </a:cubicBezTo>
                <a:cubicBezTo>
                  <a:pt x="1165" y="24181"/>
                  <a:pt x="1169" y="24181"/>
                  <a:pt x="1173" y="24181"/>
                </a:cubicBezTo>
                <a:cubicBezTo>
                  <a:pt x="1371" y="24181"/>
                  <a:pt x="1540" y="24099"/>
                  <a:pt x="1654" y="23951"/>
                </a:cubicBezTo>
                <a:cubicBezTo>
                  <a:pt x="1675" y="23925"/>
                  <a:pt x="1683" y="23898"/>
                  <a:pt x="1682" y="23874"/>
                </a:cubicBezTo>
                <a:lnTo>
                  <a:pt x="1682" y="23874"/>
                </a:lnTo>
                <a:cubicBezTo>
                  <a:pt x="1847" y="23898"/>
                  <a:pt x="2014" y="23909"/>
                  <a:pt x="2180" y="23909"/>
                </a:cubicBezTo>
                <a:cubicBezTo>
                  <a:pt x="2943" y="23909"/>
                  <a:pt x="3699" y="23667"/>
                  <a:pt x="4311" y="23242"/>
                </a:cubicBezTo>
                <a:cubicBezTo>
                  <a:pt x="4708" y="22966"/>
                  <a:pt x="5045" y="22616"/>
                  <a:pt x="5275" y="22211"/>
                </a:cubicBezTo>
                <a:cubicBezTo>
                  <a:pt x="5529" y="21761"/>
                  <a:pt x="5637" y="21258"/>
                  <a:pt x="5672" y="20756"/>
                </a:cubicBezTo>
                <a:cubicBezTo>
                  <a:pt x="5745" y="19694"/>
                  <a:pt x="5474" y="18600"/>
                  <a:pt x="5753" y="17552"/>
                </a:cubicBezTo>
                <a:cubicBezTo>
                  <a:pt x="5970" y="16734"/>
                  <a:pt x="6573" y="16141"/>
                  <a:pt x="7340" y="15710"/>
                </a:cubicBezTo>
                <a:cubicBezTo>
                  <a:pt x="8075" y="15296"/>
                  <a:pt x="8888" y="15018"/>
                  <a:pt x="9665" y="14682"/>
                </a:cubicBezTo>
                <a:cubicBezTo>
                  <a:pt x="10395" y="14367"/>
                  <a:pt x="11138" y="13992"/>
                  <a:pt x="11650" y="13407"/>
                </a:cubicBezTo>
                <a:cubicBezTo>
                  <a:pt x="12358" y="12597"/>
                  <a:pt x="12435" y="11553"/>
                  <a:pt x="12147" y="10578"/>
                </a:cubicBezTo>
                <a:cubicBezTo>
                  <a:pt x="11808" y="9430"/>
                  <a:pt x="11016" y="8461"/>
                  <a:pt x="10472" y="7396"/>
                </a:cubicBezTo>
                <a:cubicBezTo>
                  <a:pt x="9923" y="6314"/>
                  <a:pt x="9632" y="5096"/>
                  <a:pt x="9791" y="3904"/>
                </a:cubicBezTo>
                <a:cubicBezTo>
                  <a:pt x="9926" y="2896"/>
                  <a:pt x="10412" y="1909"/>
                  <a:pt x="11209" y="1194"/>
                </a:cubicBezTo>
                <a:cubicBezTo>
                  <a:pt x="11406" y="1016"/>
                  <a:pt x="11621" y="858"/>
                  <a:pt x="11854" y="718"/>
                </a:cubicBezTo>
                <a:cubicBezTo>
                  <a:pt x="11960" y="654"/>
                  <a:pt x="11944" y="503"/>
                  <a:pt x="11818" y="468"/>
                </a:cubicBezTo>
                <a:cubicBezTo>
                  <a:pt x="10568" y="132"/>
                  <a:pt x="9284" y="0"/>
                  <a:pt x="7995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3"/>
          <p:cNvSpPr txBox="1">
            <a:spLocks noGrp="1"/>
          </p:cNvSpPr>
          <p:nvPr>
            <p:ph type="title"/>
          </p:nvPr>
        </p:nvSpPr>
        <p:spPr>
          <a:xfrm>
            <a:off x="3849000" y="1333800"/>
            <a:ext cx="4494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78" name="Google Shape;78;p3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5230967" y="4493067"/>
            <a:ext cx="1730400" cy="7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667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79" name="Google Shape;79;p3"/>
          <p:cNvSpPr txBox="1">
            <a:spLocks noGrp="1"/>
          </p:cNvSpPr>
          <p:nvPr>
            <p:ph type="subTitle" idx="2"/>
          </p:nvPr>
        </p:nvSpPr>
        <p:spPr>
          <a:xfrm>
            <a:off x="4055300" y="3080033"/>
            <a:ext cx="4081600" cy="7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133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80" name="Google Shape;80;p3"/>
          <p:cNvSpPr/>
          <p:nvPr/>
        </p:nvSpPr>
        <p:spPr>
          <a:xfrm rot="-906775">
            <a:off x="9000867" y="6217200"/>
            <a:ext cx="807728" cy="18924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1" name="Google Shape;81;p3"/>
          <p:cNvGrpSpPr/>
          <p:nvPr/>
        </p:nvGrpSpPr>
        <p:grpSpPr>
          <a:xfrm rot="-5400000">
            <a:off x="11510567" y="585420"/>
            <a:ext cx="295696" cy="267845"/>
            <a:chOff x="1640475" y="1197075"/>
            <a:chExt cx="55475" cy="50250"/>
          </a:xfrm>
        </p:grpSpPr>
        <p:sp>
          <p:nvSpPr>
            <p:cNvPr id="82" name="Google Shape;82;p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5" name="Google Shape;85;p3"/>
          <p:cNvSpPr/>
          <p:nvPr/>
        </p:nvSpPr>
        <p:spPr>
          <a:xfrm rot="9965797">
            <a:off x="-542457" y="4341410"/>
            <a:ext cx="1325152" cy="2076284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6" name="Google Shape;86;p3"/>
          <p:cNvGrpSpPr/>
          <p:nvPr/>
        </p:nvGrpSpPr>
        <p:grpSpPr>
          <a:xfrm rot="-6145098">
            <a:off x="1915116" y="5834116"/>
            <a:ext cx="578189" cy="523765"/>
            <a:chOff x="1640475" y="1197075"/>
            <a:chExt cx="55475" cy="50250"/>
          </a:xfrm>
        </p:grpSpPr>
        <p:sp>
          <p:nvSpPr>
            <p:cNvPr id="87" name="Google Shape;87;p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0" name="Google Shape;90;p3"/>
          <p:cNvGrpSpPr/>
          <p:nvPr/>
        </p:nvGrpSpPr>
        <p:grpSpPr>
          <a:xfrm rot="-5400000">
            <a:off x="11089990" y="5193380"/>
            <a:ext cx="326429" cy="295697"/>
            <a:chOff x="1640475" y="1197075"/>
            <a:chExt cx="55475" cy="50250"/>
          </a:xfrm>
        </p:grpSpPr>
        <p:sp>
          <p:nvSpPr>
            <p:cNvPr id="91" name="Google Shape;91;p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4" name="Google Shape;94;p3"/>
          <p:cNvSpPr/>
          <p:nvPr/>
        </p:nvSpPr>
        <p:spPr>
          <a:xfrm rot="-4322283">
            <a:off x="340290" y="705348"/>
            <a:ext cx="773556" cy="181221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5" name="Google Shape;95;p3"/>
          <p:cNvGrpSpPr/>
          <p:nvPr/>
        </p:nvGrpSpPr>
        <p:grpSpPr>
          <a:xfrm rot="-5400000">
            <a:off x="1815565" y="655863"/>
            <a:ext cx="295696" cy="267845"/>
            <a:chOff x="1640475" y="1197075"/>
            <a:chExt cx="55475" cy="50250"/>
          </a:xfrm>
        </p:grpSpPr>
        <p:sp>
          <p:nvSpPr>
            <p:cNvPr id="96" name="Google Shape;96;p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115285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21"/>
          <p:cNvSpPr/>
          <p:nvPr/>
        </p:nvSpPr>
        <p:spPr>
          <a:xfrm rot="10800000" flipH="1">
            <a:off x="9247901" y="5410799"/>
            <a:ext cx="3089591" cy="1667368"/>
          </a:xfrm>
          <a:custGeom>
            <a:avLst/>
            <a:gdLst/>
            <a:ahLst/>
            <a:cxnLst/>
            <a:rect l="l" t="t" r="r" b="b"/>
            <a:pathLst>
              <a:path w="23470" h="10129" extrusionOk="0">
                <a:moveTo>
                  <a:pt x="1" y="0"/>
                </a:moveTo>
                <a:cubicBezTo>
                  <a:pt x="82" y="144"/>
                  <a:pt x="177" y="279"/>
                  <a:pt x="285" y="404"/>
                </a:cubicBezTo>
                <a:cubicBezTo>
                  <a:pt x="779" y="975"/>
                  <a:pt x="1537" y="1316"/>
                  <a:pt x="2299" y="1316"/>
                </a:cubicBezTo>
                <a:cubicBezTo>
                  <a:pt x="2333" y="1316"/>
                  <a:pt x="2366" y="1315"/>
                  <a:pt x="2400" y="1314"/>
                </a:cubicBezTo>
                <a:cubicBezTo>
                  <a:pt x="2977" y="1291"/>
                  <a:pt x="3549" y="1082"/>
                  <a:pt x="4119" y="1082"/>
                </a:cubicBezTo>
                <a:cubicBezTo>
                  <a:pt x="4234" y="1082"/>
                  <a:pt x="4350" y="1091"/>
                  <a:pt x="4465" y="1111"/>
                </a:cubicBezTo>
                <a:cubicBezTo>
                  <a:pt x="4602" y="1136"/>
                  <a:pt x="4730" y="1174"/>
                  <a:pt x="4852" y="1224"/>
                </a:cubicBezTo>
                <a:cubicBezTo>
                  <a:pt x="4878" y="1235"/>
                  <a:pt x="4905" y="1246"/>
                  <a:pt x="4930" y="1259"/>
                </a:cubicBezTo>
                <a:lnTo>
                  <a:pt x="4931" y="1259"/>
                </a:lnTo>
                <a:cubicBezTo>
                  <a:pt x="5863" y="1693"/>
                  <a:pt x="6418" y="2816"/>
                  <a:pt x="7292" y="3441"/>
                </a:cubicBezTo>
                <a:cubicBezTo>
                  <a:pt x="7907" y="3879"/>
                  <a:pt x="8634" y="4045"/>
                  <a:pt x="9391" y="4045"/>
                </a:cubicBezTo>
                <a:cubicBezTo>
                  <a:pt x="10254" y="4045"/>
                  <a:pt x="11156" y="3830"/>
                  <a:pt x="11976" y="3561"/>
                </a:cubicBezTo>
                <a:cubicBezTo>
                  <a:pt x="12709" y="3320"/>
                  <a:pt x="13469" y="3042"/>
                  <a:pt x="14229" y="3042"/>
                </a:cubicBezTo>
                <a:cubicBezTo>
                  <a:pt x="14408" y="3042"/>
                  <a:pt x="14587" y="3058"/>
                  <a:pt x="14766" y="3093"/>
                </a:cubicBezTo>
                <a:cubicBezTo>
                  <a:pt x="16157" y="3366"/>
                  <a:pt x="17029" y="4715"/>
                  <a:pt x="17593" y="5995"/>
                </a:cubicBezTo>
                <a:cubicBezTo>
                  <a:pt x="18158" y="7275"/>
                  <a:pt x="18647" y="8696"/>
                  <a:pt x="19803" y="9505"/>
                </a:cubicBezTo>
                <a:cubicBezTo>
                  <a:pt x="20409" y="9930"/>
                  <a:pt x="21147" y="10129"/>
                  <a:pt x="21892" y="10129"/>
                </a:cubicBezTo>
                <a:cubicBezTo>
                  <a:pt x="22430" y="10129"/>
                  <a:pt x="22971" y="10026"/>
                  <a:pt x="23470" y="9829"/>
                </a:cubicBezTo>
                <a:lnTo>
                  <a:pt x="23470" y="0"/>
                </a:ln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1" name="Google Shape;551;p21"/>
          <p:cNvSpPr/>
          <p:nvPr/>
        </p:nvSpPr>
        <p:spPr>
          <a:xfrm rot="10800000" flipH="1">
            <a:off x="6966867" y="-457020"/>
            <a:ext cx="5742248" cy="2932552"/>
          </a:xfrm>
          <a:custGeom>
            <a:avLst/>
            <a:gdLst/>
            <a:ahLst/>
            <a:cxnLst/>
            <a:rect l="l" t="t" r="r" b="b"/>
            <a:pathLst>
              <a:path w="20699" h="14262" extrusionOk="0">
                <a:moveTo>
                  <a:pt x="16853" y="1"/>
                </a:moveTo>
                <a:cubicBezTo>
                  <a:pt x="16589" y="1"/>
                  <a:pt x="16324" y="41"/>
                  <a:pt x="16064" y="100"/>
                </a:cubicBezTo>
                <a:cubicBezTo>
                  <a:pt x="15287" y="274"/>
                  <a:pt x="14440" y="586"/>
                  <a:pt x="13999" y="1484"/>
                </a:cubicBezTo>
                <a:cubicBezTo>
                  <a:pt x="13782" y="1925"/>
                  <a:pt x="13671" y="2437"/>
                  <a:pt x="13436" y="2864"/>
                </a:cubicBezTo>
                <a:cubicBezTo>
                  <a:pt x="13215" y="3266"/>
                  <a:pt x="12875" y="3522"/>
                  <a:pt x="12511" y="3665"/>
                </a:cubicBezTo>
                <a:cubicBezTo>
                  <a:pt x="12069" y="3837"/>
                  <a:pt x="11615" y="3859"/>
                  <a:pt x="11159" y="3859"/>
                </a:cubicBezTo>
                <a:cubicBezTo>
                  <a:pt x="11006" y="3859"/>
                  <a:pt x="10853" y="3856"/>
                  <a:pt x="10701" y="3856"/>
                </a:cubicBezTo>
                <a:cubicBezTo>
                  <a:pt x="10498" y="3856"/>
                  <a:pt x="10296" y="3860"/>
                  <a:pt x="10095" y="3880"/>
                </a:cubicBezTo>
                <a:cubicBezTo>
                  <a:pt x="9680" y="3920"/>
                  <a:pt x="9262" y="4026"/>
                  <a:pt x="8894" y="4285"/>
                </a:cubicBezTo>
                <a:cubicBezTo>
                  <a:pt x="8523" y="4548"/>
                  <a:pt x="8243" y="4955"/>
                  <a:pt x="7994" y="5382"/>
                </a:cubicBezTo>
                <a:cubicBezTo>
                  <a:pt x="7500" y="6225"/>
                  <a:pt x="7043" y="7121"/>
                  <a:pt x="6336" y="7709"/>
                </a:cubicBezTo>
                <a:cubicBezTo>
                  <a:pt x="5983" y="8002"/>
                  <a:pt x="5587" y="8190"/>
                  <a:pt x="5164" y="8231"/>
                </a:cubicBezTo>
                <a:cubicBezTo>
                  <a:pt x="5076" y="8240"/>
                  <a:pt x="4988" y="8243"/>
                  <a:pt x="4900" y="8243"/>
                </a:cubicBezTo>
                <a:cubicBezTo>
                  <a:pt x="4496" y="8243"/>
                  <a:pt x="4092" y="8166"/>
                  <a:pt x="3691" y="8123"/>
                </a:cubicBezTo>
                <a:cubicBezTo>
                  <a:pt x="3252" y="8076"/>
                  <a:pt x="2813" y="8052"/>
                  <a:pt x="2373" y="8052"/>
                </a:cubicBezTo>
                <a:cubicBezTo>
                  <a:pt x="2305" y="8052"/>
                  <a:pt x="2237" y="8053"/>
                  <a:pt x="2170" y="8054"/>
                </a:cubicBezTo>
                <a:cubicBezTo>
                  <a:pt x="1958" y="8057"/>
                  <a:pt x="1727" y="8043"/>
                  <a:pt x="1527" y="8149"/>
                </a:cubicBezTo>
                <a:cubicBezTo>
                  <a:pt x="1345" y="8245"/>
                  <a:pt x="1232" y="8443"/>
                  <a:pt x="1145" y="8661"/>
                </a:cubicBezTo>
                <a:cubicBezTo>
                  <a:pt x="915" y="9241"/>
                  <a:pt x="707" y="9837"/>
                  <a:pt x="489" y="10425"/>
                </a:cubicBezTo>
                <a:cubicBezTo>
                  <a:pt x="382" y="10712"/>
                  <a:pt x="273" y="10996"/>
                  <a:pt x="170" y="11285"/>
                </a:cubicBezTo>
                <a:cubicBezTo>
                  <a:pt x="82" y="11538"/>
                  <a:pt x="0" y="11807"/>
                  <a:pt x="8" y="12088"/>
                </a:cubicBezTo>
                <a:cubicBezTo>
                  <a:pt x="21" y="12629"/>
                  <a:pt x="368" y="12994"/>
                  <a:pt x="711" y="13243"/>
                </a:cubicBezTo>
                <a:cubicBezTo>
                  <a:pt x="1071" y="13507"/>
                  <a:pt x="1473" y="13671"/>
                  <a:pt x="1882" y="13769"/>
                </a:cubicBezTo>
                <a:cubicBezTo>
                  <a:pt x="2734" y="13974"/>
                  <a:pt x="3606" y="13920"/>
                  <a:pt x="4468" y="13980"/>
                </a:cubicBezTo>
                <a:cubicBezTo>
                  <a:pt x="5488" y="14051"/>
                  <a:pt x="6502" y="14240"/>
                  <a:pt x="7524" y="14260"/>
                </a:cubicBezTo>
                <a:cubicBezTo>
                  <a:pt x="7567" y="14261"/>
                  <a:pt x="7610" y="14261"/>
                  <a:pt x="7652" y="14261"/>
                </a:cubicBezTo>
                <a:cubicBezTo>
                  <a:pt x="8600" y="14261"/>
                  <a:pt x="9520" y="14052"/>
                  <a:pt x="10445" y="13797"/>
                </a:cubicBezTo>
                <a:cubicBezTo>
                  <a:pt x="10927" y="13664"/>
                  <a:pt x="11408" y="13527"/>
                  <a:pt x="11895" y="13424"/>
                </a:cubicBezTo>
                <a:cubicBezTo>
                  <a:pt x="12396" y="13318"/>
                  <a:pt x="12902" y="13253"/>
                  <a:pt x="13408" y="13207"/>
                </a:cubicBezTo>
                <a:cubicBezTo>
                  <a:pt x="14415" y="13113"/>
                  <a:pt x="15426" y="13086"/>
                  <a:pt x="16429" y="12939"/>
                </a:cubicBezTo>
                <a:cubicBezTo>
                  <a:pt x="16862" y="12876"/>
                  <a:pt x="17290" y="12772"/>
                  <a:pt x="17724" y="12708"/>
                </a:cubicBezTo>
                <a:cubicBezTo>
                  <a:pt x="17931" y="12676"/>
                  <a:pt x="18142" y="12652"/>
                  <a:pt x="18353" y="12652"/>
                </a:cubicBezTo>
                <a:cubicBezTo>
                  <a:pt x="18545" y="12652"/>
                  <a:pt x="18735" y="12672"/>
                  <a:pt x="18922" y="12725"/>
                </a:cubicBezTo>
                <a:cubicBezTo>
                  <a:pt x="19108" y="12778"/>
                  <a:pt x="19285" y="12862"/>
                  <a:pt x="19446" y="12990"/>
                </a:cubicBezTo>
                <a:cubicBezTo>
                  <a:pt x="19530" y="13055"/>
                  <a:pt x="19602" y="13168"/>
                  <a:pt x="19703" y="13170"/>
                </a:cubicBezTo>
                <a:cubicBezTo>
                  <a:pt x="19705" y="13170"/>
                  <a:pt x="19707" y="13170"/>
                  <a:pt x="19709" y="13170"/>
                </a:cubicBezTo>
                <a:cubicBezTo>
                  <a:pt x="19794" y="13170"/>
                  <a:pt x="19882" y="13147"/>
                  <a:pt x="19960" y="13109"/>
                </a:cubicBezTo>
                <a:cubicBezTo>
                  <a:pt x="20337" y="12928"/>
                  <a:pt x="20552" y="12457"/>
                  <a:pt x="20620" y="11978"/>
                </a:cubicBezTo>
                <a:cubicBezTo>
                  <a:pt x="20661" y="11688"/>
                  <a:pt x="20662" y="11393"/>
                  <a:pt x="20662" y="11100"/>
                </a:cubicBezTo>
                <a:cubicBezTo>
                  <a:pt x="20661" y="10779"/>
                  <a:pt x="20660" y="10457"/>
                  <a:pt x="20659" y="10136"/>
                </a:cubicBezTo>
                <a:cubicBezTo>
                  <a:pt x="20657" y="9484"/>
                  <a:pt x="20655" y="8832"/>
                  <a:pt x="20653" y="8180"/>
                </a:cubicBezTo>
                <a:cubicBezTo>
                  <a:pt x="20649" y="6940"/>
                  <a:pt x="20646" y="5700"/>
                  <a:pt x="20642" y="4459"/>
                </a:cubicBezTo>
                <a:lnTo>
                  <a:pt x="20642" y="4459"/>
                </a:lnTo>
                <a:cubicBezTo>
                  <a:pt x="20644" y="4461"/>
                  <a:pt x="20645" y="4462"/>
                  <a:pt x="20647" y="4462"/>
                </a:cubicBezTo>
                <a:cubicBezTo>
                  <a:pt x="20699" y="4462"/>
                  <a:pt x="20598" y="3375"/>
                  <a:pt x="20067" y="3281"/>
                </a:cubicBezTo>
                <a:cubicBezTo>
                  <a:pt x="19246" y="3135"/>
                  <a:pt x="19173" y="1493"/>
                  <a:pt x="18535" y="804"/>
                </a:cubicBezTo>
                <a:cubicBezTo>
                  <a:pt x="18227" y="470"/>
                  <a:pt x="17870" y="206"/>
                  <a:pt x="17474" y="87"/>
                </a:cubicBezTo>
                <a:cubicBezTo>
                  <a:pt x="17269" y="26"/>
                  <a:pt x="17062" y="1"/>
                  <a:pt x="16853" y="1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2" name="Google Shape;552;p21"/>
          <p:cNvSpPr/>
          <p:nvPr/>
        </p:nvSpPr>
        <p:spPr>
          <a:xfrm rot="10800000" flipH="1">
            <a:off x="-1100834" y="-526454"/>
            <a:ext cx="3594011" cy="3091689"/>
          </a:xfrm>
          <a:custGeom>
            <a:avLst/>
            <a:gdLst/>
            <a:ahLst/>
            <a:cxnLst/>
            <a:rect l="l" t="t" r="r" b="b"/>
            <a:pathLst>
              <a:path w="21506" h="13044" extrusionOk="0">
                <a:moveTo>
                  <a:pt x="3180" y="0"/>
                </a:moveTo>
                <a:cubicBezTo>
                  <a:pt x="3059" y="0"/>
                  <a:pt x="2939" y="4"/>
                  <a:pt x="2818" y="11"/>
                </a:cubicBezTo>
                <a:cubicBezTo>
                  <a:pt x="2085" y="54"/>
                  <a:pt x="1355" y="227"/>
                  <a:pt x="834" y="551"/>
                </a:cubicBezTo>
                <a:cubicBezTo>
                  <a:pt x="250" y="913"/>
                  <a:pt x="65" y="1411"/>
                  <a:pt x="36" y="1902"/>
                </a:cubicBezTo>
                <a:cubicBezTo>
                  <a:pt x="1" y="2484"/>
                  <a:pt x="77" y="3072"/>
                  <a:pt x="110" y="3654"/>
                </a:cubicBezTo>
                <a:cubicBezTo>
                  <a:pt x="143" y="4272"/>
                  <a:pt x="177" y="4890"/>
                  <a:pt x="211" y="5509"/>
                </a:cubicBezTo>
                <a:lnTo>
                  <a:pt x="619" y="12928"/>
                </a:lnTo>
                <a:cubicBezTo>
                  <a:pt x="622" y="12996"/>
                  <a:pt x="711" y="13044"/>
                  <a:pt x="816" y="13044"/>
                </a:cubicBezTo>
                <a:cubicBezTo>
                  <a:pt x="831" y="13044"/>
                  <a:pt x="847" y="13043"/>
                  <a:pt x="863" y="13041"/>
                </a:cubicBezTo>
                <a:cubicBezTo>
                  <a:pt x="2378" y="12830"/>
                  <a:pt x="3912" y="12669"/>
                  <a:pt x="5457" y="12564"/>
                </a:cubicBezTo>
                <a:cubicBezTo>
                  <a:pt x="7004" y="12457"/>
                  <a:pt x="8559" y="12406"/>
                  <a:pt x="10115" y="12406"/>
                </a:cubicBezTo>
                <a:cubicBezTo>
                  <a:pt x="11304" y="12406"/>
                  <a:pt x="12493" y="12436"/>
                  <a:pt x="13679" y="12495"/>
                </a:cubicBezTo>
                <a:cubicBezTo>
                  <a:pt x="14434" y="12533"/>
                  <a:pt x="15229" y="12576"/>
                  <a:pt x="16019" y="12576"/>
                </a:cubicBezTo>
                <a:cubicBezTo>
                  <a:pt x="17350" y="12576"/>
                  <a:pt x="18667" y="12454"/>
                  <a:pt x="19757" y="11976"/>
                </a:cubicBezTo>
                <a:lnTo>
                  <a:pt x="19757" y="11976"/>
                </a:lnTo>
                <a:cubicBezTo>
                  <a:pt x="19755" y="11987"/>
                  <a:pt x="19759" y="11992"/>
                  <a:pt x="19770" y="11992"/>
                </a:cubicBezTo>
                <a:cubicBezTo>
                  <a:pt x="19872" y="11992"/>
                  <a:pt x="20520" y="11533"/>
                  <a:pt x="20666" y="11300"/>
                </a:cubicBezTo>
                <a:cubicBezTo>
                  <a:pt x="21276" y="10319"/>
                  <a:pt x="21505" y="9208"/>
                  <a:pt x="20964" y="8195"/>
                </a:cubicBezTo>
                <a:cubicBezTo>
                  <a:pt x="20510" y="7349"/>
                  <a:pt x="19544" y="6569"/>
                  <a:pt x="18190" y="6187"/>
                </a:cubicBezTo>
                <a:cubicBezTo>
                  <a:pt x="16673" y="5759"/>
                  <a:pt x="14935" y="5923"/>
                  <a:pt x="13382" y="5580"/>
                </a:cubicBezTo>
                <a:cubicBezTo>
                  <a:pt x="11840" y="5240"/>
                  <a:pt x="11141" y="4324"/>
                  <a:pt x="10445" y="3499"/>
                </a:cubicBezTo>
                <a:cubicBezTo>
                  <a:pt x="9690" y="2603"/>
                  <a:pt x="8718" y="1801"/>
                  <a:pt x="7429" y="1159"/>
                </a:cubicBezTo>
                <a:cubicBezTo>
                  <a:pt x="6263" y="578"/>
                  <a:pt x="4748" y="0"/>
                  <a:pt x="3180" y="0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3" name="Google Shape;553;p21"/>
          <p:cNvSpPr/>
          <p:nvPr/>
        </p:nvSpPr>
        <p:spPr>
          <a:xfrm rot="10800000" flipH="1">
            <a:off x="-283159" y="5164240"/>
            <a:ext cx="5254084" cy="2550093"/>
          </a:xfrm>
          <a:custGeom>
            <a:avLst/>
            <a:gdLst/>
            <a:ahLst/>
            <a:cxnLst/>
            <a:rect l="l" t="t" r="r" b="b"/>
            <a:pathLst>
              <a:path w="24376" h="11831" extrusionOk="0">
                <a:moveTo>
                  <a:pt x="1749" y="0"/>
                </a:moveTo>
                <a:cubicBezTo>
                  <a:pt x="1709" y="0"/>
                  <a:pt x="1669" y="3"/>
                  <a:pt x="1629" y="10"/>
                </a:cubicBezTo>
                <a:cubicBezTo>
                  <a:pt x="1391" y="51"/>
                  <a:pt x="1250" y="241"/>
                  <a:pt x="1188" y="476"/>
                </a:cubicBezTo>
                <a:cubicBezTo>
                  <a:pt x="1034" y="1062"/>
                  <a:pt x="936" y="1672"/>
                  <a:pt x="819" y="2266"/>
                </a:cubicBezTo>
                <a:cubicBezTo>
                  <a:pt x="701" y="2875"/>
                  <a:pt x="591" y="3483"/>
                  <a:pt x="497" y="4096"/>
                </a:cubicBezTo>
                <a:cubicBezTo>
                  <a:pt x="126" y="6503"/>
                  <a:pt x="1" y="8997"/>
                  <a:pt x="659" y="11362"/>
                </a:cubicBezTo>
                <a:cubicBezTo>
                  <a:pt x="678" y="11430"/>
                  <a:pt x="734" y="11465"/>
                  <a:pt x="790" y="11465"/>
                </a:cubicBezTo>
                <a:cubicBezTo>
                  <a:pt x="836" y="11465"/>
                  <a:pt x="882" y="11443"/>
                  <a:pt x="910" y="11396"/>
                </a:cubicBezTo>
                <a:cubicBezTo>
                  <a:pt x="1048" y="11173"/>
                  <a:pt x="1207" y="10966"/>
                  <a:pt x="1385" y="10775"/>
                </a:cubicBezTo>
                <a:cubicBezTo>
                  <a:pt x="2101" y="10007"/>
                  <a:pt x="3087" y="9538"/>
                  <a:pt x="4095" y="9409"/>
                </a:cubicBezTo>
                <a:cubicBezTo>
                  <a:pt x="4315" y="9380"/>
                  <a:pt x="4536" y="9367"/>
                  <a:pt x="4756" y="9367"/>
                </a:cubicBezTo>
                <a:cubicBezTo>
                  <a:pt x="5731" y="9367"/>
                  <a:pt x="6705" y="9633"/>
                  <a:pt x="7587" y="10066"/>
                </a:cubicBezTo>
                <a:cubicBezTo>
                  <a:pt x="8653" y="10589"/>
                  <a:pt x="9622" y="11353"/>
                  <a:pt x="10770" y="11680"/>
                </a:cubicBezTo>
                <a:cubicBezTo>
                  <a:pt x="11110" y="11777"/>
                  <a:pt x="11460" y="11831"/>
                  <a:pt x="11804" y="11831"/>
                </a:cubicBezTo>
                <a:cubicBezTo>
                  <a:pt x="12445" y="11831"/>
                  <a:pt x="13071" y="11645"/>
                  <a:pt x="13597" y="11201"/>
                </a:cubicBezTo>
                <a:cubicBezTo>
                  <a:pt x="14183" y="10708"/>
                  <a:pt x="14558" y="9990"/>
                  <a:pt x="14873" y="9287"/>
                </a:cubicBezTo>
                <a:cubicBezTo>
                  <a:pt x="15209" y="8537"/>
                  <a:pt x="15487" y="7753"/>
                  <a:pt x="15901" y="7045"/>
                </a:cubicBezTo>
                <a:cubicBezTo>
                  <a:pt x="16332" y="6305"/>
                  <a:pt x="16925" y="5724"/>
                  <a:pt x="17743" y="5514"/>
                </a:cubicBezTo>
                <a:cubicBezTo>
                  <a:pt x="18117" y="5418"/>
                  <a:pt x="18497" y="5390"/>
                  <a:pt x="18880" y="5390"/>
                </a:cubicBezTo>
                <a:cubicBezTo>
                  <a:pt x="19432" y="5390"/>
                  <a:pt x="19989" y="5449"/>
                  <a:pt x="20540" y="5449"/>
                </a:cubicBezTo>
                <a:cubicBezTo>
                  <a:pt x="20676" y="5449"/>
                  <a:pt x="20812" y="5445"/>
                  <a:pt x="20947" y="5436"/>
                </a:cubicBezTo>
                <a:cubicBezTo>
                  <a:pt x="21449" y="5403"/>
                  <a:pt x="21952" y="5299"/>
                  <a:pt x="22402" y="5053"/>
                </a:cubicBezTo>
                <a:cubicBezTo>
                  <a:pt x="22808" y="4832"/>
                  <a:pt x="23157" y="4506"/>
                  <a:pt x="23433" y="4124"/>
                </a:cubicBezTo>
                <a:cubicBezTo>
                  <a:pt x="23951" y="3405"/>
                  <a:pt x="24197" y="2481"/>
                  <a:pt x="24066" y="1589"/>
                </a:cubicBezTo>
                <a:lnTo>
                  <a:pt x="24066" y="1589"/>
                </a:lnTo>
                <a:cubicBezTo>
                  <a:pt x="24067" y="1589"/>
                  <a:pt x="24069" y="1589"/>
                  <a:pt x="24070" y="1589"/>
                </a:cubicBezTo>
                <a:cubicBezTo>
                  <a:pt x="24093" y="1589"/>
                  <a:pt x="24117" y="1581"/>
                  <a:pt x="24142" y="1563"/>
                </a:cubicBezTo>
                <a:cubicBezTo>
                  <a:pt x="24293" y="1450"/>
                  <a:pt x="24375" y="1284"/>
                  <a:pt x="24372" y="1087"/>
                </a:cubicBezTo>
                <a:cubicBezTo>
                  <a:pt x="24363" y="604"/>
                  <a:pt x="23972" y="329"/>
                  <a:pt x="23550" y="297"/>
                </a:cubicBezTo>
                <a:cubicBezTo>
                  <a:pt x="23516" y="295"/>
                  <a:pt x="23481" y="294"/>
                  <a:pt x="23447" y="294"/>
                </a:cubicBezTo>
                <a:cubicBezTo>
                  <a:pt x="23214" y="294"/>
                  <a:pt x="22979" y="345"/>
                  <a:pt x="22750" y="383"/>
                </a:cubicBezTo>
                <a:cubicBezTo>
                  <a:pt x="22445" y="434"/>
                  <a:pt x="22139" y="481"/>
                  <a:pt x="21832" y="525"/>
                </a:cubicBezTo>
                <a:cubicBezTo>
                  <a:pt x="20628" y="695"/>
                  <a:pt x="19418" y="810"/>
                  <a:pt x="18207" y="888"/>
                </a:cubicBezTo>
                <a:cubicBezTo>
                  <a:pt x="15785" y="1046"/>
                  <a:pt x="13357" y="1063"/>
                  <a:pt x="10931" y="1083"/>
                </a:cubicBezTo>
                <a:cubicBezTo>
                  <a:pt x="10571" y="1086"/>
                  <a:pt x="10211" y="1088"/>
                  <a:pt x="9850" y="1088"/>
                </a:cubicBezTo>
                <a:cubicBezTo>
                  <a:pt x="7886" y="1088"/>
                  <a:pt x="5913" y="1021"/>
                  <a:pt x="3986" y="601"/>
                </a:cubicBezTo>
                <a:cubicBezTo>
                  <a:pt x="3423" y="479"/>
                  <a:pt x="2865" y="326"/>
                  <a:pt x="2319" y="138"/>
                </a:cubicBezTo>
                <a:cubicBezTo>
                  <a:pt x="2135" y="75"/>
                  <a:pt x="1944" y="0"/>
                  <a:pt x="1749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4" name="Google Shape;554;p21"/>
          <p:cNvSpPr txBox="1">
            <a:spLocks noGrp="1"/>
          </p:cNvSpPr>
          <p:nvPr>
            <p:ph type="title"/>
          </p:nvPr>
        </p:nvSpPr>
        <p:spPr>
          <a:xfrm>
            <a:off x="3620900" y="1011936"/>
            <a:ext cx="49500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555" name="Google Shape;555;p21"/>
          <p:cNvGrpSpPr/>
          <p:nvPr/>
        </p:nvGrpSpPr>
        <p:grpSpPr>
          <a:xfrm rot="-9900006">
            <a:off x="9863897" y="6165003"/>
            <a:ext cx="605555" cy="548555"/>
            <a:chOff x="1640475" y="1197075"/>
            <a:chExt cx="55475" cy="50250"/>
          </a:xfrm>
        </p:grpSpPr>
        <p:sp>
          <p:nvSpPr>
            <p:cNvPr id="556" name="Google Shape;556;p2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2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2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59" name="Google Shape;559;p21"/>
          <p:cNvGrpSpPr/>
          <p:nvPr/>
        </p:nvGrpSpPr>
        <p:grpSpPr>
          <a:xfrm rot="10034023">
            <a:off x="272474" y="4223711"/>
            <a:ext cx="372821" cy="337725"/>
            <a:chOff x="1640475" y="1197075"/>
            <a:chExt cx="55475" cy="50250"/>
          </a:xfrm>
        </p:grpSpPr>
        <p:sp>
          <p:nvSpPr>
            <p:cNvPr id="560" name="Google Shape;560;p2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2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2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63" name="Google Shape;563;p21"/>
          <p:cNvSpPr/>
          <p:nvPr/>
        </p:nvSpPr>
        <p:spPr>
          <a:xfrm rot="9113192" flipH="1">
            <a:off x="6462101" y="277483"/>
            <a:ext cx="926732" cy="21710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4" name="Google Shape;564;p21"/>
          <p:cNvSpPr/>
          <p:nvPr/>
        </p:nvSpPr>
        <p:spPr>
          <a:xfrm rot="-10799883" flipH="1">
            <a:off x="422113" y="6219931"/>
            <a:ext cx="726903" cy="170291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65" name="Google Shape;565;p21"/>
          <p:cNvGrpSpPr/>
          <p:nvPr/>
        </p:nvGrpSpPr>
        <p:grpSpPr>
          <a:xfrm rot="6324483">
            <a:off x="1473932" y="382411"/>
            <a:ext cx="263693" cy="285080"/>
            <a:chOff x="1640475" y="1197075"/>
            <a:chExt cx="55475" cy="50250"/>
          </a:xfrm>
        </p:grpSpPr>
        <p:sp>
          <p:nvSpPr>
            <p:cNvPr id="566" name="Google Shape;566;p2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2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2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69" name="Google Shape;569;p21"/>
          <p:cNvSpPr/>
          <p:nvPr/>
        </p:nvSpPr>
        <p:spPr>
          <a:xfrm rot="10800000">
            <a:off x="8902367" y="-44516"/>
            <a:ext cx="1556765" cy="1138933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0" name="Google Shape;570;p21"/>
          <p:cNvSpPr/>
          <p:nvPr/>
        </p:nvSpPr>
        <p:spPr>
          <a:xfrm rot="-10431843">
            <a:off x="-72187" y="-158169"/>
            <a:ext cx="694643" cy="1088385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71" name="Google Shape;571;p21"/>
          <p:cNvGrpSpPr/>
          <p:nvPr/>
        </p:nvGrpSpPr>
        <p:grpSpPr>
          <a:xfrm rot="10034065">
            <a:off x="11454692" y="2787845"/>
            <a:ext cx="295683" cy="267847"/>
            <a:chOff x="1640475" y="1197075"/>
            <a:chExt cx="55475" cy="50250"/>
          </a:xfrm>
        </p:grpSpPr>
        <p:sp>
          <p:nvSpPr>
            <p:cNvPr id="572" name="Google Shape;572;p2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2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2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835761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22"/>
          <p:cNvSpPr/>
          <p:nvPr/>
        </p:nvSpPr>
        <p:spPr>
          <a:xfrm>
            <a:off x="7634768" y="5455965"/>
            <a:ext cx="4760451" cy="1543412"/>
          </a:xfrm>
          <a:custGeom>
            <a:avLst/>
            <a:gdLst/>
            <a:ahLst/>
            <a:cxnLst/>
            <a:rect l="l" t="t" r="r" b="b"/>
            <a:pathLst>
              <a:path w="21862" h="7088" extrusionOk="0">
                <a:moveTo>
                  <a:pt x="20392" y="0"/>
                </a:moveTo>
                <a:cubicBezTo>
                  <a:pt x="19697" y="0"/>
                  <a:pt x="19010" y="139"/>
                  <a:pt x="18446" y="437"/>
                </a:cubicBezTo>
                <a:cubicBezTo>
                  <a:pt x="17368" y="1003"/>
                  <a:pt x="16913" y="1997"/>
                  <a:pt x="16387" y="2893"/>
                </a:cubicBezTo>
                <a:cubicBezTo>
                  <a:pt x="15861" y="3789"/>
                  <a:pt x="15050" y="4733"/>
                  <a:pt x="13753" y="4924"/>
                </a:cubicBezTo>
                <a:cubicBezTo>
                  <a:pt x="13587" y="4948"/>
                  <a:pt x="13420" y="4959"/>
                  <a:pt x="13253" y="4959"/>
                </a:cubicBezTo>
                <a:cubicBezTo>
                  <a:pt x="12545" y="4959"/>
                  <a:pt x="11838" y="4765"/>
                  <a:pt x="11156" y="4596"/>
                </a:cubicBezTo>
                <a:cubicBezTo>
                  <a:pt x="10391" y="4408"/>
                  <a:pt x="9551" y="4258"/>
                  <a:pt x="8748" y="4258"/>
                </a:cubicBezTo>
                <a:cubicBezTo>
                  <a:pt x="8042" y="4258"/>
                  <a:pt x="7365" y="4373"/>
                  <a:pt x="6793" y="4680"/>
                </a:cubicBezTo>
                <a:cubicBezTo>
                  <a:pt x="5978" y="5117"/>
                  <a:pt x="5461" y="5904"/>
                  <a:pt x="4593" y="6207"/>
                </a:cubicBezTo>
                <a:cubicBezTo>
                  <a:pt x="4569" y="6215"/>
                  <a:pt x="4545" y="6224"/>
                  <a:pt x="4519" y="6231"/>
                </a:cubicBezTo>
                <a:cubicBezTo>
                  <a:pt x="4407" y="6267"/>
                  <a:pt x="4286" y="6293"/>
                  <a:pt x="4160" y="6310"/>
                </a:cubicBezTo>
                <a:cubicBezTo>
                  <a:pt x="4052" y="6325"/>
                  <a:pt x="3944" y="6331"/>
                  <a:pt x="3836" y="6331"/>
                </a:cubicBezTo>
                <a:cubicBezTo>
                  <a:pt x="3306" y="6331"/>
                  <a:pt x="2774" y="6185"/>
                  <a:pt x="2236" y="6169"/>
                </a:cubicBezTo>
                <a:cubicBezTo>
                  <a:pt x="2205" y="6168"/>
                  <a:pt x="2173" y="6167"/>
                  <a:pt x="2142" y="6167"/>
                </a:cubicBezTo>
                <a:cubicBezTo>
                  <a:pt x="1432" y="6167"/>
                  <a:pt x="726" y="6406"/>
                  <a:pt x="265" y="6805"/>
                </a:cubicBezTo>
                <a:cubicBezTo>
                  <a:pt x="165" y="6893"/>
                  <a:pt x="77" y="6988"/>
                  <a:pt x="1" y="7088"/>
                </a:cubicBezTo>
                <a:lnTo>
                  <a:pt x="21862" y="7088"/>
                </a:lnTo>
                <a:lnTo>
                  <a:pt x="21862" y="210"/>
                </a:lnTo>
                <a:cubicBezTo>
                  <a:pt x="21397" y="73"/>
                  <a:pt x="20892" y="0"/>
                  <a:pt x="20392" y="0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7" name="Google Shape;577;p22"/>
          <p:cNvSpPr/>
          <p:nvPr/>
        </p:nvSpPr>
        <p:spPr>
          <a:xfrm>
            <a:off x="-79077" y="-136318"/>
            <a:ext cx="2864501" cy="1405795"/>
          </a:xfrm>
          <a:custGeom>
            <a:avLst/>
            <a:gdLst/>
            <a:ahLst/>
            <a:cxnLst/>
            <a:rect l="l" t="t" r="r" b="b"/>
            <a:pathLst>
              <a:path w="13155" h="6456" extrusionOk="0">
                <a:moveTo>
                  <a:pt x="1821" y="0"/>
                </a:moveTo>
                <a:lnTo>
                  <a:pt x="1821" y="3"/>
                </a:lnTo>
                <a:lnTo>
                  <a:pt x="0" y="4"/>
                </a:lnTo>
                <a:lnTo>
                  <a:pt x="0" y="222"/>
                </a:lnTo>
                <a:lnTo>
                  <a:pt x="0" y="1236"/>
                </a:lnTo>
                <a:lnTo>
                  <a:pt x="0" y="2358"/>
                </a:lnTo>
                <a:lnTo>
                  <a:pt x="1" y="3370"/>
                </a:lnTo>
                <a:lnTo>
                  <a:pt x="1" y="4493"/>
                </a:lnTo>
                <a:lnTo>
                  <a:pt x="1" y="5504"/>
                </a:lnTo>
                <a:lnTo>
                  <a:pt x="1" y="6178"/>
                </a:lnTo>
                <a:cubicBezTo>
                  <a:pt x="369" y="6349"/>
                  <a:pt x="770" y="6456"/>
                  <a:pt x="1177" y="6456"/>
                </a:cubicBezTo>
                <a:cubicBezTo>
                  <a:pt x="1363" y="6456"/>
                  <a:pt x="1550" y="6434"/>
                  <a:pt x="1736" y="6385"/>
                </a:cubicBezTo>
                <a:cubicBezTo>
                  <a:pt x="1764" y="6378"/>
                  <a:pt x="1794" y="6370"/>
                  <a:pt x="1822" y="6361"/>
                </a:cubicBezTo>
                <a:cubicBezTo>
                  <a:pt x="1843" y="6355"/>
                  <a:pt x="1862" y="6348"/>
                  <a:pt x="1882" y="6342"/>
                </a:cubicBezTo>
                <a:cubicBezTo>
                  <a:pt x="2342" y="6188"/>
                  <a:pt x="2719" y="5901"/>
                  <a:pt x="3050" y="5558"/>
                </a:cubicBezTo>
                <a:cubicBezTo>
                  <a:pt x="3068" y="5540"/>
                  <a:pt x="3085" y="5522"/>
                  <a:pt x="3102" y="5503"/>
                </a:cubicBezTo>
                <a:cubicBezTo>
                  <a:pt x="3398" y="5189"/>
                  <a:pt x="3657" y="4831"/>
                  <a:pt x="3908" y="4490"/>
                </a:cubicBezTo>
                <a:cubicBezTo>
                  <a:pt x="3908" y="4490"/>
                  <a:pt x="3909" y="4490"/>
                  <a:pt x="3909" y="4489"/>
                </a:cubicBezTo>
                <a:cubicBezTo>
                  <a:pt x="3923" y="4471"/>
                  <a:pt x="3936" y="4455"/>
                  <a:pt x="3949" y="4436"/>
                </a:cubicBezTo>
                <a:cubicBezTo>
                  <a:pt x="4217" y="4078"/>
                  <a:pt x="4522" y="3714"/>
                  <a:pt x="4875" y="3424"/>
                </a:cubicBezTo>
                <a:cubicBezTo>
                  <a:pt x="4897" y="3405"/>
                  <a:pt x="4919" y="3387"/>
                  <a:pt x="4942" y="3369"/>
                </a:cubicBezTo>
                <a:cubicBezTo>
                  <a:pt x="5319" y="3071"/>
                  <a:pt x="5750" y="2859"/>
                  <a:pt x="6248" y="2826"/>
                </a:cubicBezTo>
                <a:cubicBezTo>
                  <a:pt x="6296" y="2822"/>
                  <a:pt x="6344" y="2821"/>
                  <a:pt x="6391" y="2821"/>
                </a:cubicBezTo>
                <a:cubicBezTo>
                  <a:pt x="7025" y="2821"/>
                  <a:pt x="7616" y="3105"/>
                  <a:pt x="8200" y="3368"/>
                </a:cubicBezTo>
                <a:cubicBezTo>
                  <a:pt x="8240" y="3387"/>
                  <a:pt x="8281" y="3405"/>
                  <a:pt x="8323" y="3423"/>
                </a:cubicBezTo>
                <a:cubicBezTo>
                  <a:pt x="8382" y="3449"/>
                  <a:pt x="8442" y="3475"/>
                  <a:pt x="8501" y="3501"/>
                </a:cubicBezTo>
                <a:cubicBezTo>
                  <a:pt x="9052" y="3734"/>
                  <a:pt x="9659" y="3908"/>
                  <a:pt x="10259" y="3908"/>
                </a:cubicBezTo>
                <a:cubicBezTo>
                  <a:pt x="10487" y="3908"/>
                  <a:pt x="10715" y="3882"/>
                  <a:pt x="10937" y="3826"/>
                </a:cubicBezTo>
                <a:cubicBezTo>
                  <a:pt x="11253" y="3746"/>
                  <a:pt x="11547" y="3604"/>
                  <a:pt x="11810" y="3423"/>
                </a:cubicBezTo>
                <a:cubicBezTo>
                  <a:pt x="11835" y="3405"/>
                  <a:pt x="11861" y="3387"/>
                  <a:pt x="11886" y="3368"/>
                </a:cubicBezTo>
                <a:cubicBezTo>
                  <a:pt x="11986" y="3295"/>
                  <a:pt x="12081" y="3217"/>
                  <a:pt x="12169" y="3134"/>
                </a:cubicBezTo>
                <a:cubicBezTo>
                  <a:pt x="12416" y="2906"/>
                  <a:pt x="12624" y="2641"/>
                  <a:pt x="12783" y="2355"/>
                </a:cubicBezTo>
                <a:cubicBezTo>
                  <a:pt x="12794" y="2337"/>
                  <a:pt x="12805" y="2319"/>
                  <a:pt x="12814" y="2300"/>
                </a:cubicBezTo>
                <a:cubicBezTo>
                  <a:pt x="12983" y="1983"/>
                  <a:pt x="13095" y="1639"/>
                  <a:pt x="13135" y="1287"/>
                </a:cubicBezTo>
                <a:cubicBezTo>
                  <a:pt x="13137" y="1269"/>
                  <a:pt x="13139" y="1251"/>
                  <a:pt x="13141" y="1232"/>
                </a:cubicBezTo>
                <a:cubicBezTo>
                  <a:pt x="13152" y="1109"/>
                  <a:pt x="13155" y="984"/>
                  <a:pt x="13149" y="860"/>
                </a:cubicBezTo>
                <a:cubicBezTo>
                  <a:pt x="13137" y="644"/>
                  <a:pt x="13096" y="428"/>
                  <a:pt x="13028" y="222"/>
                </a:cubicBezTo>
                <a:cubicBezTo>
                  <a:pt x="13023" y="204"/>
                  <a:pt x="13017" y="185"/>
                  <a:pt x="13010" y="167"/>
                </a:cubicBezTo>
                <a:cubicBezTo>
                  <a:pt x="12991" y="111"/>
                  <a:pt x="12969" y="56"/>
                  <a:pt x="12946" y="1"/>
                </a:cubicBezTo>
                <a:lnTo>
                  <a:pt x="1880" y="3"/>
                </a:lnTo>
                <a:lnTo>
                  <a:pt x="1880" y="0"/>
                </a:ln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8" name="Google Shape;578;p22"/>
          <p:cNvSpPr/>
          <p:nvPr/>
        </p:nvSpPr>
        <p:spPr>
          <a:xfrm>
            <a:off x="6535336" y="-353633"/>
            <a:ext cx="6282305" cy="2118489"/>
          </a:xfrm>
          <a:custGeom>
            <a:avLst/>
            <a:gdLst/>
            <a:ahLst/>
            <a:cxnLst/>
            <a:rect l="l" t="t" r="r" b="b"/>
            <a:pathLst>
              <a:path w="28851" h="9729" extrusionOk="0">
                <a:moveTo>
                  <a:pt x="943" y="0"/>
                </a:moveTo>
                <a:cubicBezTo>
                  <a:pt x="631" y="0"/>
                  <a:pt x="337" y="87"/>
                  <a:pt x="179" y="380"/>
                </a:cubicBezTo>
                <a:cubicBezTo>
                  <a:pt x="1" y="711"/>
                  <a:pt x="78" y="1189"/>
                  <a:pt x="451" y="1303"/>
                </a:cubicBezTo>
                <a:cubicBezTo>
                  <a:pt x="355" y="2313"/>
                  <a:pt x="452" y="3522"/>
                  <a:pt x="1499" y="3989"/>
                </a:cubicBezTo>
                <a:cubicBezTo>
                  <a:pt x="1785" y="4117"/>
                  <a:pt x="2088" y="4165"/>
                  <a:pt x="2396" y="4165"/>
                </a:cubicBezTo>
                <a:cubicBezTo>
                  <a:pt x="3000" y="4165"/>
                  <a:pt x="3625" y="3981"/>
                  <a:pt x="4188" y="3848"/>
                </a:cubicBezTo>
                <a:cubicBezTo>
                  <a:pt x="4624" y="3745"/>
                  <a:pt x="5112" y="3633"/>
                  <a:pt x="5582" y="3633"/>
                </a:cubicBezTo>
                <a:cubicBezTo>
                  <a:pt x="6044" y="3633"/>
                  <a:pt x="6489" y="3741"/>
                  <a:pt x="6852" y="4069"/>
                </a:cubicBezTo>
                <a:cubicBezTo>
                  <a:pt x="7560" y="4711"/>
                  <a:pt x="7722" y="5737"/>
                  <a:pt x="8257" y="6500"/>
                </a:cubicBezTo>
                <a:cubicBezTo>
                  <a:pt x="8521" y="6876"/>
                  <a:pt x="8874" y="7178"/>
                  <a:pt x="9322" y="7300"/>
                </a:cubicBezTo>
                <a:cubicBezTo>
                  <a:pt x="9482" y="7344"/>
                  <a:pt x="9645" y="7363"/>
                  <a:pt x="9808" y="7363"/>
                </a:cubicBezTo>
                <a:cubicBezTo>
                  <a:pt x="10078" y="7363"/>
                  <a:pt x="10348" y="7310"/>
                  <a:pt x="10606" y="7231"/>
                </a:cubicBezTo>
                <a:cubicBezTo>
                  <a:pt x="11498" y="6959"/>
                  <a:pt x="12280" y="6380"/>
                  <a:pt x="13194" y="6184"/>
                </a:cubicBezTo>
                <a:cubicBezTo>
                  <a:pt x="13322" y="6156"/>
                  <a:pt x="13450" y="6141"/>
                  <a:pt x="13577" y="6141"/>
                </a:cubicBezTo>
                <a:cubicBezTo>
                  <a:pt x="13849" y="6141"/>
                  <a:pt x="14113" y="6211"/>
                  <a:pt x="14347" y="6376"/>
                </a:cubicBezTo>
                <a:cubicBezTo>
                  <a:pt x="14724" y="6643"/>
                  <a:pt x="14907" y="7097"/>
                  <a:pt x="15047" y="7521"/>
                </a:cubicBezTo>
                <a:cubicBezTo>
                  <a:pt x="15341" y="8400"/>
                  <a:pt x="15592" y="9554"/>
                  <a:pt x="16688" y="9709"/>
                </a:cubicBezTo>
                <a:cubicBezTo>
                  <a:pt x="16781" y="9722"/>
                  <a:pt x="16872" y="9728"/>
                  <a:pt x="16961" y="9728"/>
                </a:cubicBezTo>
                <a:cubicBezTo>
                  <a:pt x="18160" y="9728"/>
                  <a:pt x="18967" y="8588"/>
                  <a:pt x="19887" y="7966"/>
                </a:cubicBezTo>
                <a:cubicBezTo>
                  <a:pt x="20301" y="7685"/>
                  <a:pt x="20755" y="7537"/>
                  <a:pt x="21232" y="7537"/>
                </a:cubicBezTo>
                <a:cubicBezTo>
                  <a:pt x="21401" y="7537"/>
                  <a:pt x="21572" y="7556"/>
                  <a:pt x="21746" y="7593"/>
                </a:cubicBezTo>
                <a:cubicBezTo>
                  <a:pt x="22408" y="7736"/>
                  <a:pt x="23015" y="8087"/>
                  <a:pt x="23550" y="8494"/>
                </a:cubicBezTo>
                <a:cubicBezTo>
                  <a:pt x="24053" y="8876"/>
                  <a:pt x="24539" y="9361"/>
                  <a:pt x="25189" y="9466"/>
                </a:cubicBezTo>
                <a:cubicBezTo>
                  <a:pt x="25284" y="9481"/>
                  <a:pt x="25378" y="9489"/>
                  <a:pt x="25473" y="9489"/>
                </a:cubicBezTo>
                <a:cubicBezTo>
                  <a:pt x="26024" y="9489"/>
                  <a:pt x="26554" y="9240"/>
                  <a:pt x="26991" y="8910"/>
                </a:cubicBezTo>
                <a:cubicBezTo>
                  <a:pt x="27838" y="8271"/>
                  <a:pt x="28376" y="7319"/>
                  <a:pt x="28611" y="6292"/>
                </a:cubicBezTo>
                <a:cubicBezTo>
                  <a:pt x="28851" y="5239"/>
                  <a:pt x="28800" y="4124"/>
                  <a:pt x="28525" y="3084"/>
                </a:cubicBezTo>
                <a:cubicBezTo>
                  <a:pt x="28226" y="1958"/>
                  <a:pt x="27654" y="694"/>
                  <a:pt x="26488" y="261"/>
                </a:cubicBezTo>
                <a:cubicBezTo>
                  <a:pt x="26074" y="106"/>
                  <a:pt x="25631" y="64"/>
                  <a:pt x="25188" y="64"/>
                </a:cubicBezTo>
                <a:cubicBezTo>
                  <a:pt x="24971" y="64"/>
                  <a:pt x="24753" y="74"/>
                  <a:pt x="24540" y="86"/>
                </a:cubicBezTo>
                <a:cubicBezTo>
                  <a:pt x="23776" y="131"/>
                  <a:pt x="23013" y="188"/>
                  <a:pt x="22250" y="248"/>
                </a:cubicBezTo>
                <a:cubicBezTo>
                  <a:pt x="20720" y="367"/>
                  <a:pt x="19190" y="503"/>
                  <a:pt x="17661" y="628"/>
                </a:cubicBezTo>
                <a:cubicBezTo>
                  <a:pt x="15187" y="828"/>
                  <a:pt x="12704" y="996"/>
                  <a:pt x="10221" y="996"/>
                </a:cubicBezTo>
                <a:cubicBezTo>
                  <a:pt x="9649" y="996"/>
                  <a:pt x="9077" y="987"/>
                  <a:pt x="8505" y="967"/>
                </a:cubicBezTo>
                <a:cubicBezTo>
                  <a:pt x="6985" y="916"/>
                  <a:pt x="5467" y="790"/>
                  <a:pt x="3966" y="555"/>
                </a:cubicBezTo>
                <a:cubicBezTo>
                  <a:pt x="3209" y="436"/>
                  <a:pt x="2459" y="290"/>
                  <a:pt x="1714" y="116"/>
                </a:cubicBezTo>
                <a:cubicBezTo>
                  <a:pt x="1493" y="64"/>
                  <a:pt x="1211" y="0"/>
                  <a:pt x="94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9" name="Google Shape;579;p22"/>
          <p:cNvSpPr/>
          <p:nvPr/>
        </p:nvSpPr>
        <p:spPr>
          <a:xfrm>
            <a:off x="-625633" y="2907185"/>
            <a:ext cx="3187424" cy="4547927"/>
          </a:xfrm>
          <a:custGeom>
            <a:avLst/>
            <a:gdLst/>
            <a:ahLst/>
            <a:cxnLst/>
            <a:rect l="l" t="t" r="r" b="b"/>
            <a:pathLst>
              <a:path w="14638" h="20886" extrusionOk="0">
                <a:moveTo>
                  <a:pt x="3191" y="1"/>
                </a:moveTo>
                <a:cubicBezTo>
                  <a:pt x="2885" y="1"/>
                  <a:pt x="2576" y="81"/>
                  <a:pt x="2295" y="191"/>
                </a:cubicBezTo>
                <a:cubicBezTo>
                  <a:pt x="1899" y="349"/>
                  <a:pt x="1532" y="564"/>
                  <a:pt x="1185" y="809"/>
                </a:cubicBezTo>
                <a:cubicBezTo>
                  <a:pt x="1218" y="721"/>
                  <a:pt x="1252" y="633"/>
                  <a:pt x="1287" y="547"/>
                </a:cubicBezTo>
                <a:cubicBezTo>
                  <a:pt x="1332" y="438"/>
                  <a:pt x="1242" y="367"/>
                  <a:pt x="1149" y="367"/>
                </a:cubicBezTo>
                <a:cubicBezTo>
                  <a:pt x="1089" y="367"/>
                  <a:pt x="1027" y="397"/>
                  <a:pt x="998" y="467"/>
                </a:cubicBezTo>
                <a:cubicBezTo>
                  <a:pt x="147" y="2564"/>
                  <a:pt x="0" y="4857"/>
                  <a:pt x="71" y="7096"/>
                </a:cubicBezTo>
                <a:cubicBezTo>
                  <a:pt x="107" y="8264"/>
                  <a:pt x="200" y="9428"/>
                  <a:pt x="285" y="10592"/>
                </a:cubicBezTo>
                <a:cubicBezTo>
                  <a:pt x="378" y="11838"/>
                  <a:pt x="471" y="13083"/>
                  <a:pt x="565" y="14328"/>
                </a:cubicBezTo>
                <a:cubicBezTo>
                  <a:pt x="660" y="15573"/>
                  <a:pt x="755" y="16818"/>
                  <a:pt x="852" y="18063"/>
                </a:cubicBezTo>
                <a:cubicBezTo>
                  <a:pt x="895" y="18617"/>
                  <a:pt x="909" y="19183"/>
                  <a:pt x="997" y="19731"/>
                </a:cubicBezTo>
                <a:cubicBezTo>
                  <a:pt x="1063" y="20137"/>
                  <a:pt x="1227" y="20580"/>
                  <a:pt x="1623" y="20768"/>
                </a:cubicBezTo>
                <a:cubicBezTo>
                  <a:pt x="1853" y="20878"/>
                  <a:pt x="2108" y="20885"/>
                  <a:pt x="2359" y="20885"/>
                </a:cubicBezTo>
                <a:cubicBezTo>
                  <a:pt x="2678" y="20885"/>
                  <a:pt x="2997" y="20884"/>
                  <a:pt x="3315" y="20883"/>
                </a:cubicBezTo>
                <a:cubicBezTo>
                  <a:pt x="3934" y="20882"/>
                  <a:pt x="4551" y="20881"/>
                  <a:pt x="5168" y="20880"/>
                </a:cubicBezTo>
                <a:cubicBezTo>
                  <a:pt x="6413" y="20878"/>
                  <a:pt x="7658" y="20875"/>
                  <a:pt x="8904" y="20873"/>
                </a:cubicBezTo>
                <a:cubicBezTo>
                  <a:pt x="8946" y="20873"/>
                  <a:pt x="8987" y="20873"/>
                  <a:pt x="9029" y="20873"/>
                </a:cubicBezTo>
                <a:cubicBezTo>
                  <a:pt x="9733" y="20873"/>
                  <a:pt x="10440" y="20882"/>
                  <a:pt x="11147" y="20882"/>
                </a:cubicBezTo>
                <a:cubicBezTo>
                  <a:pt x="11621" y="20882"/>
                  <a:pt x="12096" y="20878"/>
                  <a:pt x="12569" y="20863"/>
                </a:cubicBezTo>
                <a:cubicBezTo>
                  <a:pt x="13054" y="20848"/>
                  <a:pt x="13560" y="20768"/>
                  <a:pt x="13928" y="20425"/>
                </a:cubicBezTo>
                <a:cubicBezTo>
                  <a:pt x="14266" y="20112"/>
                  <a:pt x="14409" y="19650"/>
                  <a:pt x="14479" y="19208"/>
                </a:cubicBezTo>
                <a:cubicBezTo>
                  <a:pt x="14615" y="18346"/>
                  <a:pt x="14637" y="17435"/>
                  <a:pt x="14556" y="16567"/>
                </a:cubicBezTo>
                <a:cubicBezTo>
                  <a:pt x="14480" y="15744"/>
                  <a:pt x="14290" y="14898"/>
                  <a:pt x="13827" y="14200"/>
                </a:cubicBezTo>
                <a:cubicBezTo>
                  <a:pt x="13606" y="13867"/>
                  <a:pt x="13329" y="13578"/>
                  <a:pt x="13000" y="13350"/>
                </a:cubicBezTo>
                <a:cubicBezTo>
                  <a:pt x="12618" y="13086"/>
                  <a:pt x="12175" y="12928"/>
                  <a:pt x="11727" y="12811"/>
                </a:cubicBezTo>
                <a:cubicBezTo>
                  <a:pt x="10841" y="12580"/>
                  <a:pt x="9808" y="12500"/>
                  <a:pt x="9119" y="11827"/>
                </a:cubicBezTo>
                <a:cubicBezTo>
                  <a:pt x="8381" y="11106"/>
                  <a:pt x="8246" y="10000"/>
                  <a:pt x="8306" y="9020"/>
                </a:cubicBezTo>
                <a:cubicBezTo>
                  <a:pt x="8344" y="8404"/>
                  <a:pt x="8449" y="7795"/>
                  <a:pt x="8518" y="7181"/>
                </a:cubicBezTo>
                <a:cubicBezTo>
                  <a:pt x="8574" y="6676"/>
                  <a:pt x="8621" y="6136"/>
                  <a:pt x="8417" y="5654"/>
                </a:cubicBezTo>
                <a:cubicBezTo>
                  <a:pt x="7771" y="4140"/>
                  <a:pt x="5341" y="4868"/>
                  <a:pt x="4856" y="3246"/>
                </a:cubicBezTo>
                <a:cubicBezTo>
                  <a:pt x="4619" y="2457"/>
                  <a:pt x="4843" y="1582"/>
                  <a:pt x="4492" y="818"/>
                </a:cubicBezTo>
                <a:cubicBezTo>
                  <a:pt x="4321" y="450"/>
                  <a:pt x="3993" y="161"/>
                  <a:pt x="3598" y="53"/>
                </a:cubicBezTo>
                <a:cubicBezTo>
                  <a:pt x="3465" y="17"/>
                  <a:pt x="3328" y="1"/>
                  <a:pt x="3191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0" name="Google Shape;580;p22"/>
          <p:cNvSpPr txBox="1">
            <a:spLocks noGrp="1"/>
          </p:cNvSpPr>
          <p:nvPr>
            <p:ph type="title"/>
          </p:nvPr>
        </p:nvSpPr>
        <p:spPr>
          <a:xfrm>
            <a:off x="4407400" y="1011936"/>
            <a:ext cx="33772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581" name="Google Shape;581;p22"/>
          <p:cNvGrpSpPr/>
          <p:nvPr/>
        </p:nvGrpSpPr>
        <p:grpSpPr>
          <a:xfrm>
            <a:off x="11290838" y="5692008"/>
            <a:ext cx="445997" cy="404003"/>
            <a:chOff x="1640475" y="1197075"/>
            <a:chExt cx="55475" cy="50250"/>
          </a:xfrm>
        </p:grpSpPr>
        <p:sp>
          <p:nvSpPr>
            <p:cNvPr id="582" name="Google Shape;582;p2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2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2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5" name="Google Shape;585;p22"/>
          <p:cNvGrpSpPr/>
          <p:nvPr/>
        </p:nvGrpSpPr>
        <p:grpSpPr>
          <a:xfrm rot="-900055">
            <a:off x="9745845" y="588859"/>
            <a:ext cx="287912" cy="260807"/>
            <a:chOff x="1640475" y="1197075"/>
            <a:chExt cx="55475" cy="50250"/>
          </a:xfrm>
        </p:grpSpPr>
        <p:sp>
          <p:nvSpPr>
            <p:cNvPr id="586" name="Google Shape;586;p2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2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2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89" name="Google Shape;589;p22"/>
          <p:cNvSpPr/>
          <p:nvPr/>
        </p:nvSpPr>
        <p:spPr>
          <a:xfrm rot="-597364">
            <a:off x="10751638" y="483698"/>
            <a:ext cx="1185393" cy="27770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90" name="Google Shape;590;p22"/>
          <p:cNvGrpSpPr/>
          <p:nvPr/>
        </p:nvGrpSpPr>
        <p:grpSpPr>
          <a:xfrm rot="6300033">
            <a:off x="1054923" y="5724553"/>
            <a:ext cx="326184" cy="295468"/>
            <a:chOff x="1640475" y="1197075"/>
            <a:chExt cx="55475" cy="50250"/>
          </a:xfrm>
        </p:grpSpPr>
        <p:sp>
          <p:nvSpPr>
            <p:cNvPr id="591" name="Google Shape;591;p2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2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2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4" name="Google Shape;594;p22"/>
          <p:cNvGrpSpPr/>
          <p:nvPr/>
        </p:nvGrpSpPr>
        <p:grpSpPr>
          <a:xfrm rot="-5400136">
            <a:off x="1287559" y="368511"/>
            <a:ext cx="560904" cy="508068"/>
            <a:chOff x="1640475" y="1197075"/>
            <a:chExt cx="55475" cy="50250"/>
          </a:xfrm>
        </p:grpSpPr>
        <p:sp>
          <p:nvSpPr>
            <p:cNvPr id="595" name="Google Shape;595;p2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2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2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98" name="Google Shape;598;p22"/>
          <p:cNvSpPr/>
          <p:nvPr/>
        </p:nvSpPr>
        <p:spPr>
          <a:xfrm rot="899834">
            <a:off x="1705934" y="6308597"/>
            <a:ext cx="1299663" cy="30450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9" name="Google Shape;599;p22"/>
          <p:cNvSpPr/>
          <p:nvPr/>
        </p:nvSpPr>
        <p:spPr>
          <a:xfrm rot="-6300069" flipH="1">
            <a:off x="118655" y="675103"/>
            <a:ext cx="680644" cy="1006351"/>
          </a:xfrm>
          <a:custGeom>
            <a:avLst/>
            <a:gdLst/>
            <a:ahLst/>
            <a:cxnLst/>
            <a:rect l="l" t="t" r="r" b="b"/>
            <a:pathLst>
              <a:path w="10628" h="15713" extrusionOk="0">
                <a:moveTo>
                  <a:pt x="9154" y="0"/>
                </a:moveTo>
                <a:cubicBezTo>
                  <a:pt x="9141" y="0"/>
                  <a:pt x="9128" y="5"/>
                  <a:pt x="9118" y="14"/>
                </a:cubicBezTo>
                <a:cubicBezTo>
                  <a:pt x="9094" y="34"/>
                  <a:pt x="9092" y="69"/>
                  <a:pt x="9112" y="93"/>
                </a:cubicBezTo>
                <a:cubicBezTo>
                  <a:pt x="9278" y="281"/>
                  <a:pt x="9433" y="486"/>
                  <a:pt x="9574" y="703"/>
                </a:cubicBezTo>
                <a:cubicBezTo>
                  <a:pt x="9585" y="719"/>
                  <a:pt x="9602" y="727"/>
                  <a:pt x="9620" y="727"/>
                </a:cubicBezTo>
                <a:cubicBezTo>
                  <a:pt x="9631" y="727"/>
                  <a:pt x="9641" y="725"/>
                  <a:pt x="9651" y="719"/>
                </a:cubicBezTo>
                <a:cubicBezTo>
                  <a:pt x="9677" y="703"/>
                  <a:pt x="9684" y="668"/>
                  <a:pt x="9667" y="642"/>
                </a:cubicBezTo>
                <a:cubicBezTo>
                  <a:pt x="9524" y="421"/>
                  <a:pt x="9366" y="212"/>
                  <a:pt x="9196" y="19"/>
                </a:cubicBezTo>
                <a:cubicBezTo>
                  <a:pt x="9185" y="6"/>
                  <a:pt x="9169" y="0"/>
                  <a:pt x="9154" y="0"/>
                </a:cubicBezTo>
                <a:close/>
                <a:moveTo>
                  <a:pt x="9994" y="1294"/>
                </a:moveTo>
                <a:cubicBezTo>
                  <a:pt x="9986" y="1294"/>
                  <a:pt x="9978" y="1296"/>
                  <a:pt x="9970" y="1299"/>
                </a:cubicBezTo>
                <a:cubicBezTo>
                  <a:pt x="9943" y="1312"/>
                  <a:pt x="9931" y="1345"/>
                  <a:pt x="9944" y="1373"/>
                </a:cubicBezTo>
                <a:cubicBezTo>
                  <a:pt x="10050" y="1602"/>
                  <a:pt x="10143" y="1843"/>
                  <a:pt x="10220" y="2087"/>
                </a:cubicBezTo>
                <a:cubicBezTo>
                  <a:pt x="10228" y="2111"/>
                  <a:pt x="10250" y="2126"/>
                  <a:pt x="10274" y="2126"/>
                </a:cubicBezTo>
                <a:cubicBezTo>
                  <a:pt x="10279" y="2126"/>
                  <a:pt x="10284" y="2125"/>
                  <a:pt x="10291" y="2124"/>
                </a:cubicBezTo>
                <a:cubicBezTo>
                  <a:pt x="10320" y="2114"/>
                  <a:pt x="10336" y="2083"/>
                  <a:pt x="10327" y="2054"/>
                </a:cubicBezTo>
                <a:cubicBezTo>
                  <a:pt x="10248" y="1805"/>
                  <a:pt x="10154" y="1561"/>
                  <a:pt x="10044" y="1326"/>
                </a:cubicBezTo>
                <a:cubicBezTo>
                  <a:pt x="10035" y="1306"/>
                  <a:pt x="10015" y="1294"/>
                  <a:pt x="9994" y="1294"/>
                </a:cubicBezTo>
                <a:close/>
                <a:moveTo>
                  <a:pt x="10459" y="2766"/>
                </a:moveTo>
                <a:cubicBezTo>
                  <a:pt x="10456" y="2766"/>
                  <a:pt x="10452" y="2766"/>
                  <a:pt x="10449" y="2767"/>
                </a:cubicBezTo>
                <a:cubicBezTo>
                  <a:pt x="10418" y="2772"/>
                  <a:pt x="10399" y="2801"/>
                  <a:pt x="10404" y="2831"/>
                </a:cubicBezTo>
                <a:cubicBezTo>
                  <a:pt x="10449" y="3078"/>
                  <a:pt x="10482" y="3334"/>
                  <a:pt x="10500" y="3593"/>
                </a:cubicBezTo>
                <a:cubicBezTo>
                  <a:pt x="10502" y="3621"/>
                  <a:pt x="10526" y="3644"/>
                  <a:pt x="10556" y="3644"/>
                </a:cubicBezTo>
                <a:lnTo>
                  <a:pt x="10559" y="3644"/>
                </a:lnTo>
                <a:cubicBezTo>
                  <a:pt x="10590" y="3642"/>
                  <a:pt x="10612" y="3615"/>
                  <a:pt x="10610" y="3585"/>
                </a:cubicBezTo>
                <a:cubicBezTo>
                  <a:pt x="10592" y="3322"/>
                  <a:pt x="10559" y="3062"/>
                  <a:pt x="10513" y="2811"/>
                </a:cubicBezTo>
                <a:cubicBezTo>
                  <a:pt x="10508" y="2784"/>
                  <a:pt x="10485" y="2766"/>
                  <a:pt x="10459" y="2766"/>
                </a:cubicBezTo>
                <a:close/>
                <a:moveTo>
                  <a:pt x="10573" y="4306"/>
                </a:moveTo>
                <a:cubicBezTo>
                  <a:pt x="10546" y="4306"/>
                  <a:pt x="10516" y="4330"/>
                  <a:pt x="10515" y="4361"/>
                </a:cubicBezTo>
                <a:cubicBezTo>
                  <a:pt x="10509" y="4612"/>
                  <a:pt x="10490" y="4869"/>
                  <a:pt x="10459" y="5127"/>
                </a:cubicBezTo>
                <a:cubicBezTo>
                  <a:pt x="10455" y="5158"/>
                  <a:pt x="10477" y="5185"/>
                  <a:pt x="10508" y="5189"/>
                </a:cubicBezTo>
                <a:lnTo>
                  <a:pt x="10514" y="5189"/>
                </a:lnTo>
                <a:cubicBezTo>
                  <a:pt x="10542" y="5189"/>
                  <a:pt x="10565" y="5168"/>
                  <a:pt x="10569" y="5141"/>
                </a:cubicBezTo>
                <a:cubicBezTo>
                  <a:pt x="10600" y="4879"/>
                  <a:pt x="10620" y="4618"/>
                  <a:pt x="10626" y="4364"/>
                </a:cubicBezTo>
                <a:cubicBezTo>
                  <a:pt x="10627" y="4333"/>
                  <a:pt x="10604" y="4307"/>
                  <a:pt x="10573" y="4306"/>
                </a:cubicBezTo>
                <a:close/>
                <a:moveTo>
                  <a:pt x="10392" y="5842"/>
                </a:moveTo>
                <a:cubicBezTo>
                  <a:pt x="10366" y="5842"/>
                  <a:pt x="10342" y="5860"/>
                  <a:pt x="10337" y="5886"/>
                </a:cubicBezTo>
                <a:cubicBezTo>
                  <a:pt x="10329" y="5923"/>
                  <a:pt x="10322" y="5959"/>
                  <a:pt x="10314" y="5994"/>
                </a:cubicBezTo>
                <a:cubicBezTo>
                  <a:pt x="10268" y="6208"/>
                  <a:pt x="10215" y="6424"/>
                  <a:pt x="10156" y="6634"/>
                </a:cubicBezTo>
                <a:cubicBezTo>
                  <a:pt x="10148" y="6664"/>
                  <a:pt x="10165" y="6695"/>
                  <a:pt x="10195" y="6702"/>
                </a:cubicBezTo>
                <a:cubicBezTo>
                  <a:pt x="10200" y="6705"/>
                  <a:pt x="10204" y="6705"/>
                  <a:pt x="10210" y="6705"/>
                </a:cubicBezTo>
                <a:cubicBezTo>
                  <a:pt x="10234" y="6705"/>
                  <a:pt x="10257" y="6689"/>
                  <a:pt x="10263" y="6664"/>
                </a:cubicBezTo>
                <a:cubicBezTo>
                  <a:pt x="10323" y="6451"/>
                  <a:pt x="10377" y="6233"/>
                  <a:pt x="10423" y="6018"/>
                </a:cubicBezTo>
                <a:cubicBezTo>
                  <a:pt x="10431" y="5981"/>
                  <a:pt x="10438" y="5945"/>
                  <a:pt x="10446" y="5909"/>
                </a:cubicBezTo>
                <a:cubicBezTo>
                  <a:pt x="10452" y="5878"/>
                  <a:pt x="10432" y="5849"/>
                  <a:pt x="10402" y="5842"/>
                </a:cubicBezTo>
                <a:cubicBezTo>
                  <a:pt x="10399" y="5842"/>
                  <a:pt x="10395" y="5842"/>
                  <a:pt x="10392" y="5842"/>
                </a:cubicBezTo>
                <a:close/>
                <a:moveTo>
                  <a:pt x="2671" y="7727"/>
                </a:moveTo>
                <a:cubicBezTo>
                  <a:pt x="2645" y="7727"/>
                  <a:pt x="2616" y="7750"/>
                  <a:pt x="2615" y="7780"/>
                </a:cubicBezTo>
                <a:cubicBezTo>
                  <a:pt x="2615" y="7811"/>
                  <a:pt x="2639" y="7837"/>
                  <a:pt x="2670" y="7838"/>
                </a:cubicBezTo>
                <a:cubicBezTo>
                  <a:pt x="2904" y="7844"/>
                  <a:pt x="3138" y="7936"/>
                  <a:pt x="3346" y="8101"/>
                </a:cubicBezTo>
                <a:cubicBezTo>
                  <a:pt x="3356" y="8109"/>
                  <a:pt x="3368" y="8113"/>
                  <a:pt x="3380" y="8113"/>
                </a:cubicBezTo>
                <a:cubicBezTo>
                  <a:pt x="3396" y="8113"/>
                  <a:pt x="3413" y="8106"/>
                  <a:pt x="3424" y="8092"/>
                </a:cubicBezTo>
                <a:cubicBezTo>
                  <a:pt x="3442" y="8068"/>
                  <a:pt x="3439" y="8032"/>
                  <a:pt x="3414" y="8014"/>
                </a:cubicBezTo>
                <a:cubicBezTo>
                  <a:pt x="3188" y="7834"/>
                  <a:pt x="2931" y="7734"/>
                  <a:pt x="2673" y="7727"/>
                </a:cubicBezTo>
                <a:cubicBezTo>
                  <a:pt x="2672" y="7727"/>
                  <a:pt x="2672" y="7727"/>
                  <a:pt x="2671" y="7727"/>
                </a:cubicBezTo>
                <a:close/>
                <a:moveTo>
                  <a:pt x="9973" y="7330"/>
                </a:moveTo>
                <a:cubicBezTo>
                  <a:pt x="9950" y="7330"/>
                  <a:pt x="9929" y="7344"/>
                  <a:pt x="9921" y="7367"/>
                </a:cubicBezTo>
                <a:cubicBezTo>
                  <a:pt x="9834" y="7607"/>
                  <a:pt x="9736" y="7848"/>
                  <a:pt x="9632" y="8081"/>
                </a:cubicBezTo>
                <a:cubicBezTo>
                  <a:pt x="9619" y="8108"/>
                  <a:pt x="9632" y="8141"/>
                  <a:pt x="9659" y="8153"/>
                </a:cubicBezTo>
                <a:cubicBezTo>
                  <a:pt x="9667" y="8157"/>
                  <a:pt x="9674" y="8159"/>
                  <a:pt x="9682" y="8159"/>
                </a:cubicBezTo>
                <a:cubicBezTo>
                  <a:pt x="9703" y="8159"/>
                  <a:pt x="9724" y="8147"/>
                  <a:pt x="9733" y="8125"/>
                </a:cubicBezTo>
                <a:cubicBezTo>
                  <a:pt x="9839" y="7890"/>
                  <a:pt x="9937" y="7648"/>
                  <a:pt x="10025" y="7405"/>
                </a:cubicBezTo>
                <a:cubicBezTo>
                  <a:pt x="10035" y="7377"/>
                  <a:pt x="10021" y="7344"/>
                  <a:pt x="9992" y="7334"/>
                </a:cubicBezTo>
                <a:cubicBezTo>
                  <a:pt x="9985" y="7331"/>
                  <a:pt x="9979" y="7330"/>
                  <a:pt x="9973" y="7330"/>
                </a:cubicBezTo>
                <a:close/>
                <a:moveTo>
                  <a:pt x="1957" y="7977"/>
                </a:moveTo>
                <a:cubicBezTo>
                  <a:pt x="1944" y="7977"/>
                  <a:pt x="1932" y="7981"/>
                  <a:pt x="1922" y="7990"/>
                </a:cubicBezTo>
                <a:cubicBezTo>
                  <a:pt x="1716" y="8153"/>
                  <a:pt x="1552" y="8384"/>
                  <a:pt x="1461" y="8637"/>
                </a:cubicBezTo>
                <a:cubicBezTo>
                  <a:pt x="1452" y="8666"/>
                  <a:pt x="1467" y="8698"/>
                  <a:pt x="1496" y="8709"/>
                </a:cubicBezTo>
                <a:cubicBezTo>
                  <a:pt x="1502" y="8711"/>
                  <a:pt x="1507" y="8712"/>
                  <a:pt x="1514" y="8712"/>
                </a:cubicBezTo>
                <a:cubicBezTo>
                  <a:pt x="1537" y="8712"/>
                  <a:pt x="1559" y="8697"/>
                  <a:pt x="1566" y="8674"/>
                </a:cubicBezTo>
                <a:cubicBezTo>
                  <a:pt x="1649" y="8441"/>
                  <a:pt x="1800" y="8228"/>
                  <a:pt x="1991" y="8076"/>
                </a:cubicBezTo>
                <a:cubicBezTo>
                  <a:pt x="2015" y="8057"/>
                  <a:pt x="2019" y="8022"/>
                  <a:pt x="2000" y="7998"/>
                </a:cubicBezTo>
                <a:cubicBezTo>
                  <a:pt x="1989" y="7984"/>
                  <a:pt x="1973" y="7977"/>
                  <a:pt x="1957" y="7977"/>
                </a:cubicBezTo>
                <a:close/>
                <a:moveTo>
                  <a:pt x="3845" y="8611"/>
                </a:moveTo>
                <a:cubicBezTo>
                  <a:pt x="3837" y="8611"/>
                  <a:pt x="3830" y="8612"/>
                  <a:pt x="3822" y="8616"/>
                </a:cubicBezTo>
                <a:cubicBezTo>
                  <a:pt x="3795" y="8627"/>
                  <a:pt x="3782" y="8661"/>
                  <a:pt x="3794" y="8688"/>
                </a:cubicBezTo>
                <a:cubicBezTo>
                  <a:pt x="3888" y="8903"/>
                  <a:pt x="3943" y="9150"/>
                  <a:pt x="3960" y="9421"/>
                </a:cubicBezTo>
                <a:cubicBezTo>
                  <a:pt x="3962" y="9450"/>
                  <a:pt x="3987" y="9472"/>
                  <a:pt x="4016" y="9472"/>
                </a:cubicBezTo>
                <a:lnTo>
                  <a:pt x="4019" y="9472"/>
                </a:lnTo>
                <a:cubicBezTo>
                  <a:pt x="4050" y="9470"/>
                  <a:pt x="4073" y="9445"/>
                  <a:pt x="4071" y="9414"/>
                </a:cubicBezTo>
                <a:cubicBezTo>
                  <a:pt x="4053" y="9130"/>
                  <a:pt x="3994" y="8871"/>
                  <a:pt x="3896" y="8645"/>
                </a:cubicBezTo>
                <a:cubicBezTo>
                  <a:pt x="3887" y="8624"/>
                  <a:pt x="3866" y="8611"/>
                  <a:pt x="3845" y="8611"/>
                </a:cubicBezTo>
                <a:close/>
                <a:moveTo>
                  <a:pt x="9339" y="8741"/>
                </a:moveTo>
                <a:cubicBezTo>
                  <a:pt x="9320" y="8741"/>
                  <a:pt x="9301" y="8752"/>
                  <a:pt x="9291" y="8771"/>
                </a:cubicBezTo>
                <a:cubicBezTo>
                  <a:pt x="9196" y="8946"/>
                  <a:pt x="9094" y="9121"/>
                  <a:pt x="8990" y="9290"/>
                </a:cubicBezTo>
                <a:cubicBezTo>
                  <a:pt x="8960" y="9338"/>
                  <a:pt x="8930" y="9385"/>
                  <a:pt x="8900" y="9433"/>
                </a:cubicBezTo>
                <a:cubicBezTo>
                  <a:pt x="8883" y="9459"/>
                  <a:pt x="8890" y="9493"/>
                  <a:pt x="8916" y="9510"/>
                </a:cubicBezTo>
                <a:cubicBezTo>
                  <a:pt x="8926" y="9515"/>
                  <a:pt x="8936" y="9518"/>
                  <a:pt x="8946" y="9518"/>
                </a:cubicBezTo>
                <a:cubicBezTo>
                  <a:pt x="8964" y="9518"/>
                  <a:pt x="8982" y="9509"/>
                  <a:pt x="8993" y="9493"/>
                </a:cubicBezTo>
                <a:cubicBezTo>
                  <a:pt x="9024" y="9445"/>
                  <a:pt x="9055" y="9397"/>
                  <a:pt x="9085" y="9349"/>
                </a:cubicBezTo>
                <a:cubicBezTo>
                  <a:pt x="9190" y="9178"/>
                  <a:pt x="9293" y="9000"/>
                  <a:pt x="9389" y="8823"/>
                </a:cubicBezTo>
                <a:cubicBezTo>
                  <a:pt x="9403" y="8796"/>
                  <a:pt x="9393" y="8762"/>
                  <a:pt x="9367" y="8748"/>
                </a:cubicBezTo>
                <a:cubicBezTo>
                  <a:pt x="9358" y="8743"/>
                  <a:pt x="9349" y="8741"/>
                  <a:pt x="9339" y="8741"/>
                </a:cubicBezTo>
                <a:close/>
                <a:moveTo>
                  <a:pt x="1463" y="9364"/>
                </a:moveTo>
                <a:cubicBezTo>
                  <a:pt x="1460" y="9364"/>
                  <a:pt x="1456" y="9364"/>
                  <a:pt x="1453" y="9365"/>
                </a:cubicBezTo>
                <a:cubicBezTo>
                  <a:pt x="1422" y="9370"/>
                  <a:pt x="1403" y="9399"/>
                  <a:pt x="1408" y="9429"/>
                </a:cubicBezTo>
                <a:cubicBezTo>
                  <a:pt x="1454" y="9678"/>
                  <a:pt x="1557" y="9931"/>
                  <a:pt x="1705" y="10162"/>
                </a:cubicBezTo>
                <a:cubicBezTo>
                  <a:pt x="1716" y="10179"/>
                  <a:pt x="1734" y="10187"/>
                  <a:pt x="1752" y="10187"/>
                </a:cubicBezTo>
                <a:cubicBezTo>
                  <a:pt x="1763" y="10187"/>
                  <a:pt x="1773" y="10184"/>
                  <a:pt x="1782" y="10179"/>
                </a:cubicBezTo>
                <a:cubicBezTo>
                  <a:pt x="1808" y="10162"/>
                  <a:pt x="1815" y="10127"/>
                  <a:pt x="1799" y="10102"/>
                </a:cubicBezTo>
                <a:cubicBezTo>
                  <a:pt x="1657" y="9883"/>
                  <a:pt x="1560" y="9643"/>
                  <a:pt x="1517" y="9409"/>
                </a:cubicBezTo>
                <a:cubicBezTo>
                  <a:pt x="1512" y="9382"/>
                  <a:pt x="1489" y="9364"/>
                  <a:pt x="1463" y="9364"/>
                </a:cubicBezTo>
                <a:close/>
                <a:moveTo>
                  <a:pt x="8495" y="10036"/>
                </a:moveTo>
                <a:cubicBezTo>
                  <a:pt x="8479" y="10036"/>
                  <a:pt x="8463" y="10043"/>
                  <a:pt x="8451" y="10057"/>
                </a:cubicBezTo>
                <a:cubicBezTo>
                  <a:pt x="8285" y="10264"/>
                  <a:pt x="8112" y="10454"/>
                  <a:pt x="7934" y="10621"/>
                </a:cubicBezTo>
                <a:cubicBezTo>
                  <a:pt x="7913" y="10642"/>
                  <a:pt x="7912" y="10678"/>
                  <a:pt x="7932" y="10700"/>
                </a:cubicBezTo>
                <a:cubicBezTo>
                  <a:pt x="7944" y="10711"/>
                  <a:pt x="7958" y="10717"/>
                  <a:pt x="7973" y="10717"/>
                </a:cubicBezTo>
                <a:cubicBezTo>
                  <a:pt x="7987" y="10717"/>
                  <a:pt x="8000" y="10712"/>
                  <a:pt x="8011" y="10702"/>
                </a:cubicBezTo>
                <a:cubicBezTo>
                  <a:pt x="8191" y="10531"/>
                  <a:pt x="8368" y="10338"/>
                  <a:pt x="8539" y="10126"/>
                </a:cubicBezTo>
                <a:cubicBezTo>
                  <a:pt x="8558" y="10102"/>
                  <a:pt x="8554" y="10068"/>
                  <a:pt x="8530" y="10048"/>
                </a:cubicBezTo>
                <a:cubicBezTo>
                  <a:pt x="8520" y="10040"/>
                  <a:pt x="8507" y="10036"/>
                  <a:pt x="8495" y="10036"/>
                </a:cubicBezTo>
                <a:close/>
                <a:moveTo>
                  <a:pt x="3979" y="10133"/>
                </a:moveTo>
                <a:cubicBezTo>
                  <a:pt x="3952" y="10133"/>
                  <a:pt x="3929" y="10154"/>
                  <a:pt x="3925" y="10182"/>
                </a:cubicBezTo>
                <a:lnTo>
                  <a:pt x="3920" y="10220"/>
                </a:lnTo>
                <a:cubicBezTo>
                  <a:pt x="3884" y="10457"/>
                  <a:pt x="3835" y="10698"/>
                  <a:pt x="3773" y="10933"/>
                </a:cubicBezTo>
                <a:cubicBezTo>
                  <a:pt x="3765" y="10963"/>
                  <a:pt x="3783" y="10993"/>
                  <a:pt x="3813" y="11000"/>
                </a:cubicBezTo>
                <a:cubicBezTo>
                  <a:pt x="3817" y="11002"/>
                  <a:pt x="3822" y="11002"/>
                  <a:pt x="3827" y="11002"/>
                </a:cubicBezTo>
                <a:cubicBezTo>
                  <a:pt x="3851" y="11002"/>
                  <a:pt x="3874" y="10986"/>
                  <a:pt x="3881" y="10961"/>
                </a:cubicBezTo>
                <a:cubicBezTo>
                  <a:pt x="3944" y="10721"/>
                  <a:pt x="3994" y="10478"/>
                  <a:pt x="4030" y="10236"/>
                </a:cubicBezTo>
                <a:lnTo>
                  <a:pt x="4035" y="10197"/>
                </a:lnTo>
                <a:cubicBezTo>
                  <a:pt x="4039" y="10166"/>
                  <a:pt x="4018" y="10138"/>
                  <a:pt x="3987" y="10134"/>
                </a:cubicBezTo>
                <a:cubicBezTo>
                  <a:pt x="3984" y="10133"/>
                  <a:pt x="3982" y="10133"/>
                  <a:pt x="3979" y="10133"/>
                </a:cubicBezTo>
                <a:close/>
                <a:moveTo>
                  <a:pt x="2272" y="10644"/>
                </a:moveTo>
                <a:cubicBezTo>
                  <a:pt x="2256" y="10644"/>
                  <a:pt x="2239" y="10651"/>
                  <a:pt x="2228" y="10665"/>
                </a:cubicBezTo>
                <a:cubicBezTo>
                  <a:pt x="2209" y="10689"/>
                  <a:pt x="2214" y="10725"/>
                  <a:pt x="2237" y="10744"/>
                </a:cubicBezTo>
                <a:cubicBezTo>
                  <a:pt x="2429" y="10898"/>
                  <a:pt x="2647" y="11033"/>
                  <a:pt x="2903" y="11158"/>
                </a:cubicBezTo>
                <a:cubicBezTo>
                  <a:pt x="2911" y="11163"/>
                  <a:pt x="2920" y="11164"/>
                  <a:pt x="2927" y="11164"/>
                </a:cubicBezTo>
                <a:cubicBezTo>
                  <a:pt x="2947" y="11164"/>
                  <a:pt x="2968" y="11153"/>
                  <a:pt x="2977" y="11133"/>
                </a:cubicBezTo>
                <a:cubicBezTo>
                  <a:pt x="2990" y="11105"/>
                  <a:pt x="2979" y="11072"/>
                  <a:pt x="2952" y="11058"/>
                </a:cubicBezTo>
                <a:cubicBezTo>
                  <a:pt x="2703" y="10937"/>
                  <a:pt x="2492" y="10806"/>
                  <a:pt x="2306" y="10656"/>
                </a:cubicBezTo>
                <a:cubicBezTo>
                  <a:pt x="2296" y="10648"/>
                  <a:pt x="2284" y="10644"/>
                  <a:pt x="2272" y="10644"/>
                </a:cubicBezTo>
                <a:close/>
                <a:moveTo>
                  <a:pt x="7368" y="11087"/>
                </a:moveTo>
                <a:cubicBezTo>
                  <a:pt x="7358" y="11087"/>
                  <a:pt x="7347" y="11090"/>
                  <a:pt x="7338" y="11096"/>
                </a:cubicBezTo>
                <a:cubicBezTo>
                  <a:pt x="7119" y="11238"/>
                  <a:pt x="6892" y="11355"/>
                  <a:pt x="6661" y="11440"/>
                </a:cubicBezTo>
                <a:cubicBezTo>
                  <a:pt x="6632" y="11451"/>
                  <a:pt x="6617" y="11484"/>
                  <a:pt x="6628" y="11512"/>
                </a:cubicBezTo>
                <a:cubicBezTo>
                  <a:pt x="6636" y="11534"/>
                  <a:pt x="6658" y="11548"/>
                  <a:pt x="6680" y="11548"/>
                </a:cubicBezTo>
                <a:cubicBezTo>
                  <a:pt x="6686" y="11548"/>
                  <a:pt x="6693" y="11547"/>
                  <a:pt x="6699" y="11545"/>
                </a:cubicBezTo>
                <a:cubicBezTo>
                  <a:pt x="6939" y="11456"/>
                  <a:pt x="7174" y="11337"/>
                  <a:pt x="7399" y="11189"/>
                </a:cubicBezTo>
                <a:cubicBezTo>
                  <a:pt x="7425" y="11172"/>
                  <a:pt x="7432" y="11138"/>
                  <a:pt x="7415" y="11112"/>
                </a:cubicBezTo>
                <a:cubicBezTo>
                  <a:pt x="7404" y="11096"/>
                  <a:pt x="7386" y="11087"/>
                  <a:pt x="7368" y="11087"/>
                </a:cubicBezTo>
                <a:close/>
                <a:moveTo>
                  <a:pt x="3646" y="11340"/>
                </a:moveTo>
                <a:cubicBezTo>
                  <a:pt x="3622" y="11340"/>
                  <a:pt x="3600" y="11355"/>
                  <a:pt x="3593" y="11378"/>
                </a:cubicBezTo>
                <a:cubicBezTo>
                  <a:pt x="3583" y="11407"/>
                  <a:pt x="3599" y="11439"/>
                  <a:pt x="3628" y="11449"/>
                </a:cubicBezTo>
                <a:cubicBezTo>
                  <a:pt x="3882" y="11533"/>
                  <a:pt x="4135" y="11602"/>
                  <a:pt x="4380" y="11653"/>
                </a:cubicBezTo>
                <a:cubicBezTo>
                  <a:pt x="4384" y="11653"/>
                  <a:pt x="4389" y="11654"/>
                  <a:pt x="4392" y="11654"/>
                </a:cubicBezTo>
                <a:cubicBezTo>
                  <a:pt x="4417" y="11654"/>
                  <a:pt x="4441" y="11636"/>
                  <a:pt x="4446" y="11609"/>
                </a:cubicBezTo>
                <a:cubicBezTo>
                  <a:pt x="4453" y="11579"/>
                  <a:pt x="4433" y="11550"/>
                  <a:pt x="4404" y="11544"/>
                </a:cubicBezTo>
                <a:cubicBezTo>
                  <a:pt x="4163" y="11494"/>
                  <a:pt x="3913" y="11426"/>
                  <a:pt x="3663" y="11343"/>
                </a:cubicBezTo>
                <a:cubicBezTo>
                  <a:pt x="3657" y="11341"/>
                  <a:pt x="3651" y="11340"/>
                  <a:pt x="3646" y="11340"/>
                </a:cubicBezTo>
                <a:close/>
                <a:moveTo>
                  <a:pt x="5932" y="11621"/>
                </a:moveTo>
                <a:cubicBezTo>
                  <a:pt x="5929" y="11621"/>
                  <a:pt x="5926" y="11622"/>
                  <a:pt x="5924" y="11622"/>
                </a:cubicBezTo>
                <a:cubicBezTo>
                  <a:pt x="5757" y="11643"/>
                  <a:pt x="5584" y="11653"/>
                  <a:pt x="5409" y="11653"/>
                </a:cubicBezTo>
                <a:cubicBezTo>
                  <a:pt x="5326" y="11653"/>
                  <a:pt x="5244" y="11651"/>
                  <a:pt x="5161" y="11646"/>
                </a:cubicBezTo>
                <a:cubicBezTo>
                  <a:pt x="5160" y="11646"/>
                  <a:pt x="5158" y="11646"/>
                  <a:pt x="5157" y="11646"/>
                </a:cubicBezTo>
                <a:cubicBezTo>
                  <a:pt x="5128" y="11646"/>
                  <a:pt x="5104" y="11669"/>
                  <a:pt x="5102" y="11699"/>
                </a:cubicBezTo>
                <a:cubicBezTo>
                  <a:pt x="5101" y="11729"/>
                  <a:pt x="5125" y="11755"/>
                  <a:pt x="5155" y="11758"/>
                </a:cubicBezTo>
                <a:cubicBezTo>
                  <a:pt x="5242" y="11762"/>
                  <a:pt x="5330" y="11765"/>
                  <a:pt x="5417" y="11765"/>
                </a:cubicBezTo>
                <a:cubicBezTo>
                  <a:pt x="5595" y="11765"/>
                  <a:pt x="5770" y="11753"/>
                  <a:pt x="5938" y="11732"/>
                </a:cubicBezTo>
                <a:cubicBezTo>
                  <a:pt x="5967" y="11728"/>
                  <a:pt x="5990" y="11700"/>
                  <a:pt x="5986" y="11670"/>
                </a:cubicBezTo>
                <a:cubicBezTo>
                  <a:pt x="5982" y="11642"/>
                  <a:pt x="5959" y="11621"/>
                  <a:pt x="5932" y="11621"/>
                </a:cubicBezTo>
                <a:close/>
                <a:moveTo>
                  <a:pt x="3586" y="11626"/>
                </a:moveTo>
                <a:cubicBezTo>
                  <a:pt x="3563" y="11626"/>
                  <a:pt x="3542" y="11639"/>
                  <a:pt x="3533" y="11661"/>
                </a:cubicBezTo>
                <a:cubicBezTo>
                  <a:pt x="3441" y="11895"/>
                  <a:pt x="3333" y="12130"/>
                  <a:pt x="3213" y="12358"/>
                </a:cubicBezTo>
                <a:cubicBezTo>
                  <a:pt x="3198" y="12386"/>
                  <a:pt x="3209" y="12419"/>
                  <a:pt x="3237" y="12434"/>
                </a:cubicBezTo>
                <a:cubicBezTo>
                  <a:pt x="3244" y="12438"/>
                  <a:pt x="3254" y="12440"/>
                  <a:pt x="3263" y="12440"/>
                </a:cubicBezTo>
                <a:cubicBezTo>
                  <a:pt x="3282" y="12440"/>
                  <a:pt x="3302" y="12430"/>
                  <a:pt x="3312" y="12410"/>
                </a:cubicBezTo>
                <a:cubicBezTo>
                  <a:pt x="3434" y="12178"/>
                  <a:pt x="3542" y="11940"/>
                  <a:pt x="3636" y="11702"/>
                </a:cubicBezTo>
                <a:cubicBezTo>
                  <a:pt x="3648" y="11673"/>
                  <a:pt x="3634" y="11641"/>
                  <a:pt x="3606" y="11629"/>
                </a:cubicBezTo>
                <a:cubicBezTo>
                  <a:pt x="3599" y="11627"/>
                  <a:pt x="3592" y="11626"/>
                  <a:pt x="3586" y="11626"/>
                </a:cubicBezTo>
                <a:close/>
                <a:moveTo>
                  <a:pt x="2869" y="12994"/>
                </a:moveTo>
                <a:cubicBezTo>
                  <a:pt x="2850" y="12994"/>
                  <a:pt x="2832" y="13003"/>
                  <a:pt x="2821" y="13019"/>
                </a:cubicBezTo>
                <a:cubicBezTo>
                  <a:pt x="2683" y="13230"/>
                  <a:pt x="2530" y="13438"/>
                  <a:pt x="2367" y="13639"/>
                </a:cubicBezTo>
                <a:cubicBezTo>
                  <a:pt x="2348" y="13662"/>
                  <a:pt x="2352" y="13698"/>
                  <a:pt x="2376" y="13717"/>
                </a:cubicBezTo>
                <a:cubicBezTo>
                  <a:pt x="2387" y="13725"/>
                  <a:pt x="2398" y="13730"/>
                  <a:pt x="2411" y="13730"/>
                </a:cubicBezTo>
                <a:cubicBezTo>
                  <a:pt x="2427" y="13730"/>
                  <a:pt x="2443" y="13722"/>
                  <a:pt x="2454" y="13708"/>
                </a:cubicBezTo>
                <a:cubicBezTo>
                  <a:pt x="2618" y="13505"/>
                  <a:pt x="2773" y="13294"/>
                  <a:pt x="2914" y="13080"/>
                </a:cubicBezTo>
                <a:cubicBezTo>
                  <a:pt x="2931" y="13054"/>
                  <a:pt x="2925" y="13020"/>
                  <a:pt x="2899" y="13003"/>
                </a:cubicBezTo>
                <a:cubicBezTo>
                  <a:pt x="2890" y="12997"/>
                  <a:pt x="2879" y="12994"/>
                  <a:pt x="2869" y="12994"/>
                </a:cubicBezTo>
                <a:close/>
                <a:moveTo>
                  <a:pt x="1898" y="14197"/>
                </a:moveTo>
                <a:cubicBezTo>
                  <a:pt x="1883" y="14197"/>
                  <a:pt x="1869" y="14203"/>
                  <a:pt x="1858" y="14214"/>
                </a:cubicBezTo>
                <a:cubicBezTo>
                  <a:pt x="1680" y="14396"/>
                  <a:pt x="1492" y="14575"/>
                  <a:pt x="1299" y="14742"/>
                </a:cubicBezTo>
                <a:cubicBezTo>
                  <a:pt x="1276" y="14763"/>
                  <a:pt x="1273" y="14797"/>
                  <a:pt x="1294" y="14820"/>
                </a:cubicBezTo>
                <a:cubicBezTo>
                  <a:pt x="1304" y="14833"/>
                  <a:pt x="1319" y="14840"/>
                  <a:pt x="1335" y="14840"/>
                </a:cubicBezTo>
                <a:cubicBezTo>
                  <a:pt x="1348" y="14840"/>
                  <a:pt x="1361" y="14835"/>
                  <a:pt x="1372" y="14826"/>
                </a:cubicBezTo>
                <a:cubicBezTo>
                  <a:pt x="1567" y="14656"/>
                  <a:pt x="1758" y="14476"/>
                  <a:pt x="1937" y="14292"/>
                </a:cubicBezTo>
                <a:cubicBezTo>
                  <a:pt x="1958" y="14269"/>
                  <a:pt x="1958" y="14234"/>
                  <a:pt x="1936" y="14212"/>
                </a:cubicBezTo>
                <a:cubicBezTo>
                  <a:pt x="1925" y="14202"/>
                  <a:pt x="1912" y="14197"/>
                  <a:pt x="1898" y="14197"/>
                </a:cubicBezTo>
                <a:close/>
                <a:moveTo>
                  <a:pt x="729" y="15209"/>
                </a:moveTo>
                <a:cubicBezTo>
                  <a:pt x="718" y="15209"/>
                  <a:pt x="706" y="15213"/>
                  <a:pt x="697" y="15220"/>
                </a:cubicBezTo>
                <a:cubicBezTo>
                  <a:pt x="463" y="15388"/>
                  <a:pt x="248" y="15514"/>
                  <a:pt x="41" y="15607"/>
                </a:cubicBezTo>
                <a:cubicBezTo>
                  <a:pt x="13" y="15619"/>
                  <a:pt x="0" y="15651"/>
                  <a:pt x="13" y="15680"/>
                </a:cubicBezTo>
                <a:cubicBezTo>
                  <a:pt x="22" y="15701"/>
                  <a:pt x="43" y="15712"/>
                  <a:pt x="64" y="15712"/>
                </a:cubicBezTo>
                <a:cubicBezTo>
                  <a:pt x="72" y="15712"/>
                  <a:pt x="79" y="15711"/>
                  <a:pt x="87" y="15708"/>
                </a:cubicBezTo>
                <a:cubicBezTo>
                  <a:pt x="300" y="15613"/>
                  <a:pt x="521" y="15483"/>
                  <a:pt x="762" y="15310"/>
                </a:cubicBezTo>
                <a:cubicBezTo>
                  <a:pt x="786" y="15293"/>
                  <a:pt x="792" y="15257"/>
                  <a:pt x="775" y="15233"/>
                </a:cubicBezTo>
                <a:cubicBezTo>
                  <a:pt x="764" y="15217"/>
                  <a:pt x="746" y="15209"/>
                  <a:pt x="729" y="1520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0" name="Google Shape;600;p22"/>
          <p:cNvSpPr/>
          <p:nvPr/>
        </p:nvSpPr>
        <p:spPr>
          <a:xfrm rot="6293788">
            <a:off x="9596626" y="5569895"/>
            <a:ext cx="1279023" cy="935736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912287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1_Title only 3"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24"/>
          <p:cNvSpPr/>
          <p:nvPr/>
        </p:nvSpPr>
        <p:spPr>
          <a:xfrm>
            <a:off x="-336009" y="4769192"/>
            <a:ext cx="5205223" cy="2449568"/>
          </a:xfrm>
          <a:custGeom>
            <a:avLst/>
            <a:gdLst/>
            <a:ahLst/>
            <a:cxnLst/>
            <a:rect l="l" t="t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5" name="Google Shape;625;p24"/>
          <p:cNvSpPr/>
          <p:nvPr/>
        </p:nvSpPr>
        <p:spPr>
          <a:xfrm>
            <a:off x="-712930" y="-424399"/>
            <a:ext cx="4487668" cy="2477116"/>
          </a:xfrm>
          <a:custGeom>
            <a:avLst/>
            <a:gdLst/>
            <a:ahLst/>
            <a:cxnLst/>
            <a:rect l="l" t="t" r="r" b="b"/>
            <a:pathLst>
              <a:path w="20526" h="11330" extrusionOk="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6" name="Google Shape;626;p24"/>
          <p:cNvSpPr/>
          <p:nvPr/>
        </p:nvSpPr>
        <p:spPr>
          <a:xfrm>
            <a:off x="9857037" y="-327547"/>
            <a:ext cx="2843764" cy="2852072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7" name="Google Shape;627;p24"/>
          <p:cNvSpPr/>
          <p:nvPr/>
        </p:nvSpPr>
        <p:spPr>
          <a:xfrm>
            <a:off x="7189949" y="5631912"/>
            <a:ext cx="5329407" cy="1883089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8" name="Google Shape;628;p24"/>
          <p:cNvSpPr txBox="1">
            <a:spLocks noGrp="1"/>
          </p:cNvSpPr>
          <p:nvPr>
            <p:ph type="title"/>
          </p:nvPr>
        </p:nvSpPr>
        <p:spPr>
          <a:xfrm>
            <a:off x="3849367" y="1195376"/>
            <a:ext cx="4494000" cy="1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6133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29" name="Google Shape;629;p24"/>
          <p:cNvGrpSpPr/>
          <p:nvPr/>
        </p:nvGrpSpPr>
        <p:grpSpPr>
          <a:xfrm rot="-6282408">
            <a:off x="1034922" y="1271614"/>
            <a:ext cx="295695" cy="267844"/>
            <a:chOff x="1640475" y="1197075"/>
            <a:chExt cx="55475" cy="50250"/>
          </a:xfrm>
        </p:grpSpPr>
        <p:sp>
          <p:nvSpPr>
            <p:cNvPr id="630" name="Google Shape;630;p2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2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2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33" name="Google Shape;633;p24"/>
          <p:cNvGrpSpPr/>
          <p:nvPr/>
        </p:nvGrpSpPr>
        <p:grpSpPr>
          <a:xfrm rot="-3600037">
            <a:off x="11155789" y="489176"/>
            <a:ext cx="287913" cy="260805"/>
            <a:chOff x="1640475" y="1197075"/>
            <a:chExt cx="55475" cy="50250"/>
          </a:xfrm>
        </p:grpSpPr>
        <p:sp>
          <p:nvSpPr>
            <p:cNvPr id="634" name="Google Shape;634;p2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2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2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37" name="Google Shape;637;p24"/>
          <p:cNvSpPr/>
          <p:nvPr/>
        </p:nvSpPr>
        <p:spPr>
          <a:xfrm rot="-8431516">
            <a:off x="1321869" y="400041"/>
            <a:ext cx="706379" cy="165492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38" name="Google Shape;638;p24"/>
          <p:cNvGrpSpPr/>
          <p:nvPr/>
        </p:nvGrpSpPr>
        <p:grpSpPr>
          <a:xfrm rot="900000">
            <a:off x="10282021" y="6127427"/>
            <a:ext cx="462887" cy="419283"/>
            <a:chOff x="1640475" y="1197075"/>
            <a:chExt cx="55475" cy="50250"/>
          </a:xfrm>
        </p:grpSpPr>
        <p:sp>
          <p:nvSpPr>
            <p:cNvPr id="639" name="Google Shape;639;p2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2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2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2" name="Google Shape;642;p24"/>
          <p:cNvGrpSpPr/>
          <p:nvPr/>
        </p:nvGrpSpPr>
        <p:grpSpPr>
          <a:xfrm rot="899970">
            <a:off x="2022839" y="5829401"/>
            <a:ext cx="287909" cy="260807"/>
            <a:chOff x="1640475" y="1197075"/>
            <a:chExt cx="55475" cy="50250"/>
          </a:xfrm>
        </p:grpSpPr>
        <p:sp>
          <p:nvSpPr>
            <p:cNvPr id="643" name="Google Shape;643;p2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2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2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46" name="Google Shape;646;p24"/>
          <p:cNvSpPr/>
          <p:nvPr/>
        </p:nvSpPr>
        <p:spPr>
          <a:xfrm rot="2510220">
            <a:off x="99982" y="3245402"/>
            <a:ext cx="1538337" cy="1125452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7" name="Google Shape;647;p24"/>
          <p:cNvSpPr/>
          <p:nvPr/>
        </p:nvSpPr>
        <p:spPr>
          <a:xfrm rot="10799880">
            <a:off x="9289627" y="5911238"/>
            <a:ext cx="706389" cy="16548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573777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25"/>
          <p:cNvSpPr txBox="1">
            <a:spLocks noGrp="1"/>
          </p:cNvSpPr>
          <p:nvPr>
            <p:ph type="title"/>
          </p:nvPr>
        </p:nvSpPr>
        <p:spPr>
          <a:xfrm>
            <a:off x="4413600" y="1011933"/>
            <a:ext cx="33648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0" name="Google Shape;650;p25"/>
          <p:cNvSpPr/>
          <p:nvPr/>
        </p:nvSpPr>
        <p:spPr>
          <a:xfrm rot="-5400000">
            <a:off x="-2178156" y="316351"/>
            <a:ext cx="5211837" cy="2208191"/>
          </a:xfrm>
          <a:custGeom>
            <a:avLst/>
            <a:gdLst/>
            <a:ahLst/>
            <a:cxnLst/>
            <a:rect l="l" t="t" r="r" b="b"/>
            <a:pathLst>
              <a:path w="28851" h="9729" extrusionOk="0">
                <a:moveTo>
                  <a:pt x="943" y="0"/>
                </a:moveTo>
                <a:cubicBezTo>
                  <a:pt x="631" y="0"/>
                  <a:pt x="337" y="87"/>
                  <a:pt x="179" y="380"/>
                </a:cubicBezTo>
                <a:cubicBezTo>
                  <a:pt x="1" y="711"/>
                  <a:pt x="78" y="1189"/>
                  <a:pt x="451" y="1303"/>
                </a:cubicBezTo>
                <a:cubicBezTo>
                  <a:pt x="355" y="2313"/>
                  <a:pt x="452" y="3522"/>
                  <a:pt x="1499" y="3989"/>
                </a:cubicBezTo>
                <a:cubicBezTo>
                  <a:pt x="1785" y="4117"/>
                  <a:pt x="2088" y="4165"/>
                  <a:pt x="2396" y="4165"/>
                </a:cubicBezTo>
                <a:cubicBezTo>
                  <a:pt x="3000" y="4165"/>
                  <a:pt x="3625" y="3981"/>
                  <a:pt x="4188" y="3848"/>
                </a:cubicBezTo>
                <a:cubicBezTo>
                  <a:pt x="4624" y="3745"/>
                  <a:pt x="5112" y="3633"/>
                  <a:pt x="5582" y="3633"/>
                </a:cubicBezTo>
                <a:cubicBezTo>
                  <a:pt x="6044" y="3633"/>
                  <a:pt x="6489" y="3741"/>
                  <a:pt x="6852" y="4069"/>
                </a:cubicBezTo>
                <a:cubicBezTo>
                  <a:pt x="7560" y="4711"/>
                  <a:pt x="7722" y="5737"/>
                  <a:pt x="8257" y="6500"/>
                </a:cubicBezTo>
                <a:cubicBezTo>
                  <a:pt x="8521" y="6876"/>
                  <a:pt x="8874" y="7178"/>
                  <a:pt x="9322" y="7300"/>
                </a:cubicBezTo>
                <a:cubicBezTo>
                  <a:pt x="9482" y="7344"/>
                  <a:pt x="9645" y="7363"/>
                  <a:pt x="9808" y="7363"/>
                </a:cubicBezTo>
                <a:cubicBezTo>
                  <a:pt x="10078" y="7363"/>
                  <a:pt x="10348" y="7310"/>
                  <a:pt x="10606" y="7231"/>
                </a:cubicBezTo>
                <a:cubicBezTo>
                  <a:pt x="11498" y="6959"/>
                  <a:pt x="12280" y="6380"/>
                  <a:pt x="13194" y="6184"/>
                </a:cubicBezTo>
                <a:cubicBezTo>
                  <a:pt x="13322" y="6156"/>
                  <a:pt x="13450" y="6141"/>
                  <a:pt x="13577" y="6141"/>
                </a:cubicBezTo>
                <a:cubicBezTo>
                  <a:pt x="13849" y="6141"/>
                  <a:pt x="14113" y="6211"/>
                  <a:pt x="14347" y="6376"/>
                </a:cubicBezTo>
                <a:cubicBezTo>
                  <a:pt x="14724" y="6643"/>
                  <a:pt x="14907" y="7097"/>
                  <a:pt x="15047" y="7521"/>
                </a:cubicBezTo>
                <a:cubicBezTo>
                  <a:pt x="15341" y="8400"/>
                  <a:pt x="15592" y="9554"/>
                  <a:pt x="16688" y="9709"/>
                </a:cubicBezTo>
                <a:cubicBezTo>
                  <a:pt x="16781" y="9722"/>
                  <a:pt x="16872" y="9728"/>
                  <a:pt x="16961" y="9728"/>
                </a:cubicBezTo>
                <a:cubicBezTo>
                  <a:pt x="18160" y="9728"/>
                  <a:pt x="18967" y="8588"/>
                  <a:pt x="19887" y="7966"/>
                </a:cubicBezTo>
                <a:cubicBezTo>
                  <a:pt x="20301" y="7685"/>
                  <a:pt x="20755" y="7537"/>
                  <a:pt x="21232" y="7537"/>
                </a:cubicBezTo>
                <a:cubicBezTo>
                  <a:pt x="21401" y="7537"/>
                  <a:pt x="21572" y="7556"/>
                  <a:pt x="21746" y="7593"/>
                </a:cubicBezTo>
                <a:cubicBezTo>
                  <a:pt x="22408" y="7736"/>
                  <a:pt x="23015" y="8087"/>
                  <a:pt x="23550" y="8494"/>
                </a:cubicBezTo>
                <a:cubicBezTo>
                  <a:pt x="24053" y="8876"/>
                  <a:pt x="24539" y="9361"/>
                  <a:pt x="25189" y="9466"/>
                </a:cubicBezTo>
                <a:cubicBezTo>
                  <a:pt x="25284" y="9481"/>
                  <a:pt x="25378" y="9489"/>
                  <a:pt x="25473" y="9489"/>
                </a:cubicBezTo>
                <a:cubicBezTo>
                  <a:pt x="26024" y="9489"/>
                  <a:pt x="26554" y="9240"/>
                  <a:pt x="26991" y="8910"/>
                </a:cubicBezTo>
                <a:cubicBezTo>
                  <a:pt x="27838" y="8271"/>
                  <a:pt x="28376" y="7319"/>
                  <a:pt x="28611" y="6292"/>
                </a:cubicBezTo>
                <a:cubicBezTo>
                  <a:pt x="28851" y="5239"/>
                  <a:pt x="28800" y="4124"/>
                  <a:pt x="28525" y="3084"/>
                </a:cubicBezTo>
                <a:cubicBezTo>
                  <a:pt x="28226" y="1958"/>
                  <a:pt x="27654" y="694"/>
                  <a:pt x="26488" y="261"/>
                </a:cubicBezTo>
                <a:cubicBezTo>
                  <a:pt x="26074" y="106"/>
                  <a:pt x="25631" y="64"/>
                  <a:pt x="25188" y="64"/>
                </a:cubicBezTo>
                <a:cubicBezTo>
                  <a:pt x="24971" y="64"/>
                  <a:pt x="24753" y="74"/>
                  <a:pt x="24540" y="86"/>
                </a:cubicBezTo>
                <a:cubicBezTo>
                  <a:pt x="23776" y="131"/>
                  <a:pt x="23013" y="188"/>
                  <a:pt x="22250" y="248"/>
                </a:cubicBezTo>
                <a:cubicBezTo>
                  <a:pt x="20720" y="367"/>
                  <a:pt x="19190" y="503"/>
                  <a:pt x="17661" y="628"/>
                </a:cubicBezTo>
                <a:cubicBezTo>
                  <a:pt x="15187" y="828"/>
                  <a:pt x="12704" y="996"/>
                  <a:pt x="10221" y="996"/>
                </a:cubicBezTo>
                <a:cubicBezTo>
                  <a:pt x="9649" y="996"/>
                  <a:pt x="9077" y="987"/>
                  <a:pt x="8505" y="967"/>
                </a:cubicBezTo>
                <a:cubicBezTo>
                  <a:pt x="6985" y="916"/>
                  <a:pt x="5467" y="790"/>
                  <a:pt x="3966" y="555"/>
                </a:cubicBezTo>
                <a:cubicBezTo>
                  <a:pt x="3209" y="436"/>
                  <a:pt x="2459" y="290"/>
                  <a:pt x="1714" y="116"/>
                </a:cubicBezTo>
                <a:cubicBezTo>
                  <a:pt x="1493" y="64"/>
                  <a:pt x="1211" y="0"/>
                  <a:pt x="94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1" name="Google Shape;651;p25"/>
          <p:cNvSpPr/>
          <p:nvPr/>
        </p:nvSpPr>
        <p:spPr>
          <a:xfrm rot="10800000" flipH="1">
            <a:off x="6696702" y="-38069"/>
            <a:ext cx="5607457" cy="1818001"/>
          </a:xfrm>
          <a:custGeom>
            <a:avLst/>
            <a:gdLst/>
            <a:ahLst/>
            <a:cxnLst/>
            <a:rect l="l" t="t" r="r" b="b"/>
            <a:pathLst>
              <a:path w="21862" h="7088" extrusionOk="0">
                <a:moveTo>
                  <a:pt x="20392" y="0"/>
                </a:moveTo>
                <a:cubicBezTo>
                  <a:pt x="19697" y="0"/>
                  <a:pt x="19010" y="139"/>
                  <a:pt x="18446" y="437"/>
                </a:cubicBezTo>
                <a:cubicBezTo>
                  <a:pt x="17368" y="1003"/>
                  <a:pt x="16913" y="1997"/>
                  <a:pt x="16387" y="2893"/>
                </a:cubicBezTo>
                <a:cubicBezTo>
                  <a:pt x="15861" y="3789"/>
                  <a:pt x="15050" y="4733"/>
                  <a:pt x="13753" y="4924"/>
                </a:cubicBezTo>
                <a:cubicBezTo>
                  <a:pt x="13587" y="4948"/>
                  <a:pt x="13420" y="4959"/>
                  <a:pt x="13253" y="4959"/>
                </a:cubicBezTo>
                <a:cubicBezTo>
                  <a:pt x="12545" y="4959"/>
                  <a:pt x="11838" y="4765"/>
                  <a:pt x="11156" y="4596"/>
                </a:cubicBezTo>
                <a:cubicBezTo>
                  <a:pt x="10391" y="4408"/>
                  <a:pt x="9551" y="4258"/>
                  <a:pt x="8748" y="4258"/>
                </a:cubicBezTo>
                <a:cubicBezTo>
                  <a:pt x="8042" y="4258"/>
                  <a:pt x="7365" y="4373"/>
                  <a:pt x="6793" y="4680"/>
                </a:cubicBezTo>
                <a:cubicBezTo>
                  <a:pt x="5978" y="5117"/>
                  <a:pt x="5461" y="5904"/>
                  <a:pt x="4593" y="6207"/>
                </a:cubicBezTo>
                <a:cubicBezTo>
                  <a:pt x="4569" y="6215"/>
                  <a:pt x="4545" y="6224"/>
                  <a:pt x="4519" y="6231"/>
                </a:cubicBezTo>
                <a:cubicBezTo>
                  <a:pt x="4407" y="6267"/>
                  <a:pt x="4286" y="6293"/>
                  <a:pt x="4160" y="6310"/>
                </a:cubicBezTo>
                <a:cubicBezTo>
                  <a:pt x="4052" y="6325"/>
                  <a:pt x="3944" y="6331"/>
                  <a:pt x="3836" y="6331"/>
                </a:cubicBezTo>
                <a:cubicBezTo>
                  <a:pt x="3306" y="6331"/>
                  <a:pt x="2774" y="6185"/>
                  <a:pt x="2236" y="6169"/>
                </a:cubicBezTo>
                <a:cubicBezTo>
                  <a:pt x="2205" y="6168"/>
                  <a:pt x="2173" y="6167"/>
                  <a:pt x="2142" y="6167"/>
                </a:cubicBezTo>
                <a:cubicBezTo>
                  <a:pt x="1432" y="6167"/>
                  <a:pt x="726" y="6406"/>
                  <a:pt x="265" y="6805"/>
                </a:cubicBezTo>
                <a:cubicBezTo>
                  <a:pt x="165" y="6893"/>
                  <a:pt x="77" y="6988"/>
                  <a:pt x="1" y="7088"/>
                </a:cubicBezTo>
                <a:lnTo>
                  <a:pt x="21862" y="7088"/>
                </a:lnTo>
                <a:lnTo>
                  <a:pt x="21862" y="210"/>
                </a:lnTo>
                <a:cubicBezTo>
                  <a:pt x="21397" y="73"/>
                  <a:pt x="20892" y="0"/>
                  <a:pt x="20392" y="0"/>
                </a:cubicBezTo>
                <a:close/>
              </a:path>
            </a:pathLst>
          </a:custGeom>
          <a:solidFill>
            <a:schemeClr val="accent1">
              <a:alpha val="4955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2" name="Google Shape;652;p25"/>
          <p:cNvSpPr/>
          <p:nvPr/>
        </p:nvSpPr>
        <p:spPr>
          <a:xfrm rot="10800000" flipH="1">
            <a:off x="-309950" y="5367991"/>
            <a:ext cx="3689583" cy="1810671"/>
          </a:xfrm>
          <a:custGeom>
            <a:avLst/>
            <a:gdLst/>
            <a:ahLst/>
            <a:cxnLst/>
            <a:rect l="l" t="t" r="r" b="b"/>
            <a:pathLst>
              <a:path w="13155" h="6456" extrusionOk="0">
                <a:moveTo>
                  <a:pt x="1821" y="0"/>
                </a:moveTo>
                <a:lnTo>
                  <a:pt x="1821" y="3"/>
                </a:lnTo>
                <a:lnTo>
                  <a:pt x="0" y="4"/>
                </a:lnTo>
                <a:lnTo>
                  <a:pt x="0" y="222"/>
                </a:lnTo>
                <a:lnTo>
                  <a:pt x="0" y="1236"/>
                </a:lnTo>
                <a:lnTo>
                  <a:pt x="0" y="2358"/>
                </a:lnTo>
                <a:lnTo>
                  <a:pt x="1" y="3370"/>
                </a:lnTo>
                <a:lnTo>
                  <a:pt x="1" y="4493"/>
                </a:lnTo>
                <a:lnTo>
                  <a:pt x="1" y="5504"/>
                </a:lnTo>
                <a:lnTo>
                  <a:pt x="1" y="6178"/>
                </a:lnTo>
                <a:cubicBezTo>
                  <a:pt x="369" y="6349"/>
                  <a:pt x="770" y="6456"/>
                  <a:pt x="1177" y="6456"/>
                </a:cubicBezTo>
                <a:cubicBezTo>
                  <a:pt x="1363" y="6456"/>
                  <a:pt x="1550" y="6434"/>
                  <a:pt x="1736" y="6385"/>
                </a:cubicBezTo>
                <a:cubicBezTo>
                  <a:pt x="1764" y="6378"/>
                  <a:pt x="1794" y="6370"/>
                  <a:pt x="1822" y="6361"/>
                </a:cubicBezTo>
                <a:cubicBezTo>
                  <a:pt x="1843" y="6355"/>
                  <a:pt x="1862" y="6348"/>
                  <a:pt x="1882" y="6342"/>
                </a:cubicBezTo>
                <a:cubicBezTo>
                  <a:pt x="2342" y="6188"/>
                  <a:pt x="2719" y="5901"/>
                  <a:pt x="3050" y="5558"/>
                </a:cubicBezTo>
                <a:cubicBezTo>
                  <a:pt x="3068" y="5540"/>
                  <a:pt x="3085" y="5522"/>
                  <a:pt x="3102" y="5503"/>
                </a:cubicBezTo>
                <a:cubicBezTo>
                  <a:pt x="3398" y="5189"/>
                  <a:pt x="3657" y="4831"/>
                  <a:pt x="3908" y="4490"/>
                </a:cubicBezTo>
                <a:cubicBezTo>
                  <a:pt x="3908" y="4490"/>
                  <a:pt x="3909" y="4490"/>
                  <a:pt x="3909" y="4489"/>
                </a:cubicBezTo>
                <a:cubicBezTo>
                  <a:pt x="3923" y="4471"/>
                  <a:pt x="3936" y="4455"/>
                  <a:pt x="3949" y="4436"/>
                </a:cubicBezTo>
                <a:cubicBezTo>
                  <a:pt x="4217" y="4078"/>
                  <a:pt x="4522" y="3714"/>
                  <a:pt x="4875" y="3424"/>
                </a:cubicBezTo>
                <a:cubicBezTo>
                  <a:pt x="4897" y="3405"/>
                  <a:pt x="4919" y="3387"/>
                  <a:pt x="4942" y="3369"/>
                </a:cubicBezTo>
                <a:cubicBezTo>
                  <a:pt x="5319" y="3071"/>
                  <a:pt x="5750" y="2859"/>
                  <a:pt x="6248" y="2826"/>
                </a:cubicBezTo>
                <a:cubicBezTo>
                  <a:pt x="6296" y="2822"/>
                  <a:pt x="6344" y="2821"/>
                  <a:pt x="6391" y="2821"/>
                </a:cubicBezTo>
                <a:cubicBezTo>
                  <a:pt x="7025" y="2821"/>
                  <a:pt x="7616" y="3105"/>
                  <a:pt x="8200" y="3368"/>
                </a:cubicBezTo>
                <a:cubicBezTo>
                  <a:pt x="8240" y="3387"/>
                  <a:pt x="8281" y="3405"/>
                  <a:pt x="8323" y="3423"/>
                </a:cubicBezTo>
                <a:cubicBezTo>
                  <a:pt x="8382" y="3449"/>
                  <a:pt x="8442" y="3475"/>
                  <a:pt x="8501" y="3501"/>
                </a:cubicBezTo>
                <a:cubicBezTo>
                  <a:pt x="9052" y="3734"/>
                  <a:pt x="9659" y="3908"/>
                  <a:pt x="10259" y="3908"/>
                </a:cubicBezTo>
                <a:cubicBezTo>
                  <a:pt x="10487" y="3908"/>
                  <a:pt x="10715" y="3882"/>
                  <a:pt x="10937" y="3826"/>
                </a:cubicBezTo>
                <a:cubicBezTo>
                  <a:pt x="11253" y="3746"/>
                  <a:pt x="11547" y="3604"/>
                  <a:pt x="11810" y="3423"/>
                </a:cubicBezTo>
                <a:cubicBezTo>
                  <a:pt x="11835" y="3405"/>
                  <a:pt x="11861" y="3387"/>
                  <a:pt x="11886" y="3368"/>
                </a:cubicBezTo>
                <a:cubicBezTo>
                  <a:pt x="11986" y="3295"/>
                  <a:pt x="12081" y="3217"/>
                  <a:pt x="12169" y="3134"/>
                </a:cubicBezTo>
                <a:cubicBezTo>
                  <a:pt x="12416" y="2906"/>
                  <a:pt x="12624" y="2641"/>
                  <a:pt x="12783" y="2355"/>
                </a:cubicBezTo>
                <a:cubicBezTo>
                  <a:pt x="12794" y="2337"/>
                  <a:pt x="12805" y="2319"/>
                  <a:pt x="12814" y="2300"/>
                </a:cubicBezTo>
                <a:cubicBezTo>
                  <a:pt x="12983" y="1983"/>
                  <a:pt x="13095" y="1639"/>
                  <a:pt x="13135" y="1287"/>
                </a:cubicBezTo>
                <a:cubicBezTo>
                  <a:pt x="13137" y="1269"/>
                  <a:pt x="13139" y="1251"/>
                  <a:pt x="13141" y="1232"/>
                </a:cubicBezTo>
                <a:cubicBezTo>
                  <a:pt x="13152" y="1109"/>
                  <a:pt x="13155" y="984"/>
                  <a:pt x="13149" y="860"/>
                </a:cubicBezTo>
                <a:cubicBezTo>
                  <a:pt x="13137" y="644"/>
                  <a:pt x="13096" y="428"/>
                  <a:pt x="13028" y="222"/>
                </a:cubicBezTo>
                <a:cubicBezTo>
                  <a:pt x="13023" y="204"/>
                  <a:pt x="13017" y="185"/>
                  <a:pt x="13010" y="167"/>
                </a:cubicBezTo>
                <a:cubicBezTo>
                  <a:pt x="12991" y="111"/>
                  <a:pt x="12969" y="56"/>
                  <a:pt x="12946" y="1"/>
                </a:cubicBezTo>
                <a:lnTo>
                  <a:pt x="1880" y="3"/>
                </a:lnTo>
                <a:lnTo>
                  <a:pt x="1880" y="0"/>
                </a:ln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3" name="Google Shape;653;p25"/>
          <p:cNvSpPr/>
          <p:nvPr/>
        </p:nvSpPr>
        <p:spPr>
          <a:xfrm rot="400492" flipH="1">
            <a:off x="9780287" y="2580621"/>
            <a:ext cx="3278495" cy="4677721"/>
          </a:xfrm>
          <a:custGeom>
            <a:avLst/>
            <a:gdLst/>
            <a:ahLst/>
            <a:cxnLst/>
            <a:rect l="l" t="t" r="r" b="b"/>
            <a:pathLst>
              <a:path w="14638" h="20886" extrusionOk="0">
                <a:moveTo>
                  <a:pt x="3191" y="1"/>
                </a:moveTo>
                <a:cubicBezTo>
                  <a:pt x="2885" y="1"/>
                  <a:pt x="2576" y="81"/>
                  <a:pt x="2295" y="191"/>
                </a:cubicBezTo>
                <a:cubicBezTo>
                  <a:pt x="1899" y="349"/>
                  <a:pt x="1532" y="564"/>
                  <a:pt x="1185" y="809"/>
                </a:cubicBezTo>
                <a:cubicBezTo>
                  <a:pt x="1218" y="721"/>
                  <a:pt x="1252" y="633"/>
                  <a:pt x="1287" y="547"/>
                </a:cubicBezTo>
                <a:cubicBezTo>
                  <a:pt x="1332" y="438"/>
                  <a:pt x="1242" y="367"/>
                  <a:pt x="1149" y="367"/>
                </a:cubicBezTo>
                <a:cubicBezTo>
                  <a:pt x="1089" y="367"/>
                  <a:pt x="1027" y="397"/>
                  <a:pt x="998" y="467"/>
                </a:cubicBezTo>
                <a:cubicBezTo>
                  <a:pt x="147" y="2564"/>
                  <a:pt x="0" y="4857"/>
                  <a:pt x="71" y="7096"/>
                </a:cubicBezTo>
                <a:cubicBezTo>
                  <a:pt x="107" y="8264"/>
                  <a:pt x="200" y="9428"/>
                  <a:pt x="285" y="10592"/>
                </a:cubicBezTo>
                <a:cubicBezTo>
                  <a:pt x="378" y="11838"/>
                  <a:pt x="471" y="13083"/>
                  <a:pt x="565" y="14328"/>
                </a:cubicBezTo>
                <a:cubicBezTo>
                  <a:pt x="660" y="15573"/>
                  <a:pt x="755" y="16818"/>
                  <a:pt x="852" y="18063"/>
                </a:cubicBezTo>
                <a:cubicBezTo>
                  <a:pt x="895" y="18617"/>
                  <a:pt x="909" y="19183"/>
                  <a:pt x="997" y="19731"/>
                </a:cubicBezTo>
                <a:cubicBezTo>
                  <a:pt x="1063" y="20137"/>
                  <a:pt x="1227" y="20580"/>
                  <a:pt x="1623" y="20768"/>
                </a:cubicBezTo>
                <a:cubicBezTo>
                  <a:pt x="1853" y="20878"/>
                  <a:pt x="2108" y="20885"/>
                  <a:pt x="2359" y="20885"/>
                </a:cubicBezTo>
                <a:cubicBezTo>
                  <a:pt x="2678" y="20885"/>
                  <a:pt x="2997" y="20884"/>
                  <a:pt x="3315" y="20883"/>
                </a:cubicBezTo>
                <a:cubicBezTo>
                  <a:pt x="3934" y="20882"/>
                  <a:pt x="4551" y="20881"/>
                  <a:pt x="5168" y="20880"/>
                </a:cubicBezTo>
                <a:cubicBezTo>
                  <a:pt x="6413" y="20878"/>
                  <a:pt x="7658" y="20875"/>
                  <a:pt x="8904" y="20873"/>
                </a:cubicBezTo>
                <a:cubicBezTo>
                  <a:pt x="8946" y="20873"/>
                  <a:pt x="8987" y="20873"/>
                  <a:pt x="9029" y="20873"/>
                </a:cubicBezTo>
                <a:cubicBezTo>
                  <a:pt x="9733" y="20873"/>
                  <a:pt x="10440" y="20882"/>
                  <a:pt x="11147" y="20882"/>
                </a:cubicBezTo>
                <a:cubicBezTo>
                  <a:pt x="11621" y="20882"/>
                  <a:pt x="12096" y="20878"/>
                  <a:pt x="12569" y="20863"/>
                </a:cubicBezTo>
                <a:cubicBezTo>
                  <a:pt x="13054" y="20848"/>
                  <a:pt x="13560" y="20768"/>
                  <a:pt x="13928" y="20425"/>
                </a:cubicBezTo>
                <a:cubicBezTo>
                  <a:pt x="14266" y="20112"/>
                  <a:pt x="14409" y="19650"/>
                  <a:pt x="14479" y="19208"/>
                </a:cubicBezTo>
                <a:cubicBezTo>
                  <a:pt x="14615" y="18346"/>
                  <a:pt x="14637" y="17435"/>
                  <a:pt x="14556" y="16567"/>
                </a:cubicBezTo>
                <a:cubicBezTo>
                  <a:pt x="14480" y="15744"/>
                  <a:pt x="14290" y="14898"/>
                  <a:pt x="13827" y="14200"/>
                </a:cubicBezTo>
                <a:cubicBezTo>
                  <a:pt x="13606" y="13867"/>
                  <a:pt x="13329" y="13578"/>
                  <a:pt x="13000" y="13350"/>
                </a:cubicBezTo>
                <a:cubicBezTo>
                  <a:pt x="12618" y="13086"/>
                  <a:pt x="12175" y="12928"/>
                  <a:pt x="11727" y="12811"/>
                </a:cubicBezTo>
                <a:cubicBezTo>
                  <a:pt x="10841" y="12580"/>
                  <a:pt x="9808" y="12500"/>
                  <a:pt x="9119" y="11827"/>
                </a:cubicBezTo>
                <a:cubicBezTo>
                  <a:pt x="8381" y="11106"/>
                  <a:pt x="8246" y="10000"/>
                  <a:pt x="8306" y="9020"/>
                </a:cubicBezTo>
                <a:cubicBezTo>
                  <a:pt x="8344" y="8404"/>
                  <a:pt x="8449" y="7795"/>
                  <a:pt x="8518" y="7181"/>
                </a:cubicBezTo>
                <a:cubicBezTo>
                  <a:pt x="8574" y="6676"/>
                  <a:pt x="8621" y="6136"/>
                  <a:pt x="8417" y="5654"/>
                </a:cubicBezTo>
                <a:cubicBezTo>
                  <a:pt x="7771" y="4140"/>
                  <a:pt x="5341" y="4868"/>
                  <a:pt x="4856" y="3246"/>
                </a:cubicBezTo>
                <a:cubicBezTo>
                  <a:pt x="4619" y="2457"/>
                  <a:pt x="4843" y="1582"/>
                  <a:pt x="4492" y="818"/>
                </a:cubicBezTo>
                <a:cubicBezTo>
                  <a:pt x="4321" y="450"/>
                  <a:pt x="3993" y="161"/>
                  <a:pt x="3598" y="53"/>
                </a:cubicBezTo>
                <a:cubicBezTo>
                  <a:pt x="3465" y="17"/>
                  <a:pt x="3328" y="1"/>
                  <a:pt x="3191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4" name="Google Shape;654;p25"/>
          <p:cNvSpPr/>
          <p:nvPr/>
        </p:nvSpPr>
        <p:spPr>
          <a:xfrm rot="-8615811">
            <a:off x="1332469" y="4565589"/>
            <a:ext cx="1130787" cy="228872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5" name="Google Shape;655;p25"/>
          <p:cNvSpPr/>
          <p:nvPr/>
        </p:nvSpPr>
        <p:spPr>
          <a:xfrm rot="9000285" flipH="1">
            <a:off x="9189993" y="-87169"/>
            <a:ext cx="1293379" cy="302981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56" name="Google Shape;656;p25"/>
          <p:cNvGrpSpPr/>
          <p:nvPr/>
        </p:nvGrpSpPr>
        <p:grpSpPr>
          <a:xfrm rot="-10799841" flipH="1">
            <a:off x="1374903" y="6323577"/>
            <a:ext cx="319869" cy="289748"/>
            <a:chOff x="1640475" y="1197075"/>
            <a:chExt cx="55475" cy="50250"/>
          </a:xfrm>
        </p:grpSpPr>
        <p:sp>
          <p:nvSpPr>
            <p:cNvPr id="657" name="Google Shape;657;p2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" name="Google Shape;658;p2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" name="Google Shape;659;p2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0" name="Google Shape;660;p25"/>
          <p:cNvGrpSpPr/>
          <p:nvPr/>
        </p:nvGrpSpPr>
        <p:grpSpPr>
          <a:xfrm rot="6757014" flipH="1">
            <a:off x="10182620" y="4959732"/>
            <a:ext cx="703531" cy="637285"/>
            <a:chOff x="1640475" y="1197075"/>
            <a:chExt cx="55475" cy="50250"/>
          </a:xfrm>
        </p:grpSpPr>
        <p:sp>
          <p:nvSpPr>
            <p:cNvPr id="661" name="Google Shape;661;p2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2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2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64" name="Google Shape;664;p25"/>
          <p:cNvSpPr/>
          <p:nvPr/>
        </p:nvSpPr>
        <p:spPr>
          <a:xfrm rot="9900139" flipH="1">
            <a:off x="2464468" y="-179973"/>
            <a:ext cx="656977" cy="971309"/>
          </a:xfrm>
          <a:custGeom>
            <a:avLst/>
            <a:gdLst/>
            <a:ahLst/>
            <a:cxnLst/>
            <a:rect l="l" t="t" r="r" b="b"/>
            <a:pathLst>
              <a:path w="10628" h="15713" extrusionOk="0">
                <a:moveTo>
                  <a:pt x="9154" y="0"/>
                </a:moveTo>
                <a:cubicBezTo>
                  <a:pt x="9141" y="0"/>
                  <a:pt x="9128" y="5"/>
                  <a:pt x="9118" y="14"/>
                </a:cubicBezTo>
                <a:cubicBezTo>
                  <a:pt x="9094" y="34"/>
                  <a:pt x="9092" y="69"/>
                  <a:pt x="9112" y="93"/>
                </a:cubicBezTo>
                <a:cubicBezTo>
                  <a:pt x="9278" y="281"/>
                  <a:pt x="9433" y="486"/>
                  <a:pt x="9574" y="703"/>
                </a:cubicBezTo>
                <a:cubicBezTo>
                  <a:pt x="9585" y="719"/>
                  <a:pt x="9602" y="727"/>
                  <a:pt x="9620" y="727"/>
                </a:cubicBezTo>
                <a:cubicBezTo>
                  <a:pt x="9631" y="727"/>
                  <a:pt x="9641" y="725"/>
                  <a:pt x="9651" y="719"/>
                </a:cubicBezTo>
                <a:cubicBezTo>
                  <a:pt x="9677" y="703"/>
                  <a:pt x="9684" y="668"/>
                  <a:pt x="9667" y="642"/>
                </a:cubicBezTo>
                <a:cubicBezTo>
                  <a:pt x="9524" y="421"/>
                  <a:pt x="9366" y="212"/>
                  <a:pt x="9196" y="19"/>
                </a:cubicBezTo>
                <a:cubicBezTo>
                  <a:pt x="9185" y="6"/>
                  <a:pt x="9169" y="0"/>
                  <a:pt x="9154" y="0"/>
                </a:cubicBezTo>
                <a:close/>
                <a:moveTo>
                  <a:pt x="9994" y="1294"/>
                </a:moveTo>
                <a:cubicBezTo>
                  <a:pt x="9986" y="1294"/>
                  <a:pt x="9978" y="1296"/>
                  <a:pt x="9970" y="1299"/>
                </a:cubicBezTo>
                <a:cubicBezTo>
                  <a:pt x="9943" y="1312"/>
                  <a:pt x="9931" y="1345"/>
                  <a:pt x="9944" y="1373"/>
                </a:cubicBezTo>
                <a:cubicBezTo>
                  <a:pt x="10050" y="1602"/>
                  <a:pt x="10143" y="1843"/>
                  <a:pt x="10220" y="2087"/>
                </a:cubicBezTo>
                <a:cubicBezTo>
                  <a:pt x="10228" y="2111"/>
                  <a:pt x="10250" y="2126"/>
                  <a:pt x="10274" y="2126"/>
                </a:cubicBezTo>
                <a:cubicBezTo>
                  <a:pt x="10279" y="2126"/>
                  <a:pt x="10284" y="2125"/>
                  <a:pt x="10291" y="2124"/>
                </a:cubicBezTo>
                <a:cubicBezTo>
                  <a:pt x="10320" y="2114"/>
                  <a:pt x="10336" y="2083"/>
                  <a:pt x="10327" y="2054"/>
                </a:cubicBezTo>
                <a:cubicBezTo>
                  <a:pt x="10248" y="1805"/>
                  <a:pt x="10154" y="1561"/>
                  <a:pt x="10044" y="1326"/>
                </a:cubicBezTo>
                <a:cubicBezTo>
                  <a:pt x="10035" y="1306"/>
                  <a:pt x="10015" y="1294"/>
                  <a:pt x="9994" y="1294"/>
                </a:cubicBezTo>
                <a:close/>
                <a:moveTo>
                  <a:pt x="10459" y="2766"/>
                </a:moveTo>
                <a:cubicBezTo>
                  <a:pt x="10456" y="2766"/>
                  <a:pt x="10452" y="2766"/>
                  <a:pt x="10449" y="2767"/>
                </a:cubicBezTo>
                <a:cubicBezTo>
                  <a:pt x="10418" y="2772"/>
                  <a:pt x="10399" y="2801"/>
                  <a:pt x="10404" y="2831"/>
                </a:cubicBezTo>
                <a:cubicBezTo>
                  <a:pt x="10449" y="3078"/>
                  <a:pt x="10482" y="3334"/>
                  <a:pt x="10500" y="3593"/>
                </a:cubicBezTo>
                <a:cubicBezTo>
                  <a:pt x="10502" y="3621"/>
                  <a:pt x="10526" y="3644"/>
                  <a:pt x="10556" y="3644"/>
                </a:cubicBezTo>
                <a:lnTo>
                  <a:pt x="10559" y="3644"/>
                </a:lnTo>
                <a:cubicBezTo>
                  <a:pt x="10590" y="3642"/>
                  <a:pt x="10612" y="3615"/>
                  <a:pt x="10610" y="3585"/>
                </a:cubicBezTo>
                <a:cubicBezTo>
                  <a:pt x="10592" y="3322"/>
                  <a:pt x="10559" y="3062"/>
                  <a:pt x="10513" y="2811"/>
                </a:cubicBezTo>
                <a:cubicBezTo>
                  <a:pt x="10508" y="2784"/>
                  <a:pt x="10485" y="2766"/>
                  <a:pt x="10459" y="2766"/>
                </a:cubicBezTo>
                <a:close/>
                <a:moveTo>
                  <a:pt x="10573" y="4306"/>
                </a:moveTo>
                <a:cubicBezTo>
                  <a:pt x="10546" y="4306"/>
                  <a:pt x="10516" y="4330"/>
                  <a:pt x="10515" y="4361"/>
                </a:cubicBezTo>
                <a:cubicBezTo>
                  <a:pt x="10509" y="4612"/>
                  <a:pt x="10490" y="4869"/>
                  <a:pt x="10459" y="5127"/>
                </a:cubicBezTo>
                <a:cubicBezTo>
                  <a:pt x="10455" y="5158"/>
                  <a:pt x="10477" y="5185"/>
                  <a:pt x="10508" y="5189"/>
                </a:cubicBezTo>
                <a:lnTo>
                  <a:pt x="10514" y="5189"/>
                </a:lnTo>
                <a:cubicBezTo>
                  <a:pt x="10542" y="5189"/>
                  <a:pt x="10565" y="5168"/>
                  <a:pt x="10569" y="5141"/>
                </a:cubicBezTo>
                <a:cubicBezTo>
                  <a:pt x="10600" y="4879"/>
                  <a:pt x="10620" y="4618"/>
                  <a:pt x="10626" y="4364"/>
                </a:cubicBezTo>
                <a:cubicBezTo>
                  <a:pt x="10627" y="4333"/>
                  <a:pt x="10604" y="4307"/>
                  <a:pt x="10573" y="4306"/>
                </a:cubicBezTo>
                <a:close/>
                <a:moveTo>
                  <a:pt x="10392" y="5842"/>
                </a:moveTo>
                <a:cubicBezTo>
                  <a:pt x="10366" y="5842"/>
                  <a:pt x="10342" y="5860"/>
                  <a:pt x="10337" y="5886"/>
                </a:cubicBezTo>
                <a:cubicBezTo>
                  <a:pt x="10329" y="5923"/>
                  <a:pt x="10322" y="5959"/>
                  <a:pt x="10314" y="5994"/>
                </a:cubicBezTo>
                <a:cubicBezTo>
                  <a:pt x="10268" y="6208"/>
                  <a:pt x="10215" y="6424"/>
                  <a:pt x="10156" y="6634"/>
                </a:cubicBezTo>
                <a:cubicBezTo>
                  <a:pt x="10148" y="6664"/>
                  <a:pt x="10165" y="6695"/>
                  <a:pt x="10195" y="6702"/>
                </a:cubicBezTo>
                <a:cubicBezTo>
                  <a:pt x="10200" y="6705"/>
                  <a:pt x="10204" y="6705"/>
                  <a:pt x="10210" y="6705"/>
                </a:cubicBezTo>
                <a:cubicBezTo>
                  <a:pt x="10234" y="6705"/>
                  <a:pt x="10257" y="6689"/>
                  <a:pt x="10263" y="6664"/>
                </a:cubicBezTo>
                <a:cubicBezTo>
                  <a:pt x="10323" y="6451"/>
                  <a:pt x="10377" y="6233"/>
                  <a:pt x="10423" y="6018"/>
                </a:cubicBezTo>
                <a:cubicBezTo>
                  <a:pt x="10431" y="5981"/>
                  <a:pt x="10438" y="5945"/>
                  <a:pt x="10446" y="5909"/>
                </a:cubicBezTo>
                <a:cubicBezTo>
                  <a:pt x="10452" y="5878"/>
                  <a:pt x="10432" y="5849"/>
                  <a:pt x="10402" y="5842"/>
                </a:cubicBezTo>
                <a:cubicBezTo>
                  <a:pt x="10399" y="5842"/>
                  <a:pt x="10395" y="5842"/>
                  <a:pt x="10392" y="5842"/>
                </a:cubicBezTo>
                <a:close/>
                <a:moveTo>
                  <a:pt x="2671" y="7727"/>
                </a:moveTo>
                <a:cubicBezTo>
                  <a:pt x="2645" y="7727"/>
                  <a:pt x="2616" y="7750"/>
                  <a:pt x="2615" y="7780"/>
                </a:cubicBezTo>
                <a:cubicBezTo>
                  <a:pt x="2615" y="7811"/>
                  <a:pt x="2639" y="7837"/>
                  <a:pt x="2670" y="7838"/>
                </a:cubicBezTo>
                <a:cubicBezTo>
                  <a:pt x="2904" y="7844"/>
                  <a:pt x="3138" y="7936"/>
                  <a:pt x="3346" y="8101"/>
                </a:cubicBezTo>
                <a:cubicBezTo>
                  <a:pt x="3356" y="8109"/>
                  <a:pt x="3368" y="8113"/>
                  <a:pt x="3380" y="8113"/>
                </a:cubicBezTo>
                <a:cubicBezTo>
                  <a:pt x="3396" y="8113"/>
                  <a:pt x="3413" y="8106"/>
                  <a:pt x="3424" y="8092"/>
                </a:cubicBezTo>
                <a:cubicBezTo>
                  <a:pt x="3442" y="8068"/>
                  <a:pt x="3439" y="8032"/>
                  <a:pt x="3414" y="8014"/>
                </a:cubicBezTo>
                <a:cubicBezTo>
                  <a:pt x="3188" y="7834"/>
                  <a:pt x="2931" y="7734"/>
                  <a:pt x="2673" y="7727"/>
                </a:cubicBezTo>
                <a:cubicBezTo>
                  <a:pt x="2672" y="7727"/>
                  <a:pt x="2672" y="7727"/>
                  <a:pt x="2671" y="7727"/>
                </a:cubicBezTo>
                <a:close/>
                <a:moveTo>
                  <a:pt x="9973" y="7330"/>
                </a:moveTo>
                <a:cubicBezTo>
                  <a:pt x="9950" y="7330"/>
                  <a:pt x="9929" y="7344"/>
                  <a:pt x="9921" y="7367"/>
                </a:cubicBezTo>
                <a:cubicBezTo>
                  <a:pt x="9834" y="7607"/>
                  <a:pt x="9736" y="7848"/>
                  <a:pt x="9632" y="8081"/>
                </a:cubicBezTo>
                <a:cubicBezTo>
                  <a:pt x="9619" y="8108"/>
                  <a:pt x="9632" y="8141"/>
                  <a:pt x="9659" y="8153"/>
                </a:cubicBezTo>
                <a:cubicBezTo>
                  <a:pt x="9667" y="8157"/>
                  <a:pt x="9674" y="8159"/>
                  <a:pt x="9682" y="8159"/>
                </a:cubicBezTo>
                <a:cubicBezTo>
                  <a:pt x="9703" y="8159"/>
                  <a:pt x="9724" y="8147"/>
                  <a:pt x="9733" y="8125"/>
                </a:cubicBezTo>
                <a:cubicBezTo>
                  <a:pt x="9839" y="7890"/>
                  <a:pt x="9937" y="7648"/>
                  <a:pt x="10025" y="7405"/>
                </a:cubicBezTo>
                <a:cubicBezTo>
                  <a:pt x="10035" y="7377"/>
                  <a:pt x="10021" y="7344"/>
                  <a:pt x="9992" y="7334"/>
                </a:cubicBezTo>
                <a:cubicBezTo>
                  <a:pt x="9985" y="7331"/>
                  <a:pt x="9979" y="7330"/>
                  <a:pt x="9973" y="7330"/>
                </a:cubicBezTo>
                <a:close/>
                <a:moveTo>
                  <a:pt x="1957" y="7977"/>
                </a:moveTo>
                <a:cubicBezTo>
                  <a:pt x="1944" y="7977"/>
                  <a:pt x="1932" y="7981"/>
                  <a:pt x="1922" y="7990"/>
                </a:cubicBezTo>
                <a:cubicBezTo>
                  <a:pt x="1716" y="8153"/>
                  <a:pt x="1552" y="8384"/>
                  <a:pt x="1461" y="8637"/>
                </a:cubicBezTo>
                <a:cubicBezTo>
                  <a:pt x="1452" y="8666"/>
                  <a:pt x="1467" y="8698"/>
                  <a:pt x="1496" y="8709"/>
                </a:cubicBezTo>
                <a:cubicBezTo>
                  <a:pt x="1502" y="8711"/>
                  <a:pt x="1507" y="8712"/>
                  <a:pt x="1514" y="8712"/>
                </a:cubicBezTo>
                <a:cubicBezTo>
                  <a:pt x="1537" y="8712"/>
                  <a:pt x="1559" y="8697"/>
                  <a:pt x="1566" y="8674"/>
                </a:cubicBezTo>
                <a:cubicBezTo>
                  <a:pt x="1649" y="8441"/>
                  <a:pt x="1800" y="8228"/>
                  <a:pt x="1991" y="8076"/>
                </a:cubicBezTo>
                <a:cubicBezTo>
                  <a:pt x="2015" y="8057"/>
                  <a:pt x="2019" y="8022"/>
                  <a:pt x="2000" y="7998"/>
                </a:cubicBezTo>
                <a:cubicBezTo>
                  <a:pt x="1989" y="7984"/>
                  <a:pt x="1973" y="7977"/>
                  <a:pt x="1957" y="7977"/>
                </a:cubicBezTo>
                <a:close/>
                <a:moveTo>
                  <a:pt x="3845" y="8611"/>
                </a:moveTo>
                <a:cubicBezTo>
                  <a:pt x="3837" y="8611"/>
                  <a:pt x="3830" y="8612"/>
                  <a:pt x="3822" y="8616"/>
                </a:cubicBezTo>
                <a:cubicBezTo>
                  <a:pt x="3795" y="8627"/>
                  <a:pt x="3782" y="8661"/>
                  <a:pt x="3794" y="8688"/>
                </a:cubicBezTo>
                <a:cubicBezTo>
                  <a:pt x="3888" y="8903"/>
                  <a:pt x="3943" y="9150"/>
                  <a:pt x="3960" y="9421"/>
                </a:cubicBezTo>
                <a:cubicBezTo>
                  <a:pt x="3962" y="9450"/>
                  <a:pt x="3987" y="9472"/>
                  <a:pt x="4016" y="9472"/>
                </a:cubicBezTo>
                <a:lnTo>
                  <a:pt x="4019" y="9472"/>
                </a:lnTo>
                <a:cubicBezTo>
                  <a:pt x="4050" y="9470"/>
                  <a:pt x="4073" y="9445"/>
                  <a:pt x="4071" y="9414"/>
                </a:cubicBezTo>
                <a:cubicBezTo>
                  <a:pt x="4053" y="9130"/>
                  <a:pt x="3994" y="8871"/>
                  <a:pt x="3896" y="8645"/>
                </a:cubicBezTo>
                <a:cubicBezTo>
                  <a:pt x="3887" y="8624"/>
                  <a:pt x="3866" y="8611"/>
                  <a:pt x="3845" y="8611"/>
                </a:cubicBezTo>
                <a:close/>
                <a:moveTo>
                  <a:pt x="9339" y="8741"/>
                </a:moveTo>
                <a:cubicBezTo>
                  <a:pt x="9320" y="8741"/>
                  <a:pt x="9301" y="8752"/>
                  <a:pt x="9291" y="8771"/>
                </a:cubicBezTo>
                <a:cubicBezTo>
                  <a:pt x="9196" y="8946"/>
                  <a:pt x="9094" y="9121"/>
                  <a:pt x="8990" y="9290"/>
                </a:cubicBezTo>
                <a:cubicBezTo>
                  <a:pt x="8960" y="9338"/>
                  <a:pt x="8930" y="9385"/>
                  <a:pt x="8900" y="9433"/>
                </a:cubicBezTo>
                <a:cubicBezTo>
                  <a:pt x="8883" y="9459"/>
                  <a:pt x="8890" y="9493"/>
                  <a:pt x="8916" y="9510"/>
                </a:cubicBezTo>
                <a:cubicBezTo>
                  <a:pt x="8926" y="9515"/>
                  <a:pt x="8936" y="9518"/>
                  <a:pt x="8946" y="9518"/>
                </a:cubicBezTo>
                <a:cubicBezTo>
                  <a:pt x="8964" y="9518"/>
                  <a:pt x="8982" y="9509"/>
                  <a:pt x="8993" y="9493"/>
                </a:cubicBezTo>
                <a:cubicBezTo>
                  <a:pt x="9024" y="9445"/>
                  <a:pt x="9055" y="9397"/>
                  <a:pt x="9085" y="9349"/>
                </a:cubicBezTo>
                <a:cubicBezTo>
                  <a:pt x="9190" y="9178"/>
                  <a:pt x="9293" y="9000"/>
                  <a:pt x="9389" y="8823"/>
                </a:cubicBezTo>
                <a:cubicBezTo>
                  <a:pt x="9403" y="8796"/>
                  <a:pt x="9393" y="8762"/>
                  <a:pt x="9367" y="8748"/>
                </a:cubicBezTo>
                <a:cubicBezTo>
                  <a:pt x="9358" y="8743"/>
                  <a:pt x="9349" y="8741"/>
                  <a:pt x="9339" y="8741"/>
                </a:cubicBezTo>
                <a:close/>
                <a:moveTo>
                  <a:pt x="1463" y="9364"/>
                </a:moveTo>
                <a:cubicBezTo>
                  <a:pt x="1460" y="9364"/>
                  <a:pt x="1456" y="9364"/>
                  <a:pt x="1453" y="9365"/>
                </a:cubicBezTo>
                <a:cubicBezTo>
                  <a:pt x="1422" y="9370"/>
                  <a:pt x="1403" y="9399"/>
                  <a:pt x="1408" y="9429"/>
                </a:cubicBezTo>
                <a:cubicBezTo>
                  <a:pt x="1454" y="9678"/>
                  <a:pt x="1557" y="9931"/>
                  <a:pt x="1705" y="10162"/>
                </a:cubicBezTo>
                <a:cubicBezTo>
                  <a:pt x="1716" y="10179"/>
                  <a:pt x="1734" y="10187"/>
                  <a:pt x="1752" y="10187"/>
                </a:cubicBezTo>
                <a:cubicBezTo>
                  <a:pt x="1763" y="10187"/>
                  <a:pt x="1773" y="10184"/>
                  <a:pt x="1782" y="10179"/>
                </a:cubicBezTo>
                <a:cubicBezTo>
                  <a:pt x="1808" y="10162"/>
                  <a:pt x="1815" y="10127"/>
                  <a:pt x="1799" y="10102"/>
                </a:cubicBezTo>
                <a:cubicBezTo>
                  <a:pt x="1657" y="9883"/>
                  <a:pt x="1560" y="9643"/>
                  <a:pt x="1517" y="9409"/>
                </a:cubicBezTo>
                <a:cubicBezTo>
                  <a:pt x="1512" y="9382"/>
                  <a:pt x="1489" y="9364"/>
                  <a:pt x="1463" y="9364"/>
                </a:cubicBezTo>
                <a:close/>
                <a:moveTo>
                  <a:pt x="8495" y="10036"/>
                </a:moveTo>
                <a:cubicBezTo>
                  <a:pt x="8479" y="10036"/>
                  <a:pt x="8463" y="10043"/>
                  <a:pt x="8451" y="10057"/>
                </a:cubicBezTo>
                <a:cubicBezTo>
                  <a:pt x="8285" y="10264"/>
                  <a:pt x="8112" y="10454"/>
                  <a:pt x="7934" y="10621"/>
                </a:cubicBezTo>
                <a:cubicBezTo>
                  <a:pt x="7913" y="10642"/>
                  <a:pt x="7912" y="10678"/>
                  <a:pt x="7932" y="10700"/>
                </a:cubicBezTo>
                <a:cubicBezTo>
                  <a:pt x="7944" y="10711"/>
                  <a:pt x="7958" y="10717"/>
                  <a:pt x="7973" y="10717"/>
                </a:cubicBezTo>
                <a:cubicBezTo>
                  <a:pt x="7987" y="10717"/>
                  <a:pt x="8000" y="10712"/>
                  <a:pt x="8011" y="10702"/>
                </a:cubicBezTo>
                <a:cubicBezTo>
                  <a:pt x="8191" y="10531"/>
                  <a:pt x="8368" y="10338"/>
                  <a:pt x="8539" y="10126"/>
                </a:cubicBezTo>
                <a:cubicBezTo>
                  <a:pt x="8558" y="10102"/>
                  <a:pt x="8554" y="10068"/>
                  <a:pt x="8530" y="10048"/>
                </a:cubicBezTo>
                <a:cubicBezTo>
                  <a:pt x="8520" y="10040"/>
                  <a:pt x="8507" y="10036"/>
                  <a:pt x="8495" y="10036"/>
                </a:cubicBezTo>
                <a:close/>
                <a:moveTo>
                  <a:pt x="3979" y="10133"/>
                </a:moveTo>
                <a:cubicBezTo>
                  <a:pt x="3952" y="10133"/>
                  <a:pt x="3929" y="10154"/>
                  <a:pt x="3925" y="10182"/>
                </a:cubicBezTo>
                <a:lnTo>
                  <a:pt x="3920" y="10220"/>
                </a:lnTo>
                <a:cubicBezTo>
                  <a:pt x="3884" y="10457"/>
                  <a:pt x="3835" y="10698"/>
                  <a:pt x="3773" y="10933"/>
                </a:cubicBezTo>
                <a:cubicBezTo>
                  <a:pt x="3765" y="10963"/>
                  <a:pt x="3783" y="10993"/>
                  <a:pt x="3813" y="11000"/>
                </a:cubicBezTo>
                <a:cubicBezTo>
                  <a:pt x="3817" y="11002"/>
                  <a:pt x="3822" y="11002"/>
                  <a:pt x="3827" y="11002"/>
                </a:cubicBezTo>
                <a:cubicBezTo>
                  <a:pt x="3851" y="11002"/>
                  <a:pt x="3874" y="10986"/>
                  <a:pt x="3881" y="10961"/>
                </a:cubicBezTo>
                <a:cubicBezTo>
                  <a:pt x="3944" y="10721"/>
                  <a:pt x="3994" y="10478"/>
                  <a:pt x="4030" y="10236"/>
                </a:cubicBezTo>
                <a:lnTo>
                  <a:pt x="4035" y="10197"/>
                </a:lnTo>
                <a:cubicBezTo>
                  <a:pt x="4039" y="10166"/>
                  <a:pt x="4018" y="10138"/>
                  <a:pt x="3987" y="10134"/>
                </a:cubicBezTo>
                <a:cubicBezTo>
                  <a:pt x="3984" y="10133"/>
                  <a:pt x="3982" y="10133"/>
                  <a:pt x="3979" y="10133"/>
                </a:cubicBezTo>
                <a:close/>
                <a:moveTo>
                  <a:pt x="2272" y="10644"/>
                </a:moveTo>
                <a:cubicBezTo>
                  <a:pt x="2256" y="10644"/>
                  <a:pt x="2239" y="10651"/>
                  <a:pt x="2228" y="10665"/>
                </a:cubicBezTo>
                <a:cubicBezTo>
                  <a:pt x="2209" y="10689"/>
                  <a:pt x="2214" y="10725"/>
                  <a:pt x="2237" y="10744"/>
                </a:cubicBezTo>
                <a:cubicBezTo>
                  <a:pt x="2429" y="10898"/>
                  <a:pt x="2647" y="11033"/>
                  <a:pt x="2903" y="11158"/>
                </a:cubicBezTo>
                <a:cubicBezTo>
                  <a:pt x="2911" y="11163"/>
                  <a:pt x="2920" y="11164"/>
                  <a:pt x="2927" y="11164"/>
                </a:cubicBezTo>
                <a:cubicBezTo>
                  <a:pt x="2947" y="11164"/>
                  <a:pt x="2968" y="11153"/>
                  <a:pt x="2977" y="11133"/>
                </a:cubicBezTo>
                <a:cubicBezTo>
                  <a:pt x="2990" y="11105"/>
                  <a:pt x="2979" y="11072"/>
                  <a:pt x="2952" y="11058"/>
                </a:cubicBezTo>
                <a:cubicBezTo>
                  <a:pt x="2703" y="10937"/>
                  <a:pt x="2492" y="10806"/>
                  <a:pt x="2306" y="10656"/>
                </a:cubicBezTo>
                <a:cubicBezTo>
                  <a:pt x="2296" y="10648"/>
                  <a:pt x="2284" y="10644"/>
                  <a:pt x="2272" y="10644"/>
                </a:cubicBezTo>
                <a:close/>
                <a:moveTo>
                  <a:pt x="7368" y="11087"/>
                </a:moveTo>
                <a:cubicBezTo>
                  <a:pt x="7358" y="11087"/>
                  <a:pt x="7347" y="11090"/>
                  <a:pt x="7338" y="11096"/>
                </a:cubicBezTo>
                <a:cubicBezTo>
                  <a:pt x="7119" y="11238"/>
                  <a:pt x="6892" y="11355"/>
                  <a:pt x="6661" y="11440"/>
                </a:cubicBezTo>
                <a:cubicBezTo>
                  <a:pt x="6632" y="11451"/>
                  <a:pt x="6617" y="11484"/>
                  <a:pt x="6628" y="11512"/>
                </a:cubicBezTo>
                <a:cubicBezTo>
                  <a:pt x="6636" y="11534"/>
                  <a:pt x="6658" y="11548"/>
                  <a:pt x="6680" y="11548"/>
                </a:cubicBezTo>
                <a:cubicBezTo>
                  <a:pt x="6686" y="11548"/>
                  <a:pt x="6693" y="11547"/>
                  <a:pt x="6699" y="11545"/>
                </a:cubicBezTo>
                <a:cubicBezTo>
                  <a:pt x="6939" y="11456"/>
                  <a:pt x="7174" y="11337"/>
                  <a:pt x="7399" y="11189"/>
                </a:cubicBezTo>
                <a:cubicBezTo>
                  <a:pt x="7425" y="11172"/>
                  <a:pt x="7432" y="11138"/>
                  <a:pt x="7415" y="11112"/>
                </a:cubicBezTo>
                <a:cubicBezTo>
                  <a:pt x="7404" y="11096"/>
                  <a:pt x="7386" y="11087"/>
                  <a:pt x="7368" y="11087"/>
                </a:cubicBezTo>
                <a:close/>
                <a:moveTo>
                  <a:pt x="3646" y="11340"/>
                </a:moveTo>
                <a:cubicBezTo>
                  <a:pt x="3622" y="11340"/>
                  <a:pt x="3600" y="11355"/>
                  <a:pt x="3593" y="11378"/>
                </a:cubicBezTo>
                <a:cubicBezTo>
                  <a:pt x="3583" y="11407"/>
                  <a:pt x="3599" y="11439"/>
                  <a:pt x="3628" y="11449"/>
                </a:cubicBezTo>
                <a:cubicBezTo>
                  <a:pt x="3882" y="11533"/>
                  <a:pt x="4135" y="11602"/>
                  <a:pt x="4380" y="11653"/>
                </a:cubicBezTo>
                <a:cubicBezTo>
                  <a:pt x="4384" y="11653"/>
                  <a:pt x="4389" y="11654"/>
                  <a:pt x="4392" y="11654"/>
                </a:cubicBezTo>
                <a:cubicBezTo>
                  <a:pt x="4417" y="11654"/>
                  <a:pt x="4441" y="11636"/>
                  <a:pt x="4446" y="11609"/>
                </a:cubicBezTo>
                <a:cubicBezTo>
                  <a:pt x="4453" y="11579"/>
                  <a:pt x="4433" y="11550"/>
                  <a:pt x="4404" y="11544"/>
                </a:cubicBezTo>
                <a:cubicBezTo>
                  <a:pt x="4163" y="11494"/>
                  <a:pt x="3913" y="11426"/>
                  <a:pt x="3663" y="11343"/>
                </a:cubicBezTo>
                <a:cubicBezTo>
                  <a:pt x="3657" y="11341"/>
                  <a:pt x="3651" y="11340"/>
                  <a:pt x="3646" y="11340"/>
                </a:cubicBezTo>
                <a:close/>
                <a:moveTo>
                  <a:pt x="5932" y="11621"/>
                </a:moveTo>
                <a:cubicBezTo>
                  <a:pt x="5929" y="11621"/>
                  <a:pt x="5926" y="11622"/>
                  <a:pt x="5924" y="11622"/>
                </a:cubicBezTo>
                <a:cubicBezTo>
                  <a:pt x="5757" y="11643"/>
                  <a:pt x="5584" y="11653"/>
                  <a:pt x="5409" y="11653"/>
                </a:cubicBezTo>
                <a:cubicBezTo>
                  <a:pt x="5326" y="11653"/>
                  <a:pt x="5244" y="11651"/>
                  <a:pt x="5161" y="11646"/>
                </a:cubicBezTo>
                <a:cubicBezTo>
                  <a:pt x="5160" y="11646"/>
                  <a:pt x="5158" y="11646"/>
                  <a:pt x="5157" y="11646"/>
                </a:cubicBezTo>
                <a:cubicBezTo>
                  <a:pt x="5128" y="11646"/>
                  <a:pt x="5104" y="11669"/>
                  <a:pt x="5102" y="11699"/>
                </a:cubicBezTo>
                <a:cubicBezTo>
                  <a:pt x="5101" y="11729"/>
                  <a:pt x="5125" y="11755"/>
                  <a:pt x="5155" y="11758"/>
                </a:cubicBezTo>
                <a:cubicBezTo>
                  <a:pt x="5242" y="11762"/>
                  <a:pt x="5330" y="11765"/>
                  <a:pt x="5417" y="11765"/>
                </a:cubicBezTo>
                <a:cubicBezTo>
                  <a:pt x="5595" y="11765"/>
                  <a:pt x="5770" y="11753"/>
                  <a:pt x="5938" y="11732"/>
                </a:cubicBezTo>
                <a:cubicBezTo>
                  <a:pt x="5967" y="11728"/>
                  <a:pt x="5990" y="11700"/>
                  <a:pt x="5986" y="11670"/>
                </a:cubicBezTo>
                <a:cubicBezTo>
                  <a:pt x="5982" y="11642"/>
                  <a:pt x="5959" y="11621"/>
                  <a:pt x="5932" y="11621"/>
                </a:cubicBezTo>
                <a:close/>
                <a:moveTo>
                  <a:pt x="3586" y="11626"/>
                </a:moveTo>
                <a:cubicBezTo>
                  <a:pt x="3563" y="11626"/>
                  <a:pt x="3542" y="11639"/>
                  <a:pt x="3533" y="11661"/>
                </a:cubicBezTo>
                <a:cubicBezTo>
                  <a:pt x="3441" y="11895"/>
                  <a:pt x="3333" y="12130"/>
                  <a:pt x="3213" y="12358"/>
                </a:cubicBezTo>
                <a:cubicBezTo>
                  <a:pt x="3198" y="12386"/>
                  <a:pt x="3209" y="12419"/>
                  <a:pt x="3237" y="12434"/>
                </a:cubicBezTo>
                <a:cubicBezTo>
                  <a:pt x="3244" y="12438"/>
                  <a:pt x="3254" y="12440"/>
                  <a:pt x="3263" y="12440"/>
                </a:cubicBezTo>
                <a:cubicBezTo>
                  <a:pt x="3282" y="12440"/>
                  <a:pt x="3302" y="12430"/>
                  <a:pt x="3312" y="12410"/>
                </a:cubicBezTo>
                <a:cubicBezTo>
                  <a:pt x="3434" y="12178"/>
                  <a:pt x="3542" y="11940"/>
                  <a:pt x="3636" y="11702"/>
                </a:cubicBezTo>
                <a:cubicBezTo>
                  <a:pt x="3648" y="11673"/>
                  <a:pt x="3634" y="11641"/>
                  <a:pt x="3606" y="11629"/>
                </a:cubicBezTo>
                <a:cubicBezTo>
                  <a:pt x="3599" y="11627"/>
                  <a:pt x="3592" y="11626"/>
                  <a:pt x="3586" y="11626"/>
                </a:cubicBezTo>
                <a:close/>
                <a:moveTo>
                  <a:pt x="2869" y="12994"/>
                </a:moveTo>
                <a:cubicBezTo>
                  <a:pt x="2850" y="12994"/>
                  <a:pt x="2832" y="13003"/>
                  <a:pt x="2821" y="13019"/>
                </a:cubicBezTo>
                <a:cubicBezTo>
                  <a:pt x="2683" y="13230"/>
                  <a:pt x="2530" y="13438"/>
                  <a:pt x="2367" y="13639"/>
                </a:cubicBezTo>
                <a:cubicBezTo>
                  <a:pt x="2348" y="13662"/>
                  <a:pt x="2352" y="13698"/>
                  <a:pt x="2376" y="13717"/>
                </a:cubicBezTo>
                <a:cubicBezTo>
                  <a:pt x="2387" y="13725"/>
                  <a:pt x="2398" y="13730"/>
                  <a:pt x="2411" y="13730"/>
                </a:cubicBezTo>
                <a:cubicBezTo>
                  <a:pt x="2427" y="13730"/>
                  <a:pt x="2443" y="13722"/>
                  <a:pt x="2454" y="13708"/>
                </a:cubicBezTo>
                <a:cubicBezTo>
                  <a:pt x="2618" y="13505"/>
                  <a:pt x="2773" y="13294"/>
                  <a:pt x="2914" y="13080"/>
                </a:cubicBezTo>
                <a:cubicBezTo>
                  <a:pt x="2931" y="13054"/>
                  <a:pt x="2925" y="13020"/>
                  <a:pt x="2899" y="13003"/>
                </a:cubicBezTo>
                <a:cubicBezTo>
                  <a:pt x="2890" y="12997"/>
                  <a:pt x="2879" y="12994"/>
                  <a:pt x="2869" y="12994"/>
                </a:cubicBezTo>
                <a:close/>
                <a:moveTo>
                  <a:pt x="1898" y="14197"/>
                </a:moveTo>
                <a:cubicBezTo>
                  <a:pt x="1883" y="14197"/>
                  <a:pt x="1869" y="14203"/>
                  <a:pt x="1858" y="14214"/>
                </a:cubicBezTo>
                <a:cubicBezTo>
                  <a:pt x="1680" y="14396"/>
                  <a:pt x="1492" y="14575"/>
                  <a:pt x="1299" y="14742"/>
                </a:cubicBezTo>
                <a:cubicBezTo>
                  <a:pt x="1276" y="14763"/>
                  <a:pt x="1273" y="14797"/>
                  <a:pt x="1294" y="14820"/>
                </a:cubicBezTo>
                <a:cubicBezTo>
                  <a:pt x="1304" y="14833"/>
                  <a:pt x="1319" y="14840"/>
                  <a:pt x="1335" y="14840"/>
                </a:cubicBezTo>
                <a:cubicBezTo>
                  <a:pt x="1348" y="14840"/>
                  <a:pt x="1361" y="14835"/>
                  <a:pt x="1372" y="14826"/>
                </a:cubicBezTo>
                <a:cubicBezTo>
                  <a:pt x="1567" y="14656"/>
                  <a:pt x="1758" y="14476"/>
                  <a:pt x="1937" y="14292"/>
                </a:cubicBezTo>
                <a:cubicBezTo>
                  <a:pt x="1958" y="14269"/>
                  <a:pt x="1958" y="14234"/>
                  <a:pt x="1936" y="14212"/>
                </a:cubicBezTo>
                <a:cubicBezTo>
                  <a:pt x="1925" y="14202"/>
                  <a:pt x="1912" y="14197"/>
                  <a:pt x="1898" y="14197"/>
                </a:cubicBezTo>
                <a:close/>
                <a:moveTo>
                  <a:pt x="729" y="15209"/>
                </a:moveTo>
                <a:cubicBezTo>
                  <a:pt x="718" y="15209"/>
                  <a:pt x="706" y="15213"/>
                  <a:pt x="697" y="15220"/>
                </a:cubicBezTo>
                <a:cubicBezTo>
                  <a:pt x="463" y="15388"/>
                  <a:pt x="248" y="15514"/>
                  <a:pt x="41" y="15607"/>
                </a:cubicBezTo>
                <a:cubicBezTo>
                  <a:pt x="13" y="15619"/>
                  <a:pt x="0" y="15651"/>
                  <a:pt x="13" y="15680"/>
                </a:cubicBezTo>
                <a:cubicBezTo>
                  <a:pt x="22" y="15701"/>
                  <a:pt x="43" y="15712"/>
                  <a:pt x="64" y="15712"/>
                </a:cubicBezTo>
                <a:cubicBezTo>
                  <a:pt x="72" y="15712"/>
                  <a:pt x="79" y="15711"/>
                  <a:pt x="87" y="15708"/>
                </a:cubicBezTo>
                <a:cubicBezTo>
                  <a:pt x="300" y="15613"/>
                  <a:pt x="521" y="15483"/>
                  <a:pt x="762" y="15310"/>
                </a:cubicBezTo>
                <a:cubicBezTo>
                  <a:pt x="786" y="15293"/>
                  <a:pt x="792" y="15257"/>
                  <a:pt x="775" y="15233"/>
                </a:cubicBezTo>
                <a:cubicBezTo>
                  <a:pt x="764" y="15217"/>
                  <a:pt x="746" y="15209"/>
                  <a:pt x="729" y="1520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5" name="Google Shape;665;p25"/>
          <p:cNvSpPr/>
          <p:nvPr/>
        </p:nvSpPr>
        <p:spPr>
          <a:xfrm rot="3511162" flipH="1">
            <a:off x="9907125" y="359121"/>
            <a:ext cx="984713" cy="720419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66" name="Google Shape;666;p25"/>
          <p:cNvGrpSpPr/>
          <p:nvPr/>
        </p:nvGrpSpPr>
        <p:grpSpPr>
          <a:xfrm rot="10374925" flipH="1">
            <a:off x="1038630" y="1003514"/>
            <a:ext cx="479660" cy="434489"/>
            <a:chOff x="1640475" y="1197075"/>
            <a:chExt cx="55475" cy="50250"/>
          </a:xfrm>
        </p:grpSpPr>
        <p:sp>
          <p:nvSpPr>
            <p:cNvPr id="667" name="Google Shape;667;p2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" name="Google Shape;668;p2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" name="Google Shape;669;p2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065936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26"/>
          <p:cNvSpPr txBox="1">
            <a:spLocks noGrp="1"/>
          </p:cNvSpPr>
          <p:nvPr>
            <p:ph type="title"/>
          </p:nvPr>
        </p:nvSpPr>
        <p:spPr>
          <a:xfrm>
            <a:off x="4622467" y="1011933"/>
            <a:ext cx="29472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72" name="Google Shape;672;p26"/>
          <p:cNvSpPr/>
          <p:nvPr/>
        </p:nvSpPr>
        <p:spPr>
          <a:xfrm rot="6654579">
            <a:off x="8615667" y="-1399275"/>
            <a:ext cx="3398672" cy="2711397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chemeClr val="dk2">
              <a:alpha val="4018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3" name="Google Shape;673;p26"/>
          <p:cNvSpPr/>
          <p:nvPr/>
        </p:nvSpPr>
        <p:spPr>
          <a:xfrm>
            <a:off x="-279099" y="5418325"/>
            <a:ext cx="3398740" cy="2613323"/>
          </a:xfrm>
          <a:custGeom>
            <a:avLst/>
            <a:gdLst/>
            <a:ahLst/>
            <a:cxnLst/>
            <a:rect l="l" t="t" r="r" b="b"/>
            <a:pathLst>
              <a:path w="16243" h="12489" extrusionOk="0">
                <a:moveTo>
                  <a:pt x="3844" y="0"/>
                </a:moveTo>
                <a:cubicBezTo>
                  <a:pt x="3285" y="0"/>
                  <a:pt x="2723" y="148"/>
                  <a:pt x="2228" y="400"/>
                </a:cubicBezTo>
                <a:cubicBezTo>
                  <a:pt x="1280" y="883"/>
                  <a:pt x="590" y="1767"/>
                  <a:pt x="156" y="2720"/>
                </a:cubicBezTo>
                <a:cubicBezTo>
                  <a:pt x="49" y="2956"/>
                  <a:pt x="1" y="3596"/>
                  <a:pt x="54" y="3596"/>
                </a:cubicBezTo>
                <a:cubicBezTo>
                  <a:pt x="57" y="3596"/>
                  <a:pt x="61" y="3593"/>
                  <a:pt x="66" y="3588"/>
                </a:cubicBezTo>
                <a:cubicBezTo>
                  <a:pt x="269" y="4868"/>
                  <a:pt x="1355" y="5759"/>
                  <a:pt x="2294" y="6557"/>
                </a:cubicBezTo>
                <a:cubicBezTo>
                  <a:pt x="3560" y="7632"/>
                  <a:pt x="4723" y="8824"/>
                  <a:pt x="5756" y="10126"/>
                </a:cubicBezTo>
                <a:cubicBezTo>
                  <a:pt x="6340" y="10862"/>
                  <a:pt x="6881" y="11633"/>
                  <a:pt x="7379" y="12430"/>
                </a:cubicBezTo>
                <a:cubicBezTo>
                  <a:pt x="7403" y="12468"/>
                  <a:pt x="7442" y="12488"/>
                  <a:pt x="7481" y="12488"/>
                </a:cubicBezTo>
                <a:cubicBezTo>
                  <a:pt x="7510" y="12488"/>
                  <a:pt x="7539" y="12478"/>
                  <a:pt x="7563" y="12456"/>
                </a:cubicBezTo>
                <a:cubicBezTo>
                  <a:pt x="9372" y="10767"/>
                  <a:pt x="11182" y="9079"/>
                  <a:pt x="12991" y="7391"/>
                </a:cubicBezTo>
                <a:cubicBezTo>
                  <a:pt x="13444" y="6969"/>
                  <a:pt x="13897" y="6547"/>
                  <a:pt x="14348" y="6125"/>
                </a:cubicBezTo>
                <a:cubicBezTo>
                  <a:pt x="14774" y="5728"/>
                  <a:pt x="15224" y="5346"/>
                  <a:pt x="15621" y="4920"/>
                </a:cubicBezTo>
                <a:cubicBezTo>
                  <a:pt x="15956" y="4561"/>
                  <a:pt x="16230" y="4130"/>
                  <a:pt x="16237" y="3625"/>
                </a:cubicBezTo>
                <a:cubicBezTo>
                  <a:pt x="16243" y="3173"/>
                  <a:pt x="16055" y="2737"/>
                  <a:pt x="15772" y="2393"/>
                </a:cubicBezTo>
                <a:cubicBezTo>
                  <a:pt x="15118" y="1597"/>
                  <a:pt x="13969" y="1326"/>
                  <a:pt x="12990" y="1230"/>
                </a:cubicBezTo>
                <a:cubicBezTo>
                  <a:pt x="12782" y="1209"/>
                  <a:pt x="12575" y="1199"/>
                  <a:pt x="12369" y="1199"/>
                </a:cubicBezTo>
                <a:cubicBezTo>
                  <a:pt x="11579" y="1199"/>
                  <a:pt x="10805" y="1344"/>
                  <a:pt x="10046" y="1589"/>
                </a:cubicBezTo>
                <a:cubicBezTo>
                  <a:pt x="9458" y="1779"/>
                  <a:pt x="8842" y="1996"/>
                  <a:pt x="8230" y="1996"/>
                </a:cubicBezTo>
                <a:cubicBezTo>
                  <a:pt x="7924" y="1996"/>
                  <a:pt x="7618" y="1942"/>
                  <a:pt x="7317" y="1801"/>
                </a:cubicBezTo>
                <a:cubicBezTo>
                  <a:pt x="6411" y="1378"/>
                  <a:pt x="5786" y="517"/>
                  <a:pt x="4835" y="170"/>
                </a:cubicBezTo>
                <a:cubicBezTo>
                  <a:pt x="4516" y="54"/>
                  <a:pt x="4181" y="0"/>
                  <a:pt x="3844" y="0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4" name="Google Shape;674;p26"/>
          <p:cNvSpPr/>
          <p:nvPr/>
        </p:nvSpPr>
        <p:spPr>
          <a:xfrm>
            <a:off x="10331367" y="2519800"/>
            <a:ext cx="2654095" cy="4837065"/>
          </a:xfrm>
          <a:custGeom>
            <a:avLst/>
            <a:gdLst/>
            <a:ahLst/>
            <a:cxnLst/>
            <a:rect l="l" t="t" r="r" b="b"/>
            <a:pathLst>
              <a:path w="14332" h="26119" extrusionOk="0">
                <a:moveTo>
                  <a:pt x="12104" y="0"/>
                </a:moveTo>
                <a:cubicBezTo>
                  <a:pt x="11836" y="0"/>
                  <a:pt x="11579" y="100"/>
                  <a:pt x="11338" y="207"/>
                </a:cubicBezTo>
                <a:cubicBezTo>
                  <a:pt x="11049" y="335"/>
                  <a:pt x="10764" y="475"/>
                  <a:pt x="10478" y="610"/>
                </a:cubicBezTo>
                <a:cubicBezTo>
                  <a:pt x="9890" y="885"/>
                  <a:pt x="9294" y="1149"/>
                  <a:pt x="8713" y="1440"/>
                </a:cubicBezTo>
                <a:cubicBezTo>
                  <a:pt x="8495" y="1549"/>
                  <a:pt x="8298" y="1691"/>
                  <a:pt x="8201" y="1922"/>
                </a:cubicBezTo>
                <a:cubicBezTo>
                  <a:pt x="8095" y="2174"/>
                  <a:pt x="8110" y="2467"/>
                  <a:pt x="8106" y="2735"/>
                </a:cubicBezTo>
                <a:cubicBezTo>
                  <a:pt x="8097" y="3377"/>
                  <a:pt x="8121" y="4019"/>
                  <a:pt x="8176" y="4658"/>
                </a:cubicBezTo>
                <a:cubicBezTo>
                  <a:pt x="8228" y="5277"/>
                  <a:pt x="8331" y="5899"/>
                  <a:pt x="8283" y="6521"/>
                </a:cubicBezTo>
                <a:cubicBezTo>
                  <a:pt x="8242" y="7056"/>
                  <a:pt x="8055" y="7556"/>
                  <a:pt x="7761" y="8004"/>
                </a:cubicBezTo>
                <a:cubicBezTo>
                  <a:pt x="7173" y="8897"/>
                  <a:pt x="6276" y="9476"/>
                  <a:pt x="5434" y="10099"/>
                </a:cubicBezTo>
                <a:cubicBezTo>
                  <a:pt x="5008" y="10415"/>
                  <a:pt x="4600" y="10769"/>
                  <a:pt x="4338" y="11238"/>
                </a:cubicBezTo>
                <a:cubicBezTo>
                  <a:pt x="4078" y="11703"/>
                  <a:pt x="3973" y="12231"/>
                  <a:pt x="3932" y="12758"/>
                </a:cubicBezTo>
                <a:cubicBezTo>
                  <a:pt x="3854" y="13776"/>
                  <a:pt x="4023" y="14819"/>
                  <a:pt x="3717" y="15812"/>
                </a:cubicBezTo>
                <a:cubicBezTo>
                  <a:pt x="3574" y="16273"/>
                  <a:pt x="3319" y="16702"/>
                  <a:pt x="2917" y="16981"/>
                </a:cubicBezTo>
                <a:cubicBezTo>
                  <a:pt x="2489" y="17279"/>
                  <a:pt x="1977" y="17419"/>
                  <a:pt x="1536" y="17694"/>
                </a:cubicBezTo>
                <a:cubicBezTo>
                  <a:pt x="639" y="18252"/>
                  <a:pt x="327" y="19323"/>
                  <a:pt x="152" y="20304"/>
                </a:cubicBezTo>
                <a:cubicBezTo>
                  <a:pt x="48" y="20891"/>
                  <a:pt x="1" y="21500"/>
                  <a:pt x="140" y="22087"/>
                </a:cubicBezTo>
                <a:cubicBezTo>
                  <a:pt x="259" y="22589"/>
                  <a:pt x="523" y="23040"/>
                  <a:pt x="855" y="23429"/>
                </a:cubicBezTo>
                <a:cubicBezTo>
                  <a:pt x="1544" y="24236"/>
                  <a:pt x="3187" y="24329"/>
                  <a:pt x="3333" y="25366"/>
                </a:cubicBezTo>
                <a:cubicBezTo>
                  <a:pt x="3413" y="25937"/>
                  <a:pt x="4213" y="26116"/>
                  <a:pt x="4450" y="26116"/>
                </a:cubicBezTo>
                <a:cubicBezTo>
                  <a:pt x="4499" y="26116"/>
                  <a:pt x="4524" y="26108"/>
                  <a:pt x="4512" y="26094"/>
                </a:cubicBezTo>
                <a:lnTo>
                  <a:pt x="4512" y="26094"/>
                </a:lnTo>
                <a:cubicBezTo>
                  <a:pt x="5752" y="26098"/>
                  <a:pt x="6992" y="26103"/>
                  <a:pt x="8231" y="26108"/>
                </a:cubicBezTo>
                <a:cubicBezTo>
                  <a:pt x="8884" y="26110"/>
                  <a:pt x="9536" y="26113"/>
                  <a:pt x="10188" y="26115"/>
                </a:cubicBezTo>
                <a:cubicBezTo>
                  <a:pt x="10509" y="26116"/>
                  <a:pt x="10831" y="26117"/>
                  <a:pt x="11153" y="26118"/>
                </a:cubicBezTo>
                <a:cubicBezTo>
                  <a:pt x="11181" y="26118"/>
                  <a:pt x="11210" y="26118"/>
                  <a:pt x="11238" y="26118"/>
                </a:cubicBezTo>
                <a:cubicBezTo>
                  <a:pt x="11502" y="26118"/>
                  <a:pt x="11768" y="26112"/>
                  <a:pt x="12030" y="26066"/>
                </a:cubicBezTo>
                <a:cubicBezTo>
                  <a:pt x="12510" y="25980"/>
                  <a:pt x="12981" y="25708"/>
                  <a:pt x="13161" y="25232"/>
                </a:cubicBezTo>
                <a:cubicBezTo>
                  <a:pt x="13200" y="25130"/>
                  <a:pt x="13224" y="25017"/>
                  <a:pt x="13222" y="24907"/>
                </a:cubicBezTo>
                <a:cubicBezTo>
                  <a:pt x="13220" y="24778"/>
                  <a:pt x="13107" y="24687"/>
                  <a:pt x="13042" y="24582"/>
                </a:cubicBezTo>
                <a:cubicBezTo>
                  <a:pt x="12914" y="24378"/>
                  <a:pt x="12829" y="24154"/>
                  <a:pt x="12777" y="23918"/>
                </a:cubicBezTo>
                <a:cubicBezTo>
                  <a:pt x="12667" y="23424"/>
                  <a:pt x="12700" y="22903"/>
                  <a:pt x="12760" y="22402"/>
                </a:cubicBezTo>
                <a:cubicBezTo>
                  <a:pt x="12825" y="21856"/>
                  <a:pt x="12928" y="21313"/>
                  <a:pt x="12991" y="20766"/>
                </a:cubicBezTo>
                <a:cubicBezTo>
                  <a:pt x="13138" y="19498"/>
                  <a:pt x="13165" y="18220"/>
                  <a:pt x="13259" y="16947"/>
                </a:cubicBezTo>
                <a:cubicBezTo>
                  <a:pt x="13306" y="16306"/>
                  <a:pt x="13371" y="15667"/>
                  <a:pt x="13476" y="15033"/>
                </a:cubicBezTo>
                <a:cubicBezTo>
                  <a:pt x="13580" y="14418"/>
                  <a:pt x="13717" y="13809"/>
                  <a:pt x="13850" y="13199"/>
                </a:cubicBezTo>
                <a:cubicBezTo>
                  <a:pt x="14117" y="11977"/>
                  <a:pt x="14332" y="10761"/>
                  <a:pt x="14312" y="9506"/>
                </a:cubicBezTo>
                <a:cubicBezTo>
                  <a:pt x="14292" y="8213"/>
                  <a:pt x="14104" y="6931"/>
                  <a:pt x="14032" y="5641"/>
                </a:cubicBezTo>
                <a:cubicBezTo>
                  <a:pt x="13973" y="4552"/>
                  <a:pt x="14026" y="3448"/>
                  <a:pt x="13821" y="2371"/>
                </a:cubicBezTo>
                <a:cubicBezTo>
                  <a:pt x="13723" y="1854"/>
                  <a:pt x="13559" y="1346"/>
                  <a:pt x="13296" y="889"/>
                </a:cubicBezTo>
                <a:cubicBezTo>
                  <a:pt x="13046" y="456"/>
                  <a:pt x="12681" y="18"/>
                  <a:pt x="12141" y="1"/>
                </a:cubicBezTo>
                <a:cubicBezTo>
                  <a:pt x="12128" y="1"/>
                  <a:pt x="12116" y="0"/>
                  <a:pt x="12104" y="0"/>
                </a:cubicBezTo>
                <a:close/>
              </a:path>
            </a:pathLst>
          </a:custGeom>
          <a:solidFill>
            <a:schemeClr val="lt2">
              <a:alpha val="5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5" name="Google Shape;675;p26"/>
          <p:cNvSpPr/>
          <p:nvPr/>
        </p:nvSpPr>
        <p:spPr>
          <a:xfrm rot="-5400000" flipH="1">
            <a:off x="24114" y="-2056931"/>
            <a:ext cx="2601941" cy="5060084"/>
          </a:xfrm>
          <a:custGeom>
            <a:avLst/>
            <a:gdLst/>
            <a:ahLst/>
            <a:cxnLst/>
            <a:rect l="l" t="t" r="r" b="b"/>
            <a:pathLst>
              <a:path w="12435" h="24182" extrusionOk="0">
                <a:moveTo>
                  <a:pt x="7995" y="0"/>
                </a:moveTo>
                <a:cubicBezTo>
                  <a:pt x="6753" y="0"/>
                  <a:pt x="5507" y="123"/>
                  <a:pt x="4282" y="305"/>
                </a:cubicBezTo>
                <a:cubicBezTo>
                  <a:pt x="3647" y="400"/>
                  <a:pt x="3014" y="509"/>
                  <a:pt x="2384" y="629"/>
                </a:cubicBezTo>
                <a:cubicBezTo>
                  <a:pt x="1767" y="745"/>
                  <a:pt x="1135" y="843"/>
                  <a:pt x="528" y="997"/>
                </a:cubicBezTo>
                <a:cubicBezTo>
                  <a:pt x="284" y="1059"/>
                  <a:pt x="86" y="1199"/>
                  <a:pt x="44" y="1438"/>
                </a:cubicBezTo>
                <a:cubicBezTo>
                  <a:pt x="1" y="1675"/>
                  <a:pt x="98" y="1906"/>
                  <a:pt x="177" y="2128"/>
                </a:cubicBezTo>
                <a:cubicBezTo>
                  <a:pt x="371" y="2674"/>
                  <a:pt x="529" y="3231"/>
                  <a:pt x="657" y="3795"/>
                </a:cubicBezTo>
                <a:cubicBezTo>
                  <a:pt x="1173" y="6076"/>
                  <a:pt x="1176" y="8421"/>
                  <a:pt x="1157" y="10740"/>
                </a:cubicBezTo>
                <a:cubicBezTo>
                  <a:pt x="1137" y="13166"/>
                  <a:pt x="1119" y="15594"/>
                  <a:pt x="956" y="18015"/>
                </a:cubicBezTo>
                <a:cubicBezTo>
                  <a:pt x="873" y="19227"/>
                  <a:pt x="754" y="20438"/>
                  <a:pt x="578" y="21641"/>
                </a:cubicBezTo>
                <a:cubicBezTo>
                  <a:pt x="533" y="21947"/>
                  <a:pt x="484" y="22253"/>
                  <a:pt x="431" y="22559"/>
                </a:cubicBezTo>
                <a:cubicBezTo>
                  <a:pt x="386" y="22822"/>
                  <a:pt x="322" y="23092"/>
                  <a:pt x="343" y="23359"/>
                </a:cubicBezTo>
                <a:cubicBezTo>
                  <a:pt x="374" y="23781"/>
                  <a:pt x="660" y="24173"/>
                  <a:pt x="1161" y="24181"/>
                </a:cubicBezTo>
                <a:cubicBezTo>
                  <a:pt x="1165" y="24181"/>
                  <a:pt x="1169" y="24181"/>
                  <a:pt x="1173" y="24181"/>
                </a:cubicBezTo>
                <a:cubicBezTo>
                  <a:pt x="1371" y="24181"/>
                  <a:pt x="1540" y="24099"/>
                  <a:pt x="1654" y="23951"/>
                </a:cubicBezTo>
                <a:cubicBezTo>
                  <a:pt x="1675" y="23925"/>
                  <a:pt x="1683" y="23898"/>
                  <a:pt x="1682" y="23874"/>
                </a:cubicBezTo>
                <a:lnTo>
                  <a:pt x="1682" y="23874"/>
                </a:lnTo>
                <a:cubicBezTo>
                  <a:pt x="1847" y="23898"/>
                  <a:pt x="2014" y="23909"/>
                  <a:pt x="2180" y="23909"/>
                </a:cubicBezTo>
                <a:cubicBezTo>
                  <a:pt x="2943" y="23909"/>
                  <a:pt x="3699" y="23667"/>
                  <a:pt x="4311" y="23242"/>
                </a:cubicBezTo>
                <a:cubicBezTo>
                  <a:pt x="4708" y="22966"/>
                  <a:pt x="5045" y="22616"/>
                  <a:pt x="5275" y="22211"/>
                </a:cubicBezTo>
                <a:cubicBezTo>
                  <a:pt x="5529" y="21761"/>
                  <a:pt x="5637" y="21258"/>
                  <a:pt x="5672" y="20756"/>
                </a:cubicBezTo>
                <a:cubicBezTo>
                  <a:pt x="5745" y="19694"/>
                  <a:pt x="5474" y="18600"/>
                  <a:pt x="5753" y="17552"/>
                </a:cubicBezTo>
                <a:cubicBezTo>
                  <a:pt x="5970" y="16734"/>
                  <a:pt x="6573" y="16141"/>
                  <a:pt x="7340" y="15710"/>
                </a:cubicBezTo>
                <a:cubicBezTo>
                  <a:pt x="8075" y="15296"/>
                  <a:pt x="8888" y="15018"/>
                  <a:pt x="9665" y="14682"/>
                </a:cubicBezTo>
                <a:cubicBezTo>
                  <a:pt x="10395" y="14367"/>
                  <a:pt x="11138" y="13992"/>
                  <a:pt x="11650" y="13407"/>
                </a:cubicBezTo>
                <a:cubicBezTo>
                  <a:pt x="12358" y="12597"/>
                  <a:pt x="12435" y="11553"/>
                  <a:pt x="12147" y="10578"/>
                </a:cubicBezTo>
                <a:cubicBezTo>
                  <a:pt x="11808" y="9430"/>
                  <a:pt x="11016" y="8461"/>
                  <a:pt x="10472" y="7396"/>
                </a:cubicBezTo>
                <a:cubicBezTo>
                  <a:pt x="9923" y="6314"/>
                  <a:pt x="9632" y="5096"/>
                  <a:pt x="9791" y="3904"/>
                </a:cubicBezTo>
                <a:cubicBezTo>
                  <a:pt x="9926" y="2896"/>
                  <a:pt x="10412" y="1909"/>
                  <a:pt x="11209" y="1194"/>
                </a:cubicBezTo>
                <a:cubicBezTo>
                  <a:pt x="11406" y="1016"/>
                  <a:pt x="11621" y="858"/>
                  <a:pt x="11854" y="718"/>
                </a:cubicBezTo>
                <a:cubicBezTo>
                  <a:pt x="11960" y="654"/>
                  <a:pt x="11944" y="503"/>
                  <a:pt x="11818" y="468"/>
                </a:cubicBezTo>
                <a:cubicBezTo>
                  <a:pt x="10568" y="132"/>
                  <a:pt x="9284" y="0"/>
                  <a:pt x="7995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76" name="Google Shape;676;p26"/>
          <p:cNvGrpSpPr/>
          <p:nvPr/>
        </p:nvGrpSpPr>
        <p:grpSpPr>
          <a:xfrm rot="8899877">
            <a:off x="1863451" y="661979"/>
            <a:ext cx="295693" cy="267843"/>
            <a:chOff x="1640475" y="1197075"/>
            <a:chExt cx="55475" cy="50250"/>
          </a:xfrm>
        </p:grpSpPr>
        <p:sp>
          <p:nvSpPr>
            <p:cNvPr id="677" name="Google Shape;677;p2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" name="Google Shape;678;p2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" name="Google Shape;679;p2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0" name="Google Shape;680;p26"/>
          <p:cNvSpPr/>
          <p:nvPr/>
        </p:nvSpPr>
        <p:spPr>
          <a:xfrm rot="9965797">
            <a:off x="-542457" y="4341410"/>
            <a:ext cx="1325152" cy="2076284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81" name="Google Shape;681;p26"/>
          <p:cNvGrpSpPr/>
          <p:nvPr/>
        </p:nvGrpSpPr>
        <p:grpSpPr>
          <a:xfrm rot="-6145098">
            <a:off x="10521532" y="458150"/>
            <a:ext cx="578189" cy="523765"/>
            <a:chOff x="1640475" y="1197075"/>
            <a:chExt cx="55475" cy="50250"/>
          </a:xfrm>
        </p:grpSpPr>
        <p:sp>
          <p:nvSpPr>
            <p:cNvPr id="682" name="Google Shape;682;p2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2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2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5" name="Google Shape;685;p26"/>
          <p:cNvSpPr/>
          <p:nvPr/>
        </p:nvSpPr>
        <p:spPr>
          <a:xfrm rot="-2081460">
            <a:off x="10496489" y="2220983"/>
            <a:ext cx="773556" cy="1812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86" name="Google Shape;686;p26"/>
          <p:cNvGrpSpPr/>
          <p:nvPr/>
        </p:nvGrpSpPr>
        <p:grpSpPr>
          <a:xfrm>
            <a:off x="1090585" y="2315677"/>
            <a:ext cx="392268" cy="355335"/>
            <a:chOff x="1640475" y="1197075"/>
            <a:chExt cx="55475" cy="50250"/>
          </a:xfrm>
        </p:grpSpPr>
        <p:sp>
          <p:nvSpPr>
            <p:cNvPr id="687" name="Google Shape;687;p2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2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2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637514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27"/>
          <p:cNvSpPr txBox="1">
            <a:spLocks noGrp="1"/>
          </p:cNvSpPr>
          <p:nvPr>
            <p:ph type="title"/>
          </p:nvPr>
        </p:nvSpPr>
        <p:spPr>
          <a:xfrm>
            <a:off x="2954600" y="1011933"/>
            <a:ext cx="62828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2" name="Google Shape;692;p27"/>
          <p:cNvSpPr/>
          <p:nvPr/>
        </p:nvSpPr>
        <p:spPr>
          <a:xfrm>
            <a:off x="7491369" y="-496199"/>
            <a:ext cx="5169956" cy="1826673"/>
          </a:xfrm>
          <a:custGeom>
            <a:avLst/>
            <a:gdLst/>
            <a:ahLst/>
            <a:cxnLst/>
            <a:rect l="l" t="t" r="r" b="b"/>
            <a:pathLst>
              <a:path w="24377" h="8613" extrusionOk="0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lnTo>
                  <a:pt x="311" y="1157"/>
                </a:ln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chemeClr val="dk2">
              <a:alpha val="477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3" name="Google Shape;693;p27"/>
          <p:cNvSpPr/>
          <p:nvPr/>
        </p:nvSpPr>
        <p:spPr>
          <a:xfrm rot="5400000" flipH="1">
            <a:off x="-636700" y="-471315"/>
            <a:ext cx="2758568" cy="2766627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lnTo>
                  <a:pt x="1059" y="11977"/>
                </a:ln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chemeClr val="accent1">
              <a:alpha val="5982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4" name="Google Shape;694;p27"/>
          <p:cNvSpPr/>
          <p:nvPr/>
        </p:nvSpPr>
        <p:spPr>
          <a:xfrm flipH="1">
            <a:off x="7594887" y="5359492"/>
            <a:ext cx="5551069" cy="3024520"/>
          </a:xfrm>
          <a:custGeom>
            <a:avLst/>
            <a:gdLst/>
            <a:ahLst/>
            <a:cxnLst/>
            <a:rect l="l" t="t" r="r" b="b"/>
            <a:pathLst>
              <a:path w="26174" h="14261" extrusionOk="0">
                <a:moveTo>
                  <a:pt x="4863" y="0"/>
                </a:moveTo>
                <a:cubicBezTo>
                  <a:pt x="4600" y="0"/>
                  <a:pt x="4337" y="25"/>
                  <a:pt x="4079" y="86"/>
                </a:cubicBezTo>
                <a:cubicBezTo>
                  <a:pt x="3577" y="206"/>
                  <a:pt x="3127" y="469"/>
                  <a:pt x="2736" y="803"/>
                </a:cubicBezTo>
                <a:cubicBezTo>
                  <a:pt x="1930" y="1492"/>
                  <a:pt x="1836" y="3135"/>
                  <a:pt x="799" y="3280"/>
                </a:cubicBezTo>
                <a:cubicBezTo>
                  <a:pt x="128" y="3374"/>
                  <a:pt x="0" y="4462"/>
                  <a:pt x="66" y="4462"/>
                </a:cubicBezTo>
                <a:cubicBezTo>
                  <a:pt x="68" y="4462"/>
                  <a:pt x="70" y="4461"/>
                  <a:pt x="72" y="4459"/>
                </a:cubicBezTo>
                <a:lnTo>
                  <a:pt x="72" y="4459"/>
                </a:lnTo>
                <a:cubicBezTo>
                  <a:pt x="67" y="5698"/>
                  <a:pt x="63" y="6939"/>
                  <a:pt x="59" y="8179"/>
                </a:cubicBezTo>
                <a:cubicBezTo>
                  <a:pt x="56" y="8831"/>
                  <a:pt x="53" y="9483"/>
                  <a:pt x="51" y="10135"/>
                </a:cubicBezTo>
                <a:cubicBezTo>
                  <a:pt x="50" y="10457"/>
                  <a:pt x="49" y="10777"/>
                  <a:pt x="48" y="11099"/>
                </a:cubicBezTo>
                <a:cubicBezTo>
                  <a:pt x="47" y="11393"/>
                  <a:pt x="48" y="11687"/>
                  <a:pt x="100" y="11976"/>
                </a:cubicBezTo>
                <a:cubicBezTo>
                  <a:pt x="186" y="12456"/>
                  <a:pt x="458" y="12928"/>
                  <a:pt x="933" y="13108"/>
                </a:cubicBezTo>
                <a:cubicBezTo>
                  <a:pt x="1033" y="13146"/>
                  <a:pt x="1145" y="13169"/>
                  <a:pt x="1252" y="13169"/>
                </a:cubicBezTo>
                <a:cubicBezTo>
                  <a:pt x="1254" y="13169"/>
                  <a:pt x="1257" y="13169"/>
                  <a:pt x="1259" y="13169"/>
                </a:cubicBezTo>
                <a:cubicBezTo>
                  <a:pt x="1388" y="13167"/>
                  <a:pt x="1479" y="13054"/>
                  <a:pt x="1583" y="12989"/>
                </a:cubicBezTo>
                <a:cubicBezTo>
                  <a:pt x="1788" y="12861"/>
                  <a:pt x="2013" y="12777"/>
                  <a:pt x="2247" y="12724"/>
                </a:cubicBezTo>
                <a:cubicBezTo>
                  <a:pt x="2483" y="12671"/>
                  <a:pt x="2724" y="12651"/>
                  <a:pt x="2966" y="12651"/>
                </a:cubicBezTo>
                <a:cubicBezTo>
                  <a:pt x="3233" y="12651"/>
                  <a:pt x="3501" y="12676"/>
                  <a:pt x="3763" y="12707"/>
                </a:cubicBezTo>
                <a:cubicBezTo>
                  <a:pt x="4310" y="12772"/>
                  <a:pt x="4853" y="12875"/>
                  <a:pt x="5400" y="12938"/>
                </a:cubicBezTo>
                <a:cubicBezTo>
                  <a:pt x="6669" y="13085"/>
                  <a:pt x="7946" y="13111"/>
                  <a:pt x="9219" y="13205"/>
                </a:cubicBezTo>
                <a:cubicBezTo>
                  <a:pt x="9860" y="13253"/>
                  <a:pt x="10500" y="13317"/>
                  <a:pt x="11134" y="13424"/>
                </a:cubicBezTo>
                <a:cubicBezTo>
                  <a:pt x="11749" y="13526"/>
                  <a:pt x="12358" y="13663"/>
                  <a:pt x="12967" y="13796"/>
                </a:cubicBezTo>
                <a:cubicBezTo>
                  <a:pt x="14136" y="14051"/>
                  <a:pt x="15300" y="14261"/>
                  <a:pt x="16498" y="14261"/>
                </a:cubicBezTo>
                <a:cubicBezTo>
                  <a:pt x="16552" y="14261"/>
                  <a:pt x="16606" y="14260"/>
                  <a:pt x="16660" y="14259"/>
                </a:cubicBezTo>
                <a:cubicBezTo>
                  <a:pt x="17953" y="14238"/>
                  <a:pt x="19236" y="14050"/>
                  <a:pt x="20525" y="13980"/>
                </a:cubicBezTo>
                <a:cubicBezTo>
                  <a:pt x="21615" y="13919"/>
                  <a:pt x="22718" y="13973"/>
                  <a:pt x="23796" y="13769"/>
                </a:cubicBezTo>
                <a:cubicBezTo>
                  <a:pt x="24313" y="13670"/>
                  <a:pt x="24820" y="13506"/>
                  <a:pt x="25277" y="13242"/>
                </a:cubicBezTo>
                <a:cubicBezTo>
                  <a:pt x="25711" y="12992"/>
                  <a:pt x="26148" y="12628"/>
                  <a:pt x="26165" y="12087"/>
                </a:cubicBezTo>
                <a:cubicBezTo>
                  <a:pt x="26174" y="11806"/>
                  <a:pt x="26071" y="11536"/>
                  <a:pt x="25960" y="11284"/>
                </a:cubicBezTo>
                <a:cubicBezTo>
                  <a:pt x="25831" y="10995"/>
                  <a:pt x="25692" y="10711"/>
                  <a:pt x="25556" y="10424"/>
                </a:cubicBezTo>
                <a:cubicBezTo>
                  <a:pt x="25280" y="9836"/>
                  <a:pt x="25017" y="9241"/>
                  <a:pt x="24726" y="8660"/>
                </a:cubicBezTo>
                <a:cubicBezTo>
                  <a:pt x="24617" y="8443"/>
                  <a:pt x="24475" y="8244"/>
                  <a:pt x="24244" y="8148"/>
                </a:cubicBezTo>
                <a:cubicBezTo>
                  <a:pt x="23992" y="8043"/>
                  <a:pt x="23700" y="8056"/>
                  <a:pt x="23431" y="8053"/>
                </a:cubicBezTo>
                <a:cubicBezTo>
                  <a:pt x="23345" y="8052"/>
                  <a:pt x="23259" y="8052"/>
                  <a:pt x="23173" y="8052"/>
                </a:cubicBezTo>
                <a:cubicBezTo>
                  <a:pt x="22618" y="8052"/>
                  <a:pt x="22062" y="8075"/>
                  <a:pt x="21508" y="8122"/>
                </a:cubicBezTo>
                <a:cubicBezTo>
                  <a:pt x="20999" y="8165"/>
                  <a:pt x="20489" y="8243"/>
                  <a:pt x="19978" y="8243"/>
                </a:cubicBezTo>
                <a:cubicBezTo>
                  <a:pt x="19867" y="8243"/>
                  <a:pt x="19756" y="8239"/>
                  <a:pt x="19645" y="8231"/>
                </a:cubicBezTo>
                <a:cubicBezTo>
                  <a:pt x="19110" y="8189"/>
                  <a:pt x="18609" y="8002"/>
                  <a:pt x="18163" y="7708"/>
                </a:cubicBezTo>
                <a:cubicBezTo>
                  <a:pt x="17269" y="7121"/>
                  <a:pt x="16691" y="6224"/>
                  <a:pt x="16067" y="5381"/>
                </a:cubicBezTo>
                <a:cubicBezTo>
                  <a:pt x="15751" y="4955"/>
                  <a:pt x="15397" y="4546"/>
                  <a:pt x="14929" y="4285"/>
                </a:cubicBezTo>
                <a:cubicBezTo>
                  <a:pt x="14463" y="4025"/>
                  <a:pt x="13935" y="3920"/>
                  <a:pt x="13408" y="3879"/>
                </a:cubicBezTo>
                <a:cubicBezTo>
                  <a:pt x="13154" y="3860"/>
                  <a:pt x="12899" y="3855"/>
                  <a:pt x="12643" y="3855"/>
                </a:cubicBezTo>
                <a:cubicBezTo>
                  <a:pt x="12450" y="3855"/>
                  <a:pt x="12257" y="3858"/>
                  <a:pt x="12064" y="3858"/>
                </a:cubicBezTo>
                <a:cubicBezTo>
                  <a:pt x="11487" y="3858"/>
                  <a:pt x="10912" y="3836"/>
                  <a:pt x="10354" y="3664"/>
                </a:cubicBezTo>
                <a:cubicBezTo>
                  <a:pt x="9893" y="3522"/>
                  <a:pt x="9465" y="3265"/>
                  <a:pt x="9185" y="2863"/>
                </a:cubicBezTo>
                <a:cubicBezTo>
                  <a:pt x="8887" y="2436"/>
                  <a:pt x="8747" y="1924"/>
                  <a:pt x="8473" y="1483"/>
                </a:cubicBezTo>
                <a:cubicBezTo>
                  <a:pt x="7915" y="585"/>
                  <a:pt x="6844" y="273"/>
                  <a:pt x="5861" y="99"/>
                </a:cubicBezTo>
                <a:cubicBezTo>
                  <a:pt x="5533" y="41"/>
                  <a:pt x="5197" y="0"/>
                  <a:pt x="4863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5" name="Google Shape;695;p27"/>
          <p:cNvSpPr/>
          <p:nvPr/>
        </p:nvSpPr>
        <p:spPr>
          <a:xfrm rot="2024276">
            <a:off x="10784661" y="794057"/>
            <a:ext cx="1006919" cy="23590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96" name="Google Shape;696;p27"/>
          <p:cNvGrpSpPr/>
          <p:nvPr/>
        </p:nvGrpSpPr>
        <p:grpSpPr>
          <a:xfrm>
            <a:off x="9237415" y="465663"/>
            <a:ext cx="295696" cy="267845"/>
            <a:chOff x="1640475" y="1197075"/>
            <a:chExt cx="55475" cy="50250"/>
          </a:xfrm>
        </p:grpSpPr>
        <p:sp>
          <p:nvSpPr>
            <p:cNvPr id="697" name="Google Shape;697;p2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2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2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0" name="Google Shape;700;p27"/>
          <p:cNvGrpSpPr/>
          <p:nvPr/>
        </p:nvGrpSpPr>
        <p:grpSpPr>
          <a:xfrm rot="10468240">
            <a:off x="2222352" y="263934"/>
            <a:ext cx="295696" cy="267845"/>
            <a:chOff x="1640475" y="1197075"/>
            <a:chExt cx="55475" cy="50250"/>
          </a:xfrm>
        </p:grpSpPr>
        <p:sp>
          <p:nvSpPr>
            <p:cNvPr id="701" name="Google Shape;701;p2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2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2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4" name="Google Shape;704;p27"/>
          <p:cNvGrpSpPr/>
          <p:nvPr/>
        </p:nvGrpSpPr>
        <p:grpSpPr>
          <a:xfrm rot="3155490">
            <a:off x="9581463" y="6361263"/>
            <a:ext cx="295699" cy="267848"/>
            <a:chOff x="1640475" y="1197075"/>
            <a:chExt cx="55475" cy="50250"/>
          </a:xfrm>
        </p:grpSpPr>
        <p:sp>
          <p:nvSpPr>
            <p:cNvPr id="705" name="Google Shape;705;p2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2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2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08" name="Google Shape;708;p27"/>
          <p:cNvSpPr/>
          <p:nvPr/>
        </p:nvSpPr>
        <p:spPr>
          <a:xfrm rot="10800000" flipH="1">
            <a:off x="-79841" y="5675413"/>
            <a:ext cx="3066089" cy="1346305"/>
          </a:xfrm>
          <a:custGeom>
            <a:avLst/>
            <a:gdLst/>
            <a:ahLst/>
            <a:cxnLst/>
            <a:rect l="l" t="t" r="r" b="b"/>
            <a:pathLst>
              <a:path w="14457" h="6348" extrusionOk="0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close/>
              </a:path>
            </a:pathLst>
          </a:custGeom>
          <a:solidFill>
            <a:schemeClr val="lt2">
              <a:alpha val="5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9" name="Google Shape;709;p27"/>
          <p:cNvSpPr/>
          <p:nvPr/>
        </p:nvSpPr>
        <p:spPr>
          <a:xfrm rot="-8833383">
            <a:off x="1231036" y="6109408"/>
            <a:ext cx="1723568" cy="1570067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285447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28"/>
          <p:cNvSpPr txBox="1">
            <a:spLocks noGrp="1"/>
          </p:cNvSpPr>
          <p:nvPr>
            <p:ph type="title"/>
          </p:nvPr>
        </p:nvSpPr>
        <p:spPr>
          <a:xfrm>
            <a:off x="2885233" y="2045600"/>
            <a:ext cx="6421600" cy="27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2" name="Google Shape;712;p28"/>
          <p:cNvSpPr/>
          <p:nvPr/>
        </p:nvSpPr>
        <p:spPr>
          <a:xfrm rot="10800000">
            <a:off x="8754519" y="-294223"/>
            <a:ext cx="4197783" cy="1730589"/>
          </a:xfrm>
          <a:custGeom>
            <a:avLst/>
            <a:gdLst/>
            <a:ahLst/>
            <a:cxnLst/>
            <a:rect l="l" t="t" r="r" b="b"/>
            <a:pathLst>
              <a:path w="18551" h="7648" extrusionOk="0">
                <a:moveTo>
                  <a:pt x="8398" y="1"/>
                </a:moveTo>
                <a:cubicBezTo>
                  <a:pt x="8203" y="1"/>
                  <a:pt x="8005" y="44"/>
                  <a:pt x="7810" y="140"/>
                </a:cubicBezTo>
                <a:cubicBezTo>
                  <a:pt x="7272" y="403"/>
                  <a:pt x="6909" y="991"/>
                  <a:pt x="6614" y="1543"/>
                </a:cubicBezTo>
                <a:cubicBezTo>
                  <a:pt x="6307" y="2117"/>
                  <a:pt x="6031" y="2729"/>
                  <a:pt x="5562" y="3157"/>
                </a:cubicBezTo>
                <a:cubicBezTo>
                  <a:pt x="5343" y="3357"/>
                  <a:pt x="5078" y="3500"/>
                  <a:pt x="4796" y="3515"/>
                </a:cubicBezTo>
                <a:cubicBezTo>
                  <a:pt x="4779" y="3516"/>
                  <a:pt x="4761" y="3516"/>
                  <a:pt x="4744" y="3516"/>
                </a:cubicBezTo>
                <a:cubicBezTo>
                  <a:pt x="4475" y="3516"/>
                  <a:pt x="4218" y="3410"/>
                  <a:pt x="3979" y="3274"/>
                </a:cubicBezTo>
                <a:cubicBezTo>
                  <a:pt x="3615" y="3067"/>
                  <a:pt x="3265" y="2787"/>
                  <a:pt x="2878" y="2633"/>
                </a:cubicBezTo>
                <a:lnTo>
                  <a:pt x="2848" y="2622"/>
                </a:lnTo>
                <a:cubicBezTo>
                  <a:pt x="2713" y="2571"/>
                  <a:pt x="2573" y="2535"/>
                  <a:pt x="2426" y="2524"/>
                </a:cubicBezTo>
                <a:cubicBezTo>
                  <a:pt x="2397" y="2522"/>
                  <a:pt x="2367" y="2521"/>
                  <a:pt x="2338" y="2521"/>
                </a:cubicBezTo>
                <a:cubicBezTo>
                  <a:pt x="1819" y="2521"/>
                  <a:pt x="1364" y="2853"/>
                  <a:pt x="878" y="3039"/>
                </a:cubicBezTo>
                <a:cubicBezTo>
                  <a:pt x="860" y="2988"/>
                  <a:pt x="814" y="2962"/>
                  <a:pt x="771" y="2962"/>
                </a:cubicBezTo>
                <a:cubicBezTo>
                  <a:pt x="719" y="2962"/>
                  <a:pt x="671" y="2999"/>
                  <a:pt x="675" y="3075"/>
                </a:cubicBezTo>
                <a:cubicBezTo>
                  <a:pt x="676" y="3085"/>
                  <a:pt x="676" y="3095"/>
                  <a:pt x="677" y="3105"/>
                </a:cubicBezTo>
                <a:cubicBezTo>
                  <a:pt x="641" y="3115"/>
                  <a:pt x="663" y="3351"/>
                  <a:pt x="684" y="3351"/>
                </a:cubicBezTo>
                <a:cubicBezTo>
                  <a:pt x="684" y="3351"/>
                  <a:pt x="684" y="3351"/>
                  <a:pt x="684" y="3351"/>
                </a:cubicBezTo>
                <a:lnTo>
                  <a:pt x="684" y="3351"/>
                </a:lnTo>
                <a:cubicBezTo>
                  <a:pt x="700" y="4396"/>
                  <a:pt x="480" y="5438"/>
                  <a:pt x="40" y="6361"/>
                </a:cubicBezTo>
                <a:cubicBezTo>
                  <a:pt x="1" y="6444"/>
                  <a:pt x="42" y="6541"/>
                  <a:pt x="125" y="6547"/>
                </a:cubicBezTo>
                <a:cubicBezTo>
                  <a:pt x="520" y="6573"/>
                  <a:pt x="913" y="6601"/>
                  <a:pt x="1308" y="6628"/>
                </a:cubicBezTo>
                <a:cubicBezTo>
                  <a:pt x="2919" y="6739"/>
                  <a:pt x="4531" y="6851"/>
                  <a:pt x="6142" y="6962"/>
                </a:cubicBezTo>
                <a:cubicBezTo>
                  <a:pt x="7754" y="7074"/>
                  <a:pt x="9365" y="7184"/>
                  <a:pt x="10977" y="7295"/>
                </a:cubicBezTo>
                <a:cubicBezTo>
                  <a:pt x="12587" y="7407"/>
                  <a:pt x="14196" y="7526"/>
                  <a:pt x="15806" y="7629"/>
                </a:cubicBezTo>
                <a:cubicBezTo>
                  <a:pt x="15970" y="7639"/>
                  <a:pt x="16139" y="7648"/>
                  <a:pt x="16308" y="7648"/>
                </a:cubicBezTo>
                <a:cubicBezTo>
                  <a:pt x="16770" y="7648"/>
                  <a:pt x="17238" y="7584"/>
                  <a:pt x="17642" y="7319"/>
                </a:cubicBezTo>
                <a:cubicBezTo>
                  <a:pt x="18126" y="7004"/>
                  <a:pt x="18405" y="6441"/>
                  <a:pt x="18479" y="5822"/>
                </a:cubicBezTo>
                <a:cubicBezTo>
                  <a:pt x="18551" y="5210"/>
                  <a:pt x="18426" y="4561"/>
                  <a:pt x="18155" y="4033"/>
                </a:cubicBezTo>
                <a:cubicBezTo>
                  <a:pt x="18001" y="3734"/>
                  <a:pt x="17799" y="3450"/>
                  <a:pt x="17538" y="3266"/>
                </a:cubicBezTo>
                <a:cubicBezTo>
                  <a:pt x="17335" y="3121"/>
                  <a:pt x="17111" y="3062"/>
                  <a:pt x="16880" y="3062"/>
                </a:cubicBezTo>
                <a:cubicBezTo>
                  <a:pt x="16779" y="3062"/>
                  <a:pt x="16677" y="3073"/>
                  <a:pt x="16575" y="3094"/>
                </a:cubicBezTo>
                <a:cubicBezTo>
                  <a:pt x="16223" y="3166"/>
                  <a:pt x="15888" y="3319"/>
                  <a:pt x="15537" y="3397"/>
                </a:cubicBezTo>
                <a:cubicBezTo>
                  <a:pt x="15268" y="3457"/>
                  <a:pt x="14994" y="3485"/>
                  <a:pt x="14721" y="3485"/>
                </a:cubicBezTo>
                <a:cubicBezTo>
                  <a:pt x="14673" y="3485"/>
                  <a:pt x="14624" y="3484"/>
                  <a:pt x="14575" y="3482"/>
                </a:cubicBezTo>
                <a:cubicBezTo>
                  <a:pt x="13922" y="3460"/>
                  <a:pt x="13281" y="3278"/>
                  <a:pt x="12679" y="2996"/>
                </a:cubicBezTo>
                <a:cubicBezTo>
                  <a:pt x="12065" y="2707"/>
                  <a:pt x="11491" y="2306"/>
                  <a:pt x="10973" y="1835"/>
                </a:cubicBezTo>
                <a:cubicBezTo>
                  <a:pt x="10470" y="1378"/>
                  <a:pt x="10039" y="821"/>
                  <a:pt x="9498" y="418"/>
                </a:cubicBezTo>
                <a:cubicBezTo>
                  <a:pt x="9163" y="167"/>
                  <a:pt x="8785" y="1"/>
                  <a:pt x="8398" y="1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3" name="Google Shape;713;p28"/>
          <p:cNvSpPr/>
          <p:nvPr/>
        </p:nvSpPr>
        <p:spPr>
          <a:xfrm rot="9503466">
            <a:off x="-1199077" y="-2020085"/>
            <a:ext cx="4567673" cy="3808272"/>
          </a:xfrm>
          <a:custGeom>
            <a:avLst/>
            <a:gdLst/>
            <a:ahLst/>
            <a:cxnLst/>
            <a:rect l="l" t="t" r="r" b="b"/>
            <a:pathLst>
              <a:path w="21485" h="17913" extrusionOk="0">
                <a:moveTo>
                  <a:pt x="16498" y="0"/>
                </a:moveTo>
                <a:cubicBezTo>
                  <a:pt x="16431" y="0"/>
                  <a:pt x="16363" y="2"/>
                  <a:pt x="16295" y="5"/>
                </a:cubicBezTo>
                <a:cubicBezTo>
                  <a:pt x="14773" y="76"/>
                  <a:pt x="13358" y="913"/>
                  <a:pt x="11838" y="913"/>
                </a:cubicBezTo>
                <a:cubicBezTo>
                  <a:pt x="11828" y="913"/>
                  <a:pt x="11819" y="913"/>
                  <a:pt x="11809" y="913"/>
                </a:cubicBezTo>
                <a:cubicBezTo>
                  <a:pt x="10328" y="903"/>
                  <a:pt x="8942" y="90"/>
                  <a:pt x="7502" y="90"/>
                </a:cubicBezTo>
                <a:cubicBezTo>
                  <a:pt x="7296" y="90"/>
                  <a:pt x="7089" y="106"/>
                  <a:pt x="6880" y="144"/>
                </a:cubicBezTo>
                <a:cubicBezTo>
                  <a:pt x="6031" y="300"/>
                  <a:pt x="5298" y="798"/>
                  <a:pt x="4738" y="1383"/>
                </a:cubicBezTo>
                <a:cubicBezTo>
                  <a:pt x="4125" y="2021"/>
                  <a:pt x="3678" y="2792"/>
                  <a:pt x="3546" y="3606"/>
                </a:cubicBezTo>
                <a:cubicBezTo>
                  <a:pt x="3331" y="4945"/>
                  <a:pt x="3958" y="6365"/>
                  <a:pt x="3330" y="7612"/>
                </a:cubicBezTo>
                <a:cubicBezTo>
                  <a:pt x="2843" y="8573"/>
                  <a:pt x="1725" y="9179"/>
                  <a:pt x="1025" y="10039"/>
                </a:cubicBezTo>
                <a:cubicBezTo>
                  <a:pt x="129" y="11143"/>
                  <a:pt x="1" y="12623"/>
                  <a:pt x="493" y="13871"/>
                </a:cubicBezTo>
                <a:cubicBezTo>
                  <a:pt x="985" y="15119"/>
                  <a:pt x="2039" y="16147"/>
                  <a:pt x="3280" y="16894"/>
                </a:cubicBezTo>
                <a:cubicBezTo>
                  <a:pt x="4303" y="17509"/>
                  <a:pt x="5501" y="17913"/>
                  <a:pt x="6745" y="17913"/>
                </a:cubicBezTo>
                <a:cubicBezTo>
                  <a:pt x="7100" y="17913"/>
                  <a:pt x="7459" y="17880"/>
                  <a:pt x="7819" y="17810"/>
                </a:cubicBezTo>
                <a:cubicBezTo>
                  <a:pt x="9799" y="17422"/>
                  <a:pt x="10027" y="16541"/>
                  <a:pt x="10831" y="15097"/>
                </a:cubicBezTo>
                <a:cubicBezTo>
                  <a:pt x="11709" y="13519"/>
                  <a:pt x="13719" y="12697"/>
                  <a:pt x="15584" y="12036"/>
                </a:cubicBezTo>
                <a:cubicBezTo>
                  <a:pt x="17450" y="11376"/>
                  <a:pt x="19474" y="10648"/>
                  <a:pt x="20504" y="9137"/>
                </a:cubicBezTo>
                <a:cubicBezTo>
                  <a:pt x="21026" y="8370"/>
                  <a:pt x="21230" y="7476"/>
                  <a:pt x="21324" y="6598"/>
                </a:cubicBezTo>
                <a:cubicBezTo>
                  <a:pt x="21484" y="5087"/>
                  <a:pt x="21327" y="3511"/>
                  <a:pt x="20489" y="2207"/>
                </a:cubicBezTo>
                <a:cubicBezTo>
                  <a:pt x="19684" y="953"/>
                  <a:pt x="18161" y="0"/>
                  <a:pt x="16498" y="0"/>
                </a:cubicBezTo>
                <a:close/>
              </a:path>
            </a:pathLst>
          </a:custGeom>
          <a:solidFill>
            <a:schemeClr val="accent1">
              <a:alpha val="4955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4" name="Google Shape;714;p28"/>
          <p:cNvSpPr/>
          <p:nvPr/>
        </p:nvSpPr>
        <p:spPr>
          <a:xfrm>
            <a:off x="10031561" y="4082187"/>
            <a:ext cx="3480049" cy="3626744"/>
          </a:xfrm>
          <a:custGeom>
            <a:avLst/>
            <a:gdLst/>
            <a:ahLst/>
            <a:cxnLst/>
            <a:rect l="l" t="t" r="r" b="b"/>
            <a:pathLst>
              <a:path w="16369" h="17059" extrusionOk="0">
                <a:moveTo>
                  <a:pt x="10538" y="1"/>
                </a:moveTo>
                <a:cubicBezTo>
                  <a:pt x="9733" y="1"/>
                  <a:pt x="8932" y="153"/>
                  <a:pt x="8209" y="515"/>
                </a:cubicBezTo>
                <a:cubicBezTo>
                  <a:pt x="7233" y="1004"/>
                  <a:pt x="6396" y="1857"/>
                  <a:pt x="6084" y="2920"/>
                </a:cubicBezTo>
                <a:cubicBezTo>
                  <a:pt x="5733" y="4112"/>
                  <a:pt x="6127" y="5357"/>
                  <a:pt x="5884" y="6560"/>
                </a:cubicBezTo>
                <a:cubicBezTo>
                  <a:pt x="5644" y="7754"/>
                  <a:pt x="4612" y="8436"/>
                  <a:pt x="3688" y="9100"/>
                </a:cubicBezTo>
                <a:cubicBezTo>
                  <a:pt x="2685" y="9819"/>
                  <a:pt x="1822" y="10680"/>
                  <a:pt x="1187" y="11745"/>
                </a:cubicBezTo>
                <a:cubicBezTo>
                  <a:pt x="569" y="12782"/>
                  <a:pt x="0" y="14113"/>
                  <a:pt x="309" y="15339"/>
                </a:cubicBezTo>
                <a:cubicBezTo>
                  <a:pt x="443" y="15869"/>
                  <a:pt x="737" y="16372"/>
                  <a:pt x="1186" y="16695"/>
                </a:cubicBezTo>
                <a:cubicBezTo>
                  <a:pt x="1565" y="16966"/>
                  <a:pt x="2011" y="17058"/>
                  <a:pt x="2463" y="17058"/>
                </a:cubicBezTo>
                <a:cubicBezTo>
                  <a:pt x="2614" y="17058"/>
                  <a:pt x="2766" y="17048"/>
                  <a:pt x="2915" y="17031"/>
                </a:cubicBezTo>
                <a:cubicBezTo>
                  <a:pt x="3625" y="16948"/>
                  <a:pt x="4330" y="16784"/>
                  <a:pt x="5032" y="16653"/>
                </a:cubicBezTo>
                <a:cubicBezTo>
                  <a:pt x="5778" y="16514"/>
                  <a:pt x="6525" y="16374"/>
                  <a:pt x="7271" y="16235"/>
                </a:cubicBezTo>
                <a:cubicBezTo>
                  <a:pt x="10255" y="15678"/>
                  <a:pt x="13240" y="15122"/>
                  <a:pt x="16225" y="14565"/>
                </a:cubicBezTo>
                <a:cubicBezTo>
                  <a:pt x="16319" y="14547"/>
                  <a:pt x="16369" y="14453"/>
                  <a:pt x="16334" y="14366"/>
                </a:cubicBezTo>
                <a:cubicBezTo>
                  <a:pt x="15910" y="13292"/>
                  <a:pt x="15542" y="12197"/>
                  <a:pt x="15242" y="11083"/>
                </a:cubicBezTo>
                <a:cubicBezTo>
                  <a:pt x="14709" y="9114"/>
                  <a:pt x="14380" y="7098"/>
                  <a:pt x="14239" y="5065"/>
                </a:cubicBezTo>
                <a:cubicBezTo>
                  <a:pt x="14136" y="3556"/>
                  <a:pt x="14047" y="1835"/>
                  <a:pt x="12931" y="701"/>
                </a:cubicBezTo>
                <a:cubicBezTo>
                  <a:pt x="13074" y="700"/>
                  <a:pt x="12339" y="230"/>
                  <a:pt x="12009" y="160"/>
                </a:cubicBezTo>
                <a:cubicBezTo>
                  <a:pt x="11529" y="58"/>
                  <a:pt x="11033" y="1"/>
                  <a:pt x="10538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5" name="Google Shape;715;p28"/>
          <p:cNvSpPr/>
          <p:nvPr/>
        </p:nvSpPr>
        <p:spPr>
          <a:xfrm rot="10800000">
            <a:off x="-1252898" y="5729295"/>
            <a:ext cx="4675329" cy="1261071"/>
          </a:xfrm>
          <a:custGeom>
            <a:avLst/>
            <a:gdLst/>
            <a:ahLst/>
            <a:cxnLst/>
            <a:rect l="l" t="t" r="r" b="b"/>
            <a:pathLst>
              <a:path w="25667" h="6923" extrusionOk="0">
                <a:moveTo>
                  <a:pt x="95" y="1"/>
                </a:moveTo>
                <a:lnTo>
                  <a:pt x="95" y="1"/>
                </a:lnTo>
                <a:cubicBezTo>
                  <a:pt x="3" y="325"/>
                  <a:pt x="0" y="652"/>
                  <a:pt x="124" y="980"/>
                </a:cubicBezTo>
                <a:cubicBezTo>
                  <a:pt x="169" y="1098"/>
                  <a:pt x="231" y="1215"/>
                  <a:pt x="310" y="1328"/>
                </a:cubicBezTo>
                <a:cubicBezTo>
                  <a:pt x="324" y="1349"/>
                  <a:pt x="339" y="1369"/>
                  <a:pt x="355" y="1389"/>
                </a:cubicBezTo>
                <a:cubicBezTo>
                  <a:pt x="699" y="1846"/>
                  <a:pt x="1304" y="2249"/>
                  <a:pt x="2067" y="2533"/>
                </a:cubicBezTo>
                <a:cubicBezTo>
                  <a:pt x="2123" y="2554"/>
                  <a:pt x="2182" y="2574"/>
                  <a:pt x="2240" y="2594"/>
                </a:cubicBezTo>
                <a:cubicBezTo>
                  <a:pt x="2505" y="2684"/>
                  <a:pt x="2788" y="2761"/>
                  <a:pt x="3082" y="2820"/>
                </a:cubicBezTo>
                <a:cubicBezTo>
                  <a:pt x="3121" y="2828"/>
                  <a:pt x="3160" y="2836"/>
                  <a:pt x="3199" y="2843"/>
                </a:cubicBezTo>
                <a:cubicBezTo>
                  <a:pt x="3235" y="2848"/>
                  <a:pt x="3269" y="2855"/>
                  <a:pt x="3304" y="2861"/>
                </a:cubicBezTo>
                <a:cubicBezTo>
                  <a:pt x="4479" y="3062"/>
                  <a:pt x="5837" y="3029"/>
                  <a:pt x="6823" y="3420"/>
                </a:cubicBezTo>
                <a:cubicBezTo>
                  <a:pt x="7054" y="3512"/>
                  <a:pt x="7246" y="3619"/>
                  <a:pt x="7410" y="3737"/>
                </a:cubicBezTo>
                <a:cubicBezTo>
                  <a:pt x="7438" y="3757"/>
                  <a:pt x="7465" y="3777"/>
                  <a:pt x="7492" y="3798"/>
                </a:cubicBezTo>
                <a:cubicBezTo>
                  <a:pt x="7907" y="4126"/>
                  <a:pt x="8126" y="4532"/>
                  <a:pt x="8351" y="4940"/>
                </a:cubicBezTo>
                <a:cubicBezTo>
                  <a:pt x="8363" y="4960"/>
                  <a:pt x="8375" y="4981"/>
                  <a:pt x="8386" y="5002"/>
                </a:cubicBezTo>
                <a:cubicBezTo>
                  <a:pt x="8613" y="5409"/>
                  <a:pt x="8857" y="5814"/>
                  <a:pt x="9326" y="6143"/>
                </a:cubicBezTo>
                <a:cubicBezTo>
                  <a:pt x="9338" y="6152"/>
                  <a:pt x="9350" y="6161"/>
                  <a:pt x="9363" y="6170"/>
                </a:cubicBezTo>
                <a:cubicBezTo>
                  <a:pt x="9381" y="6181"/>
                  <a:pt x="9399" y="6193"/>
                  <a:pt x="9417" y="6205"/>
                </a:cubicBezTo>
                <a:cubicBezTo>
                  <a:pt x="10107" y="6649"/>
                  <a:pt x="11200" y="6895"/>
                  <a:pt x="12290" y="6920"/>
                </a:cubicBezTo>
                <a:cubicBezTo>
                  <a:pt x="12359" y="6922"/>
                  <a:pt x="12429" y="6922"/>
                  <a:pt x="12498" y="6922"/>
                </a:cubicBezTo>
                <a:cubicBezTo>
                  <a:pt x="13546" y="6922"/>
                  <a:pt x="14580" y="6739"/>
                  <a:pt x="15482" y="6457"/>
                </a:cubicBezTo>
                <a:cubicBezTo>
                  <a:pt x="15733" y="6379"/>
                  <a:pt x="15977" y="6292"/>
                  <a:pt x="16221" y="6206"/>
                </a:cubicBezTo>
                <a:cubicBezTo>
                  <a:pt x="16279" y="6185"/>
                  <a:pt x="16336" y="6163"/>
                  <a:pt x="16394" y="6143"/>
                </a:cubicBezTo>
                <a:cubicBezTo>
                  <a:pt x="17021" y="5919"/>
                  <a:pt x="17650" y="5699"/>
                  <a:pt x="18381" y="5606"/>
                </a:cubicBezTo>
                <a:cubicBezTo>
                  <a:pt x="18666" y="5570"/>
                  <a:pt x="18954" y="5554"/>
                  <a:pt x="19242" y="5554"/>
                </a:cubicBezTo>
                <a:cubicBezTo>
                  <a:pt x="20278" y="5554"/>
                  <a:pt x="21323" y="5757"/>
                  <a:pt x="22324" y="5932"/>
                </a:cubicBezTo>
                <a:cubicBezTo>
                  <a:pt x="22780" y="6013"/>
                  <a:pt x="23253" y="6086"/>
                  <a:pt x="23731" y="6144"/>
                </a:cubicBezTo>
                <a:cubicBezTo>
                  <a:pt x="23920" y="6169"/>
                  <a:pt x="24110" y="6189"/>
                  <a:pt x="24302" y="6207"/>
                </a:cubicBezTo>
                <a:cubicBezTo>
                  <a:pt x="24756" y="6249"/>
                  <a:pt x="25213" y="6274"/>
                  <a:pt x="25664" y="6275"/>
                </a:cubicBezTo>
                <a:lnTo>
                  <a:pt x="25664" y="6144"/>
                </a:lnTo>
                <a:lnTo>
                  <a:pt x="25665" y="5003"/>
                </a:lnTo>
                <a:lnTo>
                  <a:pt x="25665" y="3738"/>
                </a:lnTo>
                <a:lnTo>
                  <a:pt x="25666" y="2596"/>
                </a:lnTo>
                <a:lnTo>
                  <a:pt x="25666" y="1331"/>
                </a:lnTo>
                <a:lnTo>
                  <a:pt x="25667" y="5"/>
                </a:lnTo>
                <a:lnTo>
                  <a:pt x="3200" y="2"/>
                </a:lnTo>
                <a:lnTo>
                  <a:pt x="3083" y="2"/>
                </a:lnTo>
                <a:lnTo>
                  <a:pt x="95" y="1"/>
                </a:ln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6" name="Google Shape;716;p28"/>
          <p:cNvSpPr/>
          <p:nvPr/>
        </p:nvSpPr>
        <p:spPr>
          <a:xfrm rot="-9899901" flipH="1">
            <a:off x="9072981" y="6728892"/>
            <a:ext cx="726897" cy="170293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17" name="Google Shape;717;p28"/>
          <p:cNvGrpSpPr/>
          <p:nvPr/>
        </p:nvGrpSpPr>
        <p:grpSpPr>
          <a:xfrm rot="900044">
            <a:off x="9839791" y="5221160"/>
            <a:ext cx="304804" cy="276115"/>
            <a:chOff x="1640475" y="1197075"/>
            <a:chExt cx="55475" cy="50250"/>
          </a:xfrm>
        </p:grpSpPr>
        <p:sp>
          <p:nvSpPr>
            <p:cNvPr id="718" name="Google Shape;718;p2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2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1" name="Google Shape;721;p28"/>
          <p:cNvGrpSpPr/>
          <p:nvPr/>
        </p:nvGrpSpPr>
        <p:grpSpPr>
          <a:xfrm rot="-10470744">
            <a:off x="3003682" y="940616"/>
            <a:ext cx="365925" cy="331473"/>
            <a:chOff x="1640475" y="1197075"/>
            <a:chExt cx="55475" cy="50250"/>
          </a:xfrm>
        </p:grpSpPr>
        <p:sp>
          <p:nvSpPr>
            <p:cNvPr id="722" name="Google Shape;722;p2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2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2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5" name="Google Shape;725;p28"/>
          <p:cNvGrpSpPr/>
          <p:nvPr/>
        </p:nvGrpSpPr>
        <p:grpSpPr>
          <a:xfrm rot="9218921">
            <a:off x="1055626" y="5423995"/>
            <a:ext cx="660623" cy="598428"/>
            <a:chOff x="1640475" y="1197075"/>
            <a:chExt cx="55475" cy="50250"/>
          </a:xfrm>
        </p:grpSpPr>
        <p:sp>
          <p:nvSpPr>
            <p:cNvPr id="726" name="Google Shape;726;p2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9" name="Google Shape;729;p28"/>
          <p:cNvSpPr/>
          <p:nvPr/>
        </p:nvSpPr>
        <p:spPr>
          <a:xfrm rot="6434815">
            <a:off x="9063328" y="-31728"/>
            <a:ext cx="746195" cy="1103215"/>
          </a:xfrm>
          <a:custGeom>
            <a:avLst/>
            <a:gdLst/>
            <a:ahLst/>
            <a:cxnLst/>
            <a:rect l="l" t="t" r="r" b="b"/>
            <a:pathLst>
              <a:path w="10628" h="15713" extrusionOk="0">
                <a:moveTo>
                  <a:pt x="9154" y="0"/>
                </a:moveTo>
                <a:cubicBezTo>
                  <a:pt x="9141" y="0"/>
                  <a:pt x="9128" y="5"/>
                  <a:pt x="9118" y="14"/>
                </a:cubicBezTo>
                <a:cubicBezTo>
                  <a:pt x="9094" y="34"/>
                  <a:pt x="9092" y="69"/>
                  <a:pt x="9112" y="93"/>
                </a:cubicBezTo>
                <a:cubicBezTo>
                  <a:pt x="9278" y="281"/>
                  <a:pt x="9433" y="486"/>
                  <a:pt x="9574" y="703"/>
                </a:cubicBezTo>
                <a:cubicBezTo>
                  <a:pt x="9585" y="719"/>
                  <a:pt x="9602" y="727"/>
                  <a:pt x="9620" y="727"/>
                </a:cubicBezTo>
                <a:cubicBezTo>
                  <a:pt x="9631" y="727"/>
                  <a:pt x="9641" y="725"/>
                  <a:pt x="9651" y="719"/>
                </a:cubicBezTo>
                <a:cubicBezTo>
                  <a:pt x="9677" y="703"/>
                  <a:pt x="9684" y="668"/>
                  <a:pt x="9667" y="642"/>
                </a:cubicBezTo>
                <a:cubicBezTo>
                  <a:pt x="9524" y="421"/>
                  <a:pt x="9366" y="212"/>
                  <a:pt x="9196" y="19"/>
                </a:cubicBezTo>
                <a:cubicBezTo>
                  <a:pt x="9185" y="6"/>
                  <a:pt x="9169" y="0"/>
                  <a:pt x="9154" y="0"/>
                </a:cubicBezTo>
                <a:close/>
                <a:moveTo>
                  <a:pt x="9994" y="1294"/>
                </a:moveTo>
                <a:cubicBezTo>
                  <a:pt x="9986" y="1294"/>
                  <a:pt x="9978" y="1296"/>
                  <a:pt x="9970" y="1299"/>
                </a:cubicBezTo>
                <a:cubicBezTo>
                  <a:pt x="9943" y="1312"/>
                  <a:pt x="9931" y="1345"/>
                  <a:pt x="9944" y="1373"/>
                </a:cubicBezTo>
                <a:cubicBezTo>
                  <a:pt x="10050" y="1602"/>
                  <a:pt x="10143" y="1843"/>
                  <a:pt x="10220" y="2087"/>
                </a:cubicBezTo>
                <a:cubicBezTo>
                  <a:pt x="10228" y="2111"/>
                  <a:pt x="10250" y="2126"/>
                  <a:pt x="10274" y="2126"/>
                </a:cubicBezTo>
                <a:cubicBezTo>
                  <a:pt x="10279" y="2126"/>
                  <a:pt x="10284" y="2125"/>
                  <a:pt x="10291" y="2124"/>
                </a:cubicBezTo>
                <a:cubicBezTo>
                  <a:pt x="10320" y="2114"/>
                  <a:pt x="10336" y="2083"/>
                  <a:pt x="10327" y="2054"/>
                </a:cubicBezTo>
                <a:cubicBezTo>
                  <a:pt x="10248" y="1805"/>
                  <a:pt x="10154" y="1561"/>
                  <a:pt x="10044" y="1326"/>
                </a:cubicBezTo>
                <a:cubicBezTo>
                  <a:pt x="10035" y="1306"/>
                  <a:pt x="10015" y="1294"/>
                  <a:pt x="9994" y="1294"/>
                </a:cubicBezTo>
                <a:close/>
                <a:moveTo>
                  <a:pt x="10459" y="2766"/>
                </a:moveTo>
                <a:cubicBezTo>
                  <a:pt x="10456" y="2766"/>
                  <a:pt x="10452" y="2766"/>
                  <a:pt x="10449" y="2767"/>
                </a:cubicBezTo>
                <a:cubicBezTo>
                  <a:pt x="10418" y="2772"/>
                  <a:pt x="10399" y="2801"/>
                  <a:pt x="10404" y="2831"/>
                </a:cubicBezTo>
                <a:cubicBezTo>
                  <a:pt x="10449" y="3078"/>
                  <a:pt x="10482" y="3334"/>
                  <a:pt x="10500" y="3593"/>
                </a:cubicBezTo>
                <a:cubicBezTo>
                  <a:pt x="10502" y="3621"/>
                  <a:pt x="10526" y="3644"/>
                  <a:pt x="10556" y="3644"/>
                </a:cubicBezTo>
                <a:lnTo>
                  <a:pt x="10559" y="3644"/>
                </a:lnTo>
                <a:cubicBezTo>
                  <a:pt x="10590" y="3642"/>
                  <a:pt x="10612" y="3615"/>
                  <a:pt x="10610" y="3585"/>
                </a:cubicBezTo>
                <a:cubicBezTo>
                  <a:pt x="10592" y="3322"/>
                  <a:pt x="10559" y="3062"/>
                  <a:pt x="10513" y="2811"/>
                </a:cubicBezTo>
                <a:cubicBezTo>
                  <a:pt x="10508" y="2784"/>
                  <a:pt x="10485" y="2766"/>
                  <a:pt x="10459" y="2766"/>
                </a:cubicBezTo>
                <a:close/>
                <a:moveTo>
                  <a:pt x="10573" y="4306"/>
                </a:moveTo>
                <a:cubicBezTo>
                  <a:pt x="10546" y="4306"/>
                  <a:pt x="10516" y="4330"/>
                  <a:pt x="10515" y="4361"/>
                </a:cubicBezTo>
                <a:cubicBezTo>
                  <a:pt x="10509" y="4612"/>
                  <a:pt x="10490" y="4869"/>
                  <a:pt x="10459" y="5127"/>
                </a:cubicBezTo>
                <a:cubicBezTo>
                  <a:pt x="10455" y="5158"/>
                  <a:pt x="10477" y="5185"/>
                  <a:pt x="10508" y="5189"/>
                </a:cubicBezTo>
                <a:lnTo>
                  <a:pt x="10514" y="5189"/>
                </a:lnTo>
                <a:cubicBezTo>
                  <a:pt x="10542" y="5189"/>
                  <a:pt x="10565" y="5168"/>
                  <a:pt x="10569" y="5141"/>
                </a:cubicBezTo>
                <a:cubicBezTo>
                  <a:pt x="10600" y="4879"/>
                  <a:pt x="10620" y="4618"/>
                  <a:pt x="10626" y="4364"/>
                </a:cubicBezTo>
                <a:cubicBezTo>
                  <a:pt x="10627" y="4333"/>
                  <a:pt x="10604" y="4307"/>
                  <a:pt x="10573" y="4306"/>
                </a:cubicBezTo>
                <a:close/>
                <a:moveTo>
                  <a:pt x="10392" y="5842"/>
                </a:moveTo>
                <a:cubicBezTo>
                  <a:pt x="10366" y="5842"/>
                  <a:pt x="10342" y="5860"/>
                  <a:pt x="10337" y="5886"/>
                </a:cubicBezTo>
                <a:cubicBezTo>
                  <a:pt x="10329" y="5923"/>
                  <a:pt x="10322" y="5959"/>
                  <a:pt x="10314" y="5994"/>
                </a:cubicBezTo>
                <a:cubicBezTo>
                  <a:pt x="10268" y="6208"/>
                  <a:pt x="10215" y="6424"/>
                  <a:pt x="10156" y="6634"/>
                </a:cubicBezTo>
                <a:cubicBezTo>
                  <a:pt x="10148" y="6664"/>
                  <a:pt x="10165" y="6695"/>
                  <a:pt x="10195" y="6702"/>
                </a:cubicBezTo>
                <a:cubicBezTo>
                  <a:pt x="10200" y="6705"/>
                  <a:pt x="10204" y="6705"/>
                  <a:pt x="10210" y="6705"/>
                </a:cubicBezTo>
                <a:cubicBezTo>
                  <a:pt x="10234" y="6705"/>
                  <a:pt x="10257" y="6689"/>
                  <a:pt x="10263" y="6664"/>
                </a:cubicBezTo>
                <a:cubicBezTo>
                  <a:pt x="10323" y="6451"/>
                  <a:pt x="10377" y="6233"/>
                  <a:pt x="10423" y="6018"/>
                </a:cubicBezTo>
                <a:cubicBezTo>
                  <a:pt x="10431" y="5981"/>
                  <a:pt x="10438" y="5945"/>
                  <a:pt x="10446" y="5909"/>
                </a:cubicBezTo>
                <a:cubicBezTo>
                  <a:pt x="10452" y="5878"/>
                  <a:pt x="10432" y="5849"/>
                  <a:pt x="10402" y="5842"/>
                </a:cubicBezTo>
                <a:cubicBezTo>
                  <a:pt x="10399" y="5842"/>
                  <a:pt x="10395" y="5842"/>
                  <a:pt x="10392" y="5842"/>
                </a:cubicBezTo>
                <a:close/>
                <a:moveTo>
                  <a:pt x="2671" y="7727"/>
                </a:moveTo>
                <a:cubicBezTo>
                  <a:pt x="2645" y="7727"/>
                  <a:pt x="2616" y="7750"/>
                  <a:pt x="2615" y="7780"/>
                </a:cubicBezTo>
                <a:cubicBezTo>
                  <a:pt x="2615" y="7811"/>
                  <a:pt x="2639" y="7837"/>
                  <a:pt x="2670" y="7838"/>
                </a:cubicBezTo>
                <a:cubicBezTo>
                  <a:pt x="2904" y="7844"/>
                  <a:pt x="3138" y="7936"/>
                  <a:pt x="3346" y="8101"/>
                </a:cubicBezTo>
                <a:cubicBezTo>
                  <a:pt x="3356" y="8109"/>
                  <a:pt x="3368" y="8113"/>
                  <a:pt x="3380" y="8113"/>
                </a:cubicBezTo>
                <a:cubicBezTo>
                  <a:pt x="3396" y="8113"/>
                  <a:pt x="3413" y="8106"/>
                  <a:pt x="3424" y="8092"/>
                </a:cubicBezTo>
                <a:cubicBezTo>
                  <a:pt x="3442" y="8068"/>
                  <a:pt x="3439" y="8032"/>
                  <a:pt x="3414" y="8014"/>
                </a:cubicBezTo>
                <a:cubicBezTo>
                  <a:pt x="3188" y="7834"/>
                  <a:pt x="2931" y="7734"/>
                  <a:pt x="2673" y="7727"/>
                </a:cubicBezTo>
                <a:cubicBezTo>
                  <a:pt x="2672" y="7727"/>
                  <a:pt x="2672" y="7727"/>
                  <a:pt x="2671" y="7727"/>
                </a:cubicBezTo>
                <a:close/>
                <a:moveTo>
                  <a:pt x="9973" y="7330"/>
                </a:moveTo>
                <a:cubicBezTo>
                  <a:pt x="9950" y="7330"/>
                  <a:pt x="9929" y="7344"/>
                  <a:pt x="9921" y="7367"/>
                </a:cubicBezTo>
                <a:cubicBezTo>
                  <a:pt x="9834" y="7607"/>
                  <a:pt x="9736" y="7848"/>
                  <a:pt x="9632" y="8081"/>
                </a:cubicBezTo>
                <a:cubicBezTo>
                  <a:pt x="9619" y="8108"/>
                  <a:pt x="9632" y="8141"/>
                  <a:pt x="9659" y="8153"/>
                </a:cubicBezTo>
                <a:cubicBezTo>
                  <a:pt x="9667" y="8157"/>
                  <a:pt x="9674" y="8159"/>
                  <a:pt x="9682" y="8159"/>
                </a:cubicBezTo>
                <a:cubicBezTo>
                  <a:pt x="9703" y="8159"/>
                  <a:pt x="9724" y="8147"/>
                  <a:pt x="9733" y="8125"/>
                </a:cubicBezTo>
                <a:cubicBezTo>
                  <a:pt x="9839" y="7890"/>
                  <a:pt x="9937" y="7648"/>
                  <a:pt x="10025" y="7405"/>
                </a:cubicBezTo>
                <a:cubicBezTo>
                  <a:pt x="10035" y="7377"/>
                  <a:pt x="10021" y="7344"/>
                  <a:pt x="9992" y="7334"/>
                </a:cubicBezTo>
                <a:cubicBezTo>
                  <a:pt x="9985" y="7331"/>
                  <a:pt x="9979" y="7330"/>
                  <a:pt x="9973" y="7330"/>
                </a:cubicBezTo>
                <a:close/>
                <a:moveTo>
                  <a:pt x="1957" y="7977"/>
                </a:moveTo>
                <a:cubicBezTo>
                  <a:pt x="1944" y="7977"/>
                  <a:pt x="1932" y="7981"/>
                  <a:pt x="1922" y="7990"/>
                </a:cubicBezTo>
                <a:cubicBezTo>
                  <a:pt x="1716" y="8153"/>
                  <a:pt x="1552" y="8384"/>
                  <a:pt x="1461" y="8637"/>
                </a:cubicBezTo>
                <a:cubicBezTo>
                  <a:pt x="1452" y="8666"/>
                  <a:pt x="1467" y="8698"/>
                  <a:pt x="1496" y="8709"/>
                </a:cubicBezTo>
                <a:cubicBezTo>
                  <a:pt x="1502" y="8711"/>
                  <a:pt x="1507" y="8712"/>
                  <a:pt x="1514" y="8712"/>
                </a:cubicBezTo>
                <a:cubicBezTo>
                  <a:pt x="1537" y="8712"/>
                  <a:pt x="1559" y="8697"/>
                  <a:pt x="1566" y="8674"/>
                </a:cubicBezTo>
                <a:cubicBezTo>
                  <a:pt x="1649" y="8441"/>
                  <a:pt x="1800" y="8228"/>
                  <a:pt x="1991" y="8076"/>
                </a:cubicBezTo>
                <a:cubicBezTo>
                  <a:pt x="2015" y="8057"/>
                  <a:pt x="2019" y="8022"/>
                  <a:pt x="2000" y="7998"/>
                </a:cubicBezTo>
                <a:cubicBezTo>
                  <a:pt x="1989" y="7984"/>
                  <a:pt x="1973" y="7977"/>
                  <a:pt x="1957" y="7977"/>
                </a:cubicBezTo>
                <a:close/>
                <a:moveTo>
                  <a:pt x="3845" y="8611"/>
                </a:moveTo>
                <a:cubicBezTo>
                  <a:pt x="3837" y="8611"/>
                  <a:pt x="3830" y="8612"/>
                  <a:pt x="3822" y="8616"/>
                </a:cubicBezTo>
                <a:cubicBezTo>
                  <a:pt x="3795" y="8627"/>
                  <a:pt x="3782" y="8661"/>
                  <a:pt x="3794" y="8688"/>
                </a:cubicBezTo>
                <a:cubicBezTo>
                  <a:pt x="3888" y="8903"/>
                  <a:pt x="3943" y="9150"/>
                  <a:pt x="3960" y="9421"/>
                </a:cubicBezTo>
                <a:cubicBezTo>
                  <a:pt x="3962" y="9450"/>
                  <a:pt x="3987" y="9472"/>
                  <a:pt x="4016" y="9472"/>
                </a:cubicBezTo>
                <a:lnTo>
                  <a:pt x="4019" y="9472"/>
                </a:lnTo>
                <a:cubicBezTo>
                  <a:pt x="4050" y="9470"/>
                  <a:pt x="4073" y="9445"/>
                  <a:pt x="4071" y="9414"/>
                </a:cubicBezTo>
                <a:cubicBezTo>
                  <a:pt x="4053" y="9130"/>
                  <a:pt x="3994" y="8871"/>
                  <a:pt x="3896" y="8645"/>
                </a:cubicBezTo>
                <a:cubicBezTo>
                  <a:pt x="3887" y="8624"/>
                  <a:pt x="3866" y="8611"/>
                  <a:pt x="3845" y="8611"/>
                </a:cubicBezTo>
                <a:close/>
                <a:moveTo>
                  <a:pt x="9339" y="8741"/>
                </a:moveTo>
                <a:cubicBezTo>
                  <a:pt x="9320" y="8741"/>
                  <a:pt x="9301" y="8752"/>
                  <a:pt x="9291" y="8771"/>
                </a:cubicBezTo>
                <a:cubicBezTo>
                  <a:pt x="9196" y="8946"/>
                  <a:pt x="9094" y="9121"/>
                  <a:pt x="8990" y="9290"/>
                </a:cubicBezTo>
                <a:cubicBezTo>
                  <a:pt x="8960" y="9338"/>
                  <a:pt x="8930" y="9385"/>
                  <a:pt x="8900" y="9433"/>
                </a:cubicBezTo>
                <a:cubicBezTo>
                  <a:pt x="8883" y="9459"/>
                  <a:pt x="8890" y="9493"/>
                  <a:pt x="8916" y="9510"/>
                </a:cubicBezTo>
                <a:cubicBezTo>
                  <a:pt x="8926" y="9515"/>
                  <a:pt x="8936" y="9518"/>
                  <a:pt x="8946" y="9518"/>
                </a:cubicBezTo>
                <a:cubicBezTo>
                  <a:pt x="8964" y="9518"/>
                  <a:pt x="8982" y="9509"/>
                  <a:pt x="8993" y="9493"/>
                </a:cubicBezTo>
                <a:cubicBezTo>
                  <a:pt x="9024" y="9445"/>
                  <a:pt x="9055" y="9397"/>
                  <a:pt x="9085" y="9349"/>
                </a:cubicBezTo>
                <a:cubicBezTo>
                  <a:pt x="9190" y="9178"/>
                  <a:pt x="9293" y="9000"/>
                  <a:pt x="9389" y="8823"/>
                </a:cubicBezTo>
                <a:cubicBezTo>
                  <a:pt x="9403" y="8796"/>
                  <a:pt x="9393" y="8762"/>
                  <a:pt x="9367" y="8748"/>
                </a:cubicBezTo>
                <a:cubicBezTo>
                  <a:pt x="9358" y="8743"/>
                  <a:pt x="9349" y="8741"/>
                  <a:pt x="9339" y="8741"/>
                </a:cubicBezTo>
                <a:close/>
                <a:moveTo>
                  <a:pt x="1463" y="9364"/>
                </a:moveTo>
                <a:cubicBezTo>
                  <a:pt x="1460" y="9364"/>
                  <a:pt x="1456" y="9364"/>
                  <a:pt x="1453" y="9365"/>
                </a:cubicBezTo>
                <a:cubicBezTo>
                  <a:pt x="1422" y="9370"/>
                  <a:pt x="1403" y="9399"/>
                  <a:pt x="1408" y="9429"/>
                </a:cubicBezTo>
                <a:cubicBezTo>
                  <a:pt x="1454" y="9678"/>
                  <a:pt x="1557" y="9931"/>
                  <a:pt x="1705" y="10162"/>
                </a:cubicBezTo>
                <a:cubicBezTo>
                  <a:pt x="1716" y="10179"/>
                  <a:pt x="1734" y="10187"/>
                  <a:pt x="1752" y="10187"/>
                </a:cubicBezTo>
                <a:cubicBezTo>
                  <a:pt x="1763" y="10187"/>
                  <a:pt x="1773" y="10184"/>
                  <a:pt x="1782" y="10179"/>
                </a:cubicBezTo>
                <a:cubicBezTo>
                  <a:pt x="1808" y="10162"/>
                  <a:pt x="1815" y="10127"/>
                  <a:pt x="1799" y="10102"/>
                </a:cubicBezTo>
                <a:cubicBezTo>
                  <a:pt x="1657" y="9883"/>
                  <a:pt x="1560" y="9643"/>
                  <a:pt x="1517" y="9409"/>
                </a:cubicBezTo>
                <a:cubicBezTo>
                  <a:pt x="1512" y="9382"/>
                  <a:pt x="1489" y="9364"/>
                  <a:pt x="1463" y="9364"/>
                </a:cubicBezTo>
                <a:close/>
                <a:moveTo>
                  <a:pt x="8495" y="10036"/>
                </a:moveTo>
                <a:cubicBezTo>
                  <a:pt x="8479" y="10036"/>
                  <a:pt x="8463" y="10043"/>
                  <a:pt x="8451" y="10057"/>
                </a:cubicBezTo>
                <a:cubicBezTo>
                  <a:pt x="8285" y="10264"/>
                  <a:pt x="8112" y="10454"/>
                  <a:pt x="7934" y="10621"/>
                </a:cubicBezTo>
                <a:cubicBezTo>
                  <a:pt x="7913" y="10642"/>
                  <a:pt x="7912" y="10678"/>
                  <a:pt x="7932" y="10700"/>
                </a:cubicBezTo>
                <a:cubicBezTo>
                  <a:pt x="7944" y="10711"/>
                  <a:pt x="7958" y="10717"/>
                  <a:pt x="7973" y="10717"/>
                </a:cubicBezTo>
                <a:cubicBezTo>
                  <a:pt x="7987" y="10717"/>
                  <a:pt x="8000" y="10712"/>
                  <a:pt x="8011" y="10702"/>
                </a:cubicBezTo>
                <a:cubicBezTo>
                  <a:pt x="8191" y="10531"/>
                  <a:pt x="8368" y="10338"/>
                  <a:pt x="8539" y="10126"/>
                </a:cubicBezTo>
                <a:cubicBezTo>
                  <a:pt x="8558" y="10102"/>
                  <a:pt x="8554" y="10068"/>
                  <a:pt x="8530" y="10048"/>
                </a:cubicBezTo>
                <a:cubicBezTo>
                  <a:pt x="8520" y="10040"/>
                  <a:pt x="8507" y="10036"/>
                  <a:pt x="8495" y="10036"/>
                </a:cubicBezTo>
                <a:close/>
                <a:moveTo>
                  <a:pt x="3979" y="10133"/>
                </a:moveTo>
                <a:cubicBezTo>
                  <a:pt x="3952" y="10133"/>
                  <a:pt x="3929" y="10154"/>
                  <a:pt x="3925" y="10182"/>
                </a:cubicBezTo>
                <a:lnTo>
                  <a:pt x="3920" y="10220"/>
                </a:lnTo>
                <a:cubicBezTo>
                  <a:pt x="3884" y="10457"/>
                  <a:pt x="3835" y="10698"/>
                  <a:pt x="3773" y="10933"/>
                </a:cubicBezTo>
                <a:cubicBezTo>
                  <a:pt x="3765" y="10963"/>
                  <a:pt x="3783" y="10993"/>
                  <a:pt x="3813" y="11000"/>
                </a:cubicBezTo>
                <a:cubicBezTo>
                  <a:pt x="3817" y="11002"/>
                  <a:pt x="3822" y="11002"/>
                  <a:pt x="3827" y="11002"/>
                </a:cubicBezTo>
                <a:cubicBezTo>
                  <a:pt x="3851" y="11002"/>
                  <a:pt x="3874" y="10986"/>
                  <a:pt x="3881" y="10961"/>
                </a:cubicBezTo>
                <a:cubicBezTo>
                  <a:pt x="3944" y="10721"/>
                  <a:pt x="3994" y="10478"/>
                  <a:pt x="4030" y="10236"/>
                </a:cubicBezTo>
                <a:lnTo>
                  <a:pt x="4035" y="10197"/>
                </a:lnTo>
                <a:cubicBezTo>
                  <a:pt x="4039" y="10166"/>
                  <a:pt x="4018" y="10138"/>
                  <a:pt x="3987" y="10134"/>
                </a:cubicBezTo>
                <a:cubicBezTo>
                  <a:pt x="3984" y="10133"/>
                  <a:pt x="3982" y="10133"/>
                  <a:pt x="3979" y="10133"/>
                </a:cubicBezTo>
                <a:close/>
                <a:moveTo>
                  <a:pt x="2272" y="10644"/>
                </a:moveTo>
                <a:cubicBezTo>
                  <a:pt x="2256" y="10644"/>
                  <a:pt x="2239" y="10651"/>
                  <a:pt x="2228" y="10665"/>
                </a:cubicBezTo>
                <a:cubicBezTo>
                  <a:pt x="2209" y="10689"/>
                  <a:pt x="2214" y="10725"/>
                  <a:pt x="2237" y="10744"/>
                </a:cubicBezTo>
                <a:cubicBezTo>
                  <a:pt x="2429" y="10898"/>
                  <a:pt x="2647" y="11033"/>
                  <a:pt x="2903" y="11158"/>
                </a:cubicBezTo>
                <a:cubicBezTo>
                  <a:pt x="2911" y="11163"/>
                  <a:pt x="2920" y="11164"/>
                  <a:pt x="2927" y="11164"/>
                </a:cubicBezTo>
                <a:cubicBezTo>
                  <a:pt x="2947" y="11164"/>
                  <a:pt x="2968" y="11153"/>
                  <a:pt x="2977" y="11133"/>
                </a:cubicBezTo>
                <a:cubicBezTo>
                  <a:pt x="2990" y="11105"/>
                  <a:pt x="2979" y="11072"/>
                  <a:pt x="2952" y="11058"/>
                </a:cubicBezTo>
                <a:cubicBezTo>
                  <a:pt x="2703" y="10937"/>
                  <a:pt x="2492" y="10806"/>
                  <a:pt x="2306" y="10656"/>
                </a:cubicBezTo>
                <a:cubicBezTo>
                  <a:pt x="2296" y="10648"/>
                  <a:pt x="2284" y="10644"/>
                  <a:pt x="2272" y="10644"/>
                </a:cubicBezTo>
                <a:close/>
                <a:moveTo>
                  <a:pt x="7368" y="11087"/>
                </a:moveTo>
                <a:cubicBezTo>
                  <a:pt x="7358" y="11087"/>
                  <a:pt x="7347" y="11090"/>
                  <a:pt x="7338" y="11096"/>
                </a:cubicBezTo>
                <a:cubicBezTo>
                  <a:pt x="7119" y="11238"/>
                  <a:pt x="6892" y="11355"/>
                  <a:pt x="6661" y="11440"/>
                </a:cubicBezTo>
                <a:cubicBezTo>
                  <a:pt x="6632" y="11451"/>
                  <a:pt x="6617" y="11484"/>
                  <a:pt x="6628" y="11512"/>
                </a:cubicBezTo>
                <a:cubicBezTo>
                  <a:pt x="6636" y="11534"/>
                  <a:pt x="6658" y="11548"/>
                  <a:pt x="6680" y="11548"/>
                </a:cubicBezTo>
                <a:cubicBezTo>
                  <a:pt x="6686" y="11548"/>
                  <a:pt x="6693" y="11547"/>
                  <a:pt x="6699" y="11545"/>
                </a:cubicBezTo>
                <a:cubicBezTo>
                  <a:pt x="6939" y="11456"/>
                  <a:pt x="7174" y="11337"/>
                  <a:pt x="7399" y="11189"/>
                </a:cubicBezTo>
                <a:cubicBezTo>
                  <a:pt x="7425" y="11172"/>
                  <a:pt x="7432" y="11138"/>
                  <a:pt x="7415" y="11112"/>
                </a:cubicBezTo>
                <a:cubicBezTo>
                  <a:pt x="7404" y="11096"/>
                  <a:pt x="7386" y="11087"/>
                  <a:pt x="7368" y="11087"/>
                </a:cubicBezTo>
                <a:close/>
                <a:moveTo>
                  <a:pt x="3646" y="11340"/>
                </a:moveTo>
                <a:cubicBezTo>
                  <a:pt x="3622" y="11340"/>
                  <a:pt x="3600" y="11355"/>
                  <a:pt x="3593" y="11378"/>
                </a:cubicBezTo>
                <a:cubicBezTo>
                  <a:pt x="3583" y="11407"/>
                  <a:pt x="3599" y="11439"/>
                  <a:pt x="3628" y="11449"/>
                </a:cubicBezTo>
                <a:cubicBezTo>
                  <a:pt x="3882" y="11533"/>
                  <a:pt x="4135" y="11602"/>
                  <a:pt x="4380" y="11653"/>
                </a:cubicBezTo>
                <a:cubicBezTo>
                  <a:pt x="4384" y="11653"/>
                  <a:pt x="4389" y="11654"/>
                  <a:pt x="4392" y="11654"/>
                </a:cubicBezTo>
                <a:cubicBezTo>
                  <a:pt x="4417" y="11654"/>
                  <a:pt x="4441" y="11636"/>
                  <a:pt x="4446" y="11609"/>
                </a:cubicBezTo>
                <a:cubicBezTo>
                  <a:pt x="4453" y="11579"/>
                  <a:pt x="4433" y="11550"/>
                  <a:pt x="4404" y="11544"/>
                </a:cubicBezTo>
                <a:cubicBezTo>
                  <a:pt x="4163" y="11494"/>
                  <a:pt x="3913" y="11426"/>
                  <a:pt x="3663" y="11343"/>
                </a:cubicBezTo>
                <a:cubicBezTo>
                  <a:pt x="3657" y="11341"/>
                  <a:pt x="3651" y="11340"/>
                  <a:pt x="3646" y="11340"/>
                </a:cubicBezTo>
                <a:close/>
                <a:moveTo>
                  <a:pt x="5932" y="11621"/>
                </a:moveTo>
                <a:cubicBezTo>
                  <a:pt x="5929" y="11621"/>
                  <a:pt x="5926" y="11622"/>
                  <a:pt x="5924" y="11622"/>
                </a:cubicBezTo>
                <a:cubicBezTo>
                  <a:pt x="5757" y="11643"/>
                  <a:pt x="5584" y="11653"/>
                  <a:pt x="5409" y="11653"/>
                </a:cubicBezTo>
                <a:cubicBezTo>
                  <a:pt x="5326" y="11653"/>
                  <a:pt x="5244" y="11651"/>
                  <a:pt x="5161" y="11646"/>
                </a:cubicBezTo>
                <a:cubicBezTo>
                  <a:pt x="5160" y="11646"/>
                  <a:pt x="5158" y="11646"/>
                  <a:pt x="5157" y="11646"/>
                </a:cubicBezTo>
                <a:cubicBezTo>
                  <a:pt x="5128" y="11646"/>
                  <a:pt x="5104" y="11669"/>
                  <a:pt x="5102" y="11699"/>
                </a:cubicBezTo>
                <a:cubicBezTo>
                  <a:pt x="5101" y="11729"/>
                  <a:pt x="5125" y="11755"/>
                  <a:pt x="5155" y="11758"/>
                </a:cubicBezTo>
                <a:cubicBezTo>
                  <a:pt x="5242" y="11762"/>
                  <a:pt x="5330" y="11765"/>
                  <a:pt x="5417" y="11765"/>
                </a:cubicBezTo>
                <a:cubicBezTo>
                  <a:pt x="5595" y="11765"/>
                  <a:pt x="5770" y="11753"/>
                  <a:pt x="5938" y="11732"/>
                </a:cubicBezTo>
                <a:cubicBezTo>
                  <a:pt x="5967" y="11728"/>
                  <a:pt x="5990" y="11700"/>
                  <a:pt x="5986" y="11670"/>
                </a:cubicBezTo>
                <a:cubicBezTo>
                  <a:pt x="5982" y="11642"/>
                  <a:pt x="5959" y="11621"/>
                  <a:pt x="5932" y="11621"/>
                </a:cubicBezTo>
                <a:close/>
                <a:moveTo>
                  <a:pt x="3586" y="11626"/>
                </a:moveTo>
                <a:cubicBezTo>
                  <a:pt x="3563" y="11626"/>
                  <a:pt x="3542" y="11639"/>
                  <a:pt x="3533" y="11661"/>
                </a:cubicBezTo>
                <a:cubicBezTo>
                  <a:pt x="3441" y="11895"/>
                  <a:pt x="3333" y="12130"/>
                  <a:pt x="3213" y="12358"/>
                </a:cubicBezTo>
                <a:cubicBezTo>
                  <a:pt x="3198" y="12386"/>
                  <a:pt x="3209" y="12419"/>
                  <a:pt x="3237" y="12434"/>
                </a:cubicBezTo>
                <a:cubicBezTo>
                  <a:pt x="3244" y="12438"/>
                  <a:pt x="3254" y="12440"/>
                  <a:pt x="3263" y="12440"/>
                </a:cubicBezTo>
                <a:cubicBezTo>
                  <a:pt x="3282" y="12440"/>
                  <a:pt x="3302" y="12430"/>
                  <a:pt x="3312" y="12410"/>
                </a:cubicBezTo>
                <a:cubicBezTo>
                  <a:pt x="3434" y="12178"/>
                  <a:pt x="3542" y="11940"/>
                  <a:pt x="3636" y="11702"/>
                </a:cubicBezTo>
                <a:cubicBezTo>
                  <a:pt x="3648" y="11673"/>
                  <a:pt x="3634" y="11641"/>
                  <a:pt x="3606" y="11629"/>
                </a:cubicBezTo>
                <a:cubicBezTo>
                  <a:pt x="3599" y="11627"/>
                  <a:pt x="3592" y="11626"/>
                  <a:pt x="3586" y="11626"/>
                </a:cubicBezTo>
                <a:close/>
                <a:moveTo>
                  <a:pt x="2869" y="12994"/>
                </a:moveTo>
                <a:cubicBezTo>
                  <a:pt x="2850" y="12994"/>
                  <a:pt x="2832" y="13003"/>
                  <a:pt x="2821" y="13019"/>
                </a:cubicBezTo>
                <a:cubicBezTo>
                  <a:pt x="2683" y="13230"/>
                  <a:pt x="2530" y="13438"/>
                  <a:pt x="2367" y="13639"/>
                </a:cubicBezTo>
                <a:cubicBezTo>
                  <a:pt x="2348" y="13662"/>
                  <a:pt x="2352" y="13698"/>
                  <a:pt x="2376" y="13717"/>
                </a:cubicBezTo>
                <a:cubicBezTo>
                  <a:pt x="2387" y="13725"/>
                  <a:pt x="2398" y="13730"/>
                  <a:pt x="2411" y="13730"/>
                </a:cubicBezTo>
                <a:cubicBezTo>
                  <a:pt x="2427" y="13730"/>
                  <a:pt x="2443" y="13722"/>
                  <a:pt x="2454" y="13708"/>
                </a:cubicBezTo>
                <a:cubicBezTo>
                  <a:pt x="2618" y="13505"/>
                  <a:pt x="2773" y="13294"/>
                  <a:pt x="2914" y="13080"/>
                </a:cubicBezTo>
                <a:cubicBezTo>
                  <a:pt x="2931" y="13054"/>
                  <a:pt x="2925" y="13020"/>
                  <a:pt x="2899" y="13003"/>
                </a:cubicBezTo>
                <a:cubicBezTo>
                  <a:pt x="2890" y="12997"/>
                  <a:pt x="2879" y="12994"/>
                  <a:pt x="2869" y="12994"/>
                </a:cubicBezTo>
                <a:close/>
                <a:moveTo>
                  <a:pt x="1898" y="14197"/>
                </a:moveTo>
                <a:cubicBezTo>
                  <a:pt x="1883" y="14197"/>
                  <a:pt x="1869" y="14203"/>
                  <a:pt x="1858" y="14214"/>
                </a:cubicBezTo>
                <a:cubicBezTo>
                  <a:pt x="1680" y="14396"/>
                  <a:pt x="1492" y="14575"/>
                  <a:pt x="1299" y="14742"/>
                </a:cubicBezTo>
                <a:cubicBezTo>
                  <a:pt x="1276" y="14763"/>
                  <a:pt x="1273" y="14797"/>
                  <a:pt x="1294" y="14820"/>
                </a:cubicBezTo>
                <a:cubicBezTo>
                  <a:pt x="1304" y="14833"/>
                  <a:pt x="1319" y="14840"/>
                  <a:pt x="1335" y="14840"/>
                </a:cubicBezTo>
                <a:cubicBezTo>
                  <a:pt x="1348" y="14840"/>
                  <a:pt x="1361" y="14835"/>
                  <a:pt x="1372" y="14826"/>
                </a:cubicBezTo>
                <a:cubicBezTo>
                  <a:pt x="1567" y="14656"/>
                  <a:pt x="1758" y="14476"/>
                  <a:pt x="1937" y="14292"/>
                </a:cubicBezTo>
                <a:cubicBezTo>
                  <a:pt x="1958" y="14269"/>
                  <a:pt x="1958" y="14234"/>
                  <a:pt x="1936" y="14212"/>
                </a:cubicBezTo>
                <a:cubicBezTo>
                  <a:pt x="1925" y="14202"/>
                  <a:pt x="1912" y="14197"/>
                  <a:pt x="1898" y="14197"/>
                </a:cubicBezTo>
                <a:close/>
                <a:moveTo>
                  <a:pt x="729" y="15209"/>
                </a:moveTo>
                <a:cubicBezTo>
                  <a:pt x="718" y="15209"/>
                  <a:pt x="706" y="15213"/>
                  <a:pt x="697" y="15220"/>
                </a:cubicBezTo>
                <a:cubicBezTo>
                  <a:pt x="463" y="15388"/>
                  <a:pt x="248" y="15514"/>
                  <a:pt x="41" y="15607"/>
                </a:cubicBezTo>
                <a:cubicBezTo>
                  <a:pt x="13" y="15619"/>
                  <a:pt x="0" y="15651"/>
                  <a:pt x="13" y="15680"/>
                </a:cubicBezTo>
                <a:cubicBezTo>
                  <a:pt x="22" y="15701"/>
                  <a:pt x="43" y="15712"/>
                  <a:pt x="64" y="15712"/>
                </a:cubicBezTo>
                <a:cubicBezTo>
                  <a:pt x="72" y="15712"/>
                  <a:pt x="79" y="15711"/>
                  <a:pt x="87" y="15708"/>
                </a:cubicBezTo>
                <a:cubicBezTo>
                  <a:pt x="300" y="15613"/>
                  <a:pt x="521" y="15483"/>
                  <a:pt x="762" y="15310"/>
                </a:cubicBezTo>
                <a:cubicBezTo>
                  <a:pt x="786" y="15293"/>
                  <a:pt x="792" y="15257"/>
                  <a:pt x="775" y="15233"/>
                </a:cubicBezTo>
                <a:cubicBezTo>
                  <a:pt x="764" y="15217"/>
                  <a:pt x="746" y="15209"/>
                  <a:pt x="729" y="1520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0" name="Google Shape;730;p28"/>
          <p:cNvSpPr/>
          <p:nvPr/>
        </p:nvSpPr>
        <p:spPr>
          <a:xfrm rot="8438797" flipH="1">
            <a:off x="4059573" y="-73588"/>
            <a:ext cx="1129631" cy="26464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799812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Title only 8"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29"/>
          <p:cNvSpPr/>
          <p:nvPr/>
        </p:nvSpPr>
        <p:spPr>
          <a:xfrm>
            <a:off x="-547542" y="-194406"/>
            <a:ext cx="5596993" cy="1509147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3" name="Google Shape;733;p29"/>
          <p:cNvSpPr/>
          <p:nvPr/>
        </p:nvSpPr>
        <p:spPr>
          <a:xfrm rot="-6752784">
            <a:off x="2735210" y="288525"/>
            <a:ext cx="1594548" cy="1452545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4" name="Google Shape;734;p29"/>
          <p:cNvSpPr/>
          <p:nvPr/>
        </p:nvSpPr>
        <p:spPr>
          <a:xfrm>
            <a:off x="-763634" y="3815372"/>
            <a:ext cx="3569315" cy="3719553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5" name="Google Shape;735;p29"/>
          <p:cNvSpPr/>
          <p:nvPr/>
        </p:nvSpPr>
        <p:spPr>
          <a:xfrm>
            <a:off x="8792968" y="5548019"/>
            <a:ext cx="4045325" cy="1667453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6" name="Google Shape;736;p29"/>
          <p:cNvSpPr/>
          <p:nvPr/>
        </p:nvSpPr>
        <p:spPr>
          <a:xfrm>
            <a:off x="8036543" y="-495099"/>
            <a:ext cx="4836205" cy="3858236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7" name="Google Shape;737;p29"/>
          <p:cNvSpPr txBox="1">
            <a:spLocks noGrp="1"/>
          </p:cNvSpPr>
          <p:nvPr>
            <p:ph type="title"/>
          </p:nvPr>
        </p:nvSpPr>
        <p:spPr>
          <a:xfrm>
            <a:off x="2780367" y="897953"/>
            <a:ext cx="663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738" name="Google Shape;738;p29"/>
          <p:cNvGrpSpPr/>
          <p:nvPr/>
        </p:nvGrpSpPr>
        <p:grpSpPr>
          <a:xfrm rot="1800041">
            <a:off x="11554664" y="5475682"/>
            <a:ext cx="295697" cy="267847"/>
            <a:chOff x="1640475" y="1197075"/>
            <a:chExt cx="55475" cy="50250"/>
          </a:xfrm>
        </p:grpSpPr>
        <p:sp>
          <p:nvSpPr>
            <p:cNvPr id="739" name="Google Shape;739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2" name="Google Shape;742;p29"/>
          <p:cNvGrpSpPr/>
          <p:nvPr/>
        </p:nvGrpSpPr>
        <p:grpSpPr>
          <a:xfrm rot="-9900030">
            <a:off x="890046" y="6167670"/>
            <a:ext cx="287909" cy="260807"/>
            <a:chOff x="1640475" y="1197075"/>
            <a:chExt cx="55475" cy="50250"/>
          </a:xfrm>
        </p:grpSpPr>
        <p:sp>
          <p:nvSpPr>
            <p:cNvPr id="743" name="Google Shape;743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6" name="Google Shape;746;p29"/>
          <p:cNvGrpSpPr/>
          <p:nvPr/>
        </p:nvGrpSpPr>
        <p:grpSpPr>
          <a:xfrm rot="-5400000">
            <a:off x="11352740" y="3398646"/>
            <a:ext cx="326429" cy="295697"/>
            <a:chOff x="1640475" y="1197075"/>
            <a:chExt cx="55475" cy="50250"/>
          </a:xfrm>
        </p:grpSpPr>
        <p:sp>
          <p:nvSpPr>
            <p:cNvPr id="747" name="Google Shape;747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0" name="Google Shape;750;p29"/>
          <p:cNvSpPr/>
          <p:nvPr/>
        </p:nvSpPr>
        <p:spPr>
          <a:xfrm rot="912813">
            <a:off x="11162774" y="305217"/>
            <a:ext cx="706389" cy="165492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51" name="Google Shape;751;p29"/>
          <p:cNvGrpSpPr/>
          <p:nvPr/>
        </p:nvGrpSpPr>
        <p:grpSpPr>
          <a:xfrm rot="-5400000">
            <a:off x="418632" y="1310096"/>
            <a:ext cx="295696" cy="267845"/>
            <a:chOff x="1640475" y="1197075"/>
            <a:chExt cx="55475" cy="50250"/>
          </a:xfrm>
        </p:grpSpPr>
        <p:sp>
          <p:nvSpPr>
            <p:cNvPr id="752" name="Google Shape;752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5" name="Google Shape;755;p29"/>
          <p:cNvSpPr/>
          <p:nvPr/>
        </p:nvSpPr>
        <p:spPr>
          <a:xfrm>
            <a:off x="11381768" y="5912082"/>
            <a:ext cx="812817" cy="1273545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6" name="Google Shape;756;p29"/>
          <p:cNvSpPr/>
          <p:nvPr/>
        </p:nvSpPr>
        <p:spPr>
          <a:xfrm rot="-650986">
            <a:off x="1973894" y="6260910"/>
            <a:ext cx="1369753" cy="320893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798096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aption 1"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30"/>
          <p:cNvSpPr txBox="1">
            <a:spLocks noGrp="1"/>
          </p:cNvSpPr>
          <p:nvPr>
            <p:ph type="title"/>
          </p:nvPr>
        </p:nvSpPr>
        <p:spPr>
          <a:xfrm>
            <a:off x="1095567" y="1012737"/>
            <a:ext cx="3841600" cy="9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73472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31"/>
          <p:cNvSpPr txBox="1">
            <a:spLocks noGrp="1"/>
          </p:cNvSpPr>
          <p:nvPr>
            <p:ph type="title"/>
          </p:nvPr>
        </p:nvSpPr>
        <p:spPr>
          <a:xfrm>
            <a:off x="4604867" y="1011933"/>
            <a:ext cx="29820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61" name="Google Shape;761;p31"/>
          <p:cNvSpPr txBox="1">
            <a:spLocks noGrp="1"/>
          </p:cNvSpPr>
          <p:nvPr>
            <p:ph type="title" idx="2"/>
          </p:nvPr>
        </p:nvSpPr>
        <p:spPr>
          <a:xfrm>
            <a:off x="6878051" y="3580435"/>
            <a:ext cx="3982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62" name="Google Shape;762;p31"/>
          <p:cNvSpPr txBox="1">
            <a:spLocks noGrp="1"/>
          </p:cNvSpPr>
          <p:nvPr>
            <p:ph type="subTitle" idx="1"/>
          </p:nvPr>
        </p:nvSpPr>
        <p:spPr>
          <a:xfrm>
            <a:off x="6862251" y="4170933"/>
            <a:ext cx="4014000" cy="1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867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763" name="Google Shape;763;p31"/>
          <p:cNvSpPr txBox="1">
            <a:spLocks noGrp="1"/>
          </p:cNvSpPr>
          <p:nvPr>
            <p:ph type="title" idx="3"/>
          </p:nvPr>
        </p:nvSpPr>
        <p:spPr>
          <a:xfrm>
            <a:off x="1331532" y="3580435"/>
            <a:ext cx="3982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64" name="Google Shape;764;p31"/>
          <p:cNvSpPr txBox="1">
            <a:spLocks noGrp="1"/>
          </p:cNvSpPr>
          <p:nvPr>
            <p:ph type="subTitle" idx="4"/>
          </p:nvPr>
        </p:nvSpPr>
        <p:spPr>
          <a:xfrm>
            <a:off x="1315732" y="4170933"/>
            <a:ext cx="4014000" cy="1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867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765" name="Google Shape;765;p31"/>
          <p:cNvSpPr txBox="1">
            <a:spLocks noGrp="1"/>
          </p:cNvSpPr>
          <p:nvPr>
            <p:ph type="title" idx="5" hasCustomPrompt="1"/>
          </p:nvPr>
        </p:nvSpPr>
        <p:spPr>
          <a:xfrm>
            <a:off x="2138932" y="2273917"/>
            <a:ext cx="2367600" cy="11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766" name="Google Shape;766;p31"/>
          <p:cNvSpPr txBox="1">
            <a:spLocks noGrp="1"/>
          </p:cNvSpPr>
          <p:nvPr>
            <p:ph type="title" idx="6" hasCustomPrompt="1"/>
          </p:nvPr>
        </p:nvSpPr>
        <p:spPr>
          <a:xfrm>
            <a:off x="7685451" y="2273917"/>
            <a:ext cx="2367600" cy="11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767" name="Google Shape;767;p31"/>
          <p:cNvSpPr/>
          <p:nvPr/>
        </p:nvSpPr>
        <p:spPr>
          <a:xfrm rot="8931853">
            <a:off x="-631220" y="4518058"/>
            <a:ext cx="2647512" cy="3102495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8" name="Google Shape;768;p31"/>
          <p:cNvSpPr/>
          <p:nvPr/>
        </p:nvSpPr>
        <p:spPr>
          <a:xfrm flipH="1">
            <a:off x="7690394" y="4508685"/>
            <a:ext cx="4846039" cy="2664647"/>
          </a:xfrm>
          <a:custGeom>
            <a:avLst/>
            <a:gdLst/>
            <a:ahLst/>
            <a:cxnLst/>
            <a:rect l="l" t="t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9" name="Google Shape;769;p31"/>
          <p:cNvSpPr/>
          <p:nvPr/>
        </p:nvSpPr>
        <p:spPr>
          <a:xfrm>
            <a:off x="-649000" y="-627283"/>
            <a:ext cx="4177999" cy="2694613"/>
          </a:xfrm>
          <a:custGeom>
            <a:avLst/>
            <a:gdLst/>
            <a:ahLst/>
            <a:cxnLst/>
            <a:rect l="l" t="t" r="r" b="b"/>
            <a:pathLst>
              <a:path w="20526" h="11330" extrusionOk="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0" name="Google Shape;770;p31"/>
          <p:cNvSpPr/>
          <p:nvPr/>
        </p:nvSpPr>
        <p:spPr>
          <a:xfrm rot="-10062774" flipH="1">
            <a:off x="8951733" y="-392882"/>
            <a:ext cx="4961633" cy="2048435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71" name="Google Shape;771;p31"/>
          <p:cNvGrpSpPr/>
          <p:nvPr/>
        </p:nvGrpSpPr>
        <p:grpSpPr>
          <a:xfrm rot="6282408" flipH="1">
            <a:off x="9738143" y="778069"/>
            <a:ext cx="295695" cy="267844"/>
            <a:chOff x="1640475" y="1197075"/>
            <a:chExt cx="55475" cy="50250"/>
          </a:xfrm>
        </p:grpSpPr>
        <p:sp>
          <p:nvSpPr>
            <p:cNvPr id="772" name="Google Shape;772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75" name="Google Shape;775;p31"/>
          <p:cNvGrpSpPr/>
          <p:nvPr/>
        </p:nvGrpSpPr>
        <p:grpSpPr>
          <a:xfrm rot="1058897" flipH="1">
            <a:off x="2858808" y="6355401"/>
            <a:ext cx="287915" cy="260804"/>
            <a:chOff x="1640475" y="1197075"/>
            <a:chExt cx="55475" cy="50250"/>
          </a:xfrm>
        </p:grpSpPr>
        <p:sp>
          <p:nvSpPr>
            <p:cNvPr id="776" name="Google Shape;776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9" name="Google Shape;779;p31"/>
          <p:cNvSpPr/>
          <p:nvPr/>
        </p:nvSpPr>
        <p:spPr>
          <a:xfrm rot="8431516" flipH="1">
            <a:off x="6303844" y="6403062"/>
            <a:ext cx="706379" cy="165492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80" name="Google Shape;780;p31"/>
          <p:cNvGrpSpPr/>
          <p:nvPr/>
        </p:nvGrpSpPr>
        <p:grpSpPr>
          <a:xfrm rot="-900000" flipH="1">
            <a:off x="1377920" y="1808881"/>
            <a:ext cx="462887" cy="419283"/>
            <a:chOff x="1640475" y="1197075"/>
            <a:chExt cx="55475" cy="50250"/>
          </a:xfrm>
        </p:grpSpPr>
        <p:sp>
          <p:nvSpPr>
            <p:cNvPr id="781" name="Google Shape;781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4" name="Google Shape;784;p31"/>
          <p:cNvGrpSpPr/>
          <p:nvPr/>
        </p:nvGrpSpPr>
        <p:grpSpPr>
          <a:xfrm rot="-899970" flipH="1">
            <a:off x="11599379" y="4089855"/>
            <a:ext cx="287909" cy="260807"/>
            <a:chOff x="1640475" y="1197075"/>
            <a:chExt cx="55475" cy="50250"/>
          </a:xfrm>
        </p:grpSpPr>
        <p:sp>
          <p:nvSpPr>
            <p:cNvPr id="785" name="Google Shape;785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88" name="Google Shape;788;p31"/>
          <p:cNvSpPr/>
          <p:nvPr/>
        </p:nvSpPr>
        <p:spPr>
          <a:xfrm rot="-10042467" flipH="1">
            <a:off x="-282289" y="2423323"/>
            <a:ext cx="706383" cy="16548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46446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"/>
          <p:cNvSpPr/>
          <p:nvPr/>
        </p:nvSpPr>
        <p:spPr>
          <a:xfrm>
            <a:off x="-547542" y="-194406"/>
            <a:ext cx="5596993" cy="1509147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4"/>
          <p:cNvSpPr/>
          <p:nvPr/>
        </p:nvSpPr>
        <p:spPr>
          <a:xfrm rot="-6752784">
            <a:off x="2735210" y="288525"/>
            <a:ext cx="1594548" cy="1452545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4"/>
          <p:cNvSpPr/>
          <p:nvPr/>
        </p:nvSpPr>
        <p:spPr>
          <a:xfrm>
            <a:off x="-763634" y="3815372"/>
            <a:ext cx="3569315" cy="3719553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4"/>
          <p:cNvSpPr/>
          <p:nvPr/>
        </p:nvSpPr>
        <p:spPr>
          <a:xfrm>
            <a:off x="8792968" y="5548019"/>
            <a:ext cx="4045325" cy="1667453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4"/>
          <p:cNvSpPr/>
          <p:nvPr/>
        </p:nvSpPr>
        <p:spPr>
          <a:xfrm>
            <a:off x="8036543" y="-495099"/>
            <a:ext cx="4836205" cy="3858236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4"/>
          <p:cNvSpPr txBox="1">
            <a:spLocks noGrp="1"/>
          </p:cNvSpPr>
          <p:nvPr>
            <p:ph type="title"/>
          </p:nvPr>
        </p:nvSpPr>
        <p:spPr>
          <a:xfrm>
            <a:off x="2780367" y="897953"/>
            <a:ext cx="663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4"/>
          <p:cNvSpPr txBox="1">
            <a:spLocks noGrp="1"/>
          </p:cNvSpPr>
          <p:nvPr>
            <p:ph type="body" idx="1"/>
          </p:nvPr>
        </p:nvSpPr>
        <p:spPr>
          <a:xfrm>
            <a:off x="950967" y="2085493"/>
            <a:ext cx="10290000" cy="40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loria Hallelujah"/>
              <a:buChar char="●"/>
              <a:defRPr sz="1467">
                <a:latin typeface="Raleway"/>
                <a:ea typeface="Raleway"/>
                <a:cs typeface="Raleway"/>
                <a:sym typeface="Raleway"/>
              </a:defRPr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6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6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6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6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6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6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6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6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107" name="Google Shape;107;p4"/>
          <p:cNvGrpSpPr/>
          <p:nvPr/>
        </p:nvGrpSpPr>
        <p:grpSpPr>
          <a:xfrm rot="1800041">
            <a:off x="11554664" y="5475682"/>
            <a:ext cx="295697" cy="267847"/>
            <a:chOff x="1640475" y="1197075"/>
            <a:chExt cx="55475" cy="50250"/>
          </a:xfrm>
        </p:grpSpPr>
        <p:sp>
          <p:nvSpPr>
            <p:cNvPr id="108" name="Google Shape;108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1" name="Google Shape;111;p4"/>
          <p:cNvGrpSpPr/>
          <p:nvPr/>
        </p:nvGrpSpPr>
        <p:grpSpPr>
          <a:xfrm rot="-9900030">
            <a:off x="890046" y="6167670"/>
            <a:ext cx="287909" cy="260807"/>
            <a:chOff x="1640475" y="1197075"/>
            <a:chExt cx="55475" cy="50250"/>
          </a:xfrm>
        </p:grpSpPr>
        <p:sp>
          <p:nvSpPr>
            <p:cNvPr id="112" name="Google Shape;112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5" name="Google Shape;115;p4"/>
          <p:cNvGrpSpPr/>
          <p:nvPr/>
        </p:nvGrpSpPr>
        <p:grpSpPr>
          <a:xfrm rot="-5400000">
            <a:off x="11352740" y="3398646"/>
            <a:ext cx="326429" cy="295697"/>
            <a:chOff x="1640475" y="1197075"/>
            <a:chExt cx="55475" cy="50250"/>
          </a:xfrm>
        </p:grpSpPr>
        <p:sp>
          <p:nvSpPr>
            <p:cNvPr id="116" name="Google Shape;116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9" name="Google Shape;119;p4"/>
          <p:cNvSpPr/>
          <p:nvPr/>
        </p:nvSpPr>
        <p:spPr>
          <a:xfrm rot="912813">
            <a:off x="11162774" y="305217"/>
            <a:ext cx="706389" cy="165492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0" name="Google Shape;120;p4"/>
          <p:cNvGrpSpPr/>
          <p:nvPr/>
        </p:nvGrpSpPr>
        <p:grpSpPr>
          <a:xfrm rot="-5400000">
            <a:off x="418632" y="1310096"/>
            <a:ext cx="295696" cy="267845"/>
            <a:chOff x="1640475" y="1197075"/>
            <a:chExt cx="55475" cy="50250"/>
          </a:xfrm>
        </p:grpSpPr>
        <p:sp>
          <p:nvSpPr>
            <p:cNvPr id="121" name="Google Shape;121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4" name="Google Shape;124;p4"/>
          <p:cNvSpPr/>
          <p:nvPr/>
        </p:nvSpPr>
        <p:spPr>
          <a:xfrm>
            <a:off x="11381768" y="5912082"/>
            <a:ext cx="812817" cy="1273545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4"/>
          <p:cNvSpPr/>
          <p:nvPr/>
        </p:nvSpPr>
        <p:spPr>
          <a:xfrm rot="-650986">
            <a:off x="1973894" y="6260910"/>
            <a:ext cx="1369753" cy="320893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508613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33"/>
          <p:cNvSpPr/>
          <p:nvPr/>
        </p:nvSpPr>
        <p:spPr>
          <a:xfrm>
            <a:off x="-601547" y="3868491"/>
            <a:ext cx="3448184" cy="3593324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1" name="Google Shape;821;p33"/>
          <p:cNvSpPr/>
          <p:nvPr/>
        </p:nvSpPr>
        <p:spPr>
          <a:xfrm>
            <a:off x="8630827" y="5542353"/>
            <a:ext cx="3908040" cy="1610867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2" name="Google Shape;822;p33"/>
          <p:cNvSpPr/>
          <p:nvPr/>
        </p:nvSpPr>
        <p:spPr>
          <a:xfrm>
            <a:off x="-392787" y="-106839"/>
            <a:ext cx="5407049" cy="1457932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3" name="Google Shape;823;p33"/>
          <p:cNvSpPr/>
          <p:nvPr/>
        </p:nvSpPr>
        <p:spPr>
          <a:xfrm>
            <a:off x="7900065" y="-295733"/>
            <a:ext cx="4672080" cy="3727300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4" name="Google Shape;824;p33"/>
          <p:cNvSpPr txBox="1">
            <a:spLocks noGrp="1"/>
          </p:cNvSpPr>
          <p:nvPr>
            <p:ph type="title"/>
          </p:nvPr>
        </p:nvSpPr>
        <p:spPr>
          <a:xfrm>
            <a:off x="3620900" y="1011936"/>
            <a:ext cx="495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25" name="Google Shape;825;p33"/>
          <p:cNvSpPr txBox="1">
            <a:spLocks noGrp="1"/>
          </p:cNvSpPr>
          <p:nvPr>
            <p:ph type="title" idx="2"/>
          </p:nvPr>
        </p:nvSpPr>
        <p:spPr>
          <a:xfrm>
            <a:off x="938933" y="3377667"/>
            <a:ext cx="3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26" name="Google Shape;826;p33"/>
          <p:cNvSpPr txBox="1">
            <a:spLocks noGrp="1"/>
          </p:cNvSpPr>
          <p:nvPr>
            <p:ph type="subTitle" idx="1"/>
          </p:nvPr>
        </p:nvSpPr>
        <p:spPr>
          <a:xfrm>
            <a:off x="939833" y="4018400"/>
            <a:ext cx="3328400" cy="15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867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827" name="Google Shape;827;p33"/>
          <p:cNvSpPr txBox="1">
            <a:spLocks noGrp="1"/>
          </p:cNvSpPr>
          <p:nvPr>
            <p:ph type="title" idx="3"/>
          </p:nvPr>
        </p:nvSpPr>
        <p:spPr>
          <a:xfrm>
            <a:off x="4431801" y="3377667"/>
            <a:ext cx="3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28" name="Google Shape;828;p33"/>
          <p:cNvSpPr txBox="1">
            <a:spLocks noGrp="1"/>
          </p:cNvSpPr>
          <p:nvPr>
            <p:ph type="subTitle" idx="4"/>
          </p:nvPr>
        </p:nvSpPr>
        <p:spPr>
          <a:xfrm>
            <a:off x="4433303" y="4018400"/>
            <a:ext cx="3328000" cy="15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867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829" name="Google Shape;829;p33"/>
          <p:cNvSpPr txBox="1">
            <a:spLocks noGrp="1"/>
          </p:cNvSpPr>
          <p:nvPr>
            <p:ph type="title" idx="5"/>
          </p:nvPr>
        </p:nvSpPr>
        <p:spPr>
          <a:xfrm>
            <a:off x="7924669" y="3377667"/>
            <a:ext cx="3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30" name="Google Shape;830;p33"/>
          <p:cNvSpPr txBox="1">
            <a:spLocks noGrp="1"/>
          </p:cNvSpPr>
          <p:nvPr>
            <p:ph type="subTitle" idx="6"/>
          </p:nvPr>
        </p:nvSpPr>
        <p:spPr>
          <a:xfrm>
            <a:off x="7926371" y="4018400"/>
            <a:ext cx="3325200" cy="15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867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831" name="Google Shape;831;p33"/>
          <p:cNvGrpSpPr/>
          <p:nvPr/>
        </p:nvGrpSpPr>
        <p:grpSpPr>
          <a:xfrm rot="899970">
            <a:off x="11413835" y="5429217"/>
            <a:ext cx="287909" cy="260807"/>
            <a:chOff x="1640475" y="1197075"/>
            <a:chExt cx="55475" cy="50250"/>
          </a:xfrm>
        </p:grpSpPr>
        <p:sp>
          <p:nvSpPr>
            <p:cNvPr id="832" name="Google Shape;832;p3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3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3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35" name="Google Shape;835;p33"/>
          <p:cNvGrpSpPr/>
          <p:nvPr/>
        </p:nvGrpSpPr>
        <p:grpSpPr>
          <a:xfrm rot="-4275570">
            <a:off x="11224293" y="3307732"/>
            <a:ext cx="372824" cy="337725"/>
            <a:chOff x="1640475" y="1197075"/>
            <a:chExt cx="55475" cy="50250"/>
          </a:xfrm>
        </p:grpSpPr>
        <p:sp>
          <p:nvSpPr>
            <p:cNvPr id="836" name="Google Shape;836;p3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3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3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39" name="Google Shape;839;p33"/>
          <p:cNvSpPr/>
          <p:nvPr/>
        </p:nvSpPr>
        <p:spPr>
          <a:xfrm rot="8678282" flipH="1">
            <a:off x="1894637" y="6237795"/>
            <a:ext cx="1184137" cy="27739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0" name="Google Shape;840;p33"/>
          <p:cNvSpPr/>
          <p:nvPr/>
        </p:nvSpPr>
        <p:spPr>
          <a:xfrm rot="117" flipH="1">
            <a:off x="11047241" y="249903"/>
            <a:ext cx="726903" cy="170291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41" name="Google Shape;841;p33"/>
          <p:cNvGrpSpPr/>
          <p:nvPr/>
        </p:nvGrpSpPr>
        <p:grpSpPr>
          <a:xfrm rot="-4499988">
            <a:off x="239776" y="1231809"/>
            <a:ext cx="387720" cy="351216"/>
            <a:chOff x="1640475" y="1197075"/>
            <a:chExt cx="55475" cy="50250"/>
          </a:xfrm>
        </p:grpSpPr>
        <p:sp>
          <p:nvSpPr>
            <p:cNvPr id="842" name="Google Shape;842;p3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3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3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45" name="Google Shape;845;p33"/>
          <p:cNvSpPr/>
          <p:nvPr/>
        </p:nvSpPr>
        <p:spPr>
          <a:xfrm>
            <a:off x="2736158" y="314092"/>
            <a:ext cx="1556765" cy="1138933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6" name="Google Shape;846;p33"/>
          <p:cNvSpPr/>
          <p:nvPr/>
        </p:nvSpPr>
        <p:spPr>
          <a:xfrm rot="368157">
            <a:off x="11441165" y="5886744"/>
            <a:ext cx="694643" cy="1088385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197620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34"/>
          <p:cNvSpPr/>
          <p:nvPr/>
        </p:nvSpPr>
        <p:spPr>
          <a:xfrm rot="10800000">
            <a:off x="7261647" y="-141483"/>
            <a:ext cx="5042852" cy="2373156"/>
          </a:xfrm>
          <a:custGeom>
            <a:avLst/>
            <a:gdLst/>
            <a:ahLst/>
            <a:cxnLst/>
            <a:rect l="l" t="t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9" name="Google Shape;849;p34"/>
          <p:cNvSpPr/>
          <p:nvPr/>
        </p:nvSpPr>
        <p:spPr>
          <a:xfrm rot="10800000">
            <a:off x="8127487" y="4779187"/>
            <a:ext cx="4347680" cy="2399845"/>
          </a:xfrm>
          <a:custGeom>
            <a:avLst/>
            <a:gdLst/>
            <a:ahLst/>
            <a:cxnLst/>
            <a:rect l="l" t="t" r="r" b="b"/>
            <a:pathLst>
              <a:path w="20526" h="11330" extrusionOk="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0" name="Google Shape;850;p34"/>
          <p:cNvSpPr/>
          <p:nvPr/>
        </p:nvSpPr>
        <p:spPr>
          <a:xfrm rot="10800000">
            <a:off x="-520264" y="4322094"/>
            <a:ext cx="2755056" cy="2763105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1" name="Google Shape;851;p34"/>
          <p:cNvSpPr/>
          <p:nvPr/>
        </p:nvSpPr>
        <p:spPr>
          <a:xfrm rot="10800000">
            <a:off x="-344447" y="-512797"/>
            <a:ext cx="5163161" cy="1824348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2" name="Google Shape;852;p34"/>
          <p:cNvSpPr txBox="1">
            <a:spLocks noGrp="1"/>
          </p:cNvSpPr>
          <p:nvPr>
            <p:ph type="title"/>
          </p:nvPr>
        </p:nvSpPr>
        <p:spPr>
          <a:xfrm>
            <a:off x="3760400" y="1012539"/>
            <a:ext cx="46716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53" name="Google Shape;853;p34"/>
          <p:cNvSpPr txBox="1">
            <a:spLocks noGrp="1"/>
          </p:cNvSpPr>
          <p:nvPr>
            <p:ph type="title" idx="2"/>
          </p:nvPr>
        </p:nvSpPr>
        <p:spPr>
          <a:xfrm>
            <a:off x="2148365" y="2404100"/>
            <a:ext cx="29184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54" name="Google Shape;854;p34"/>
          <p:cNvSpPr txBox="1">
            <a:spLocks noGrp="1"/>
          </p:cNvSpPr>
          <p:nvPr>
            <p:ph type="subTitle" idx="1"/>
          </p:nvPr>
        </p:nvSpPr>
        <p:spPr>
          <a:xfrm>
            <a:off x="1696100" y="3032233"/>
            <a:ext cx="3822800" cy="9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867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855" name="Google Shape;855;p34"/>
          <p:cNvSpPr txBox="1">
            <a:spLocks noGrp="1"/>
          </p:cNvSpPr>
          <p:nvPr>
            <p:ph type="title" idx="3"/>
          </p:nvPr>
        </p:nvSpPr>
        <p:spPr>
          <a:xfrm>
            <a:off x="7127531" y="2404100"/>
            <a:ext cx="291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56" name="Google Shape;856;p34"/>
          <p:cNvSpPr txBox="1">
            <a:spLocks noGrp="1"/>
          </p:cNvSpPr>
          <p:nvPr>
            <p:ph type="subTitle" idx="4"/>
          </p:nvPr>
        </p:nvSpPr>
        <p:spPr>
          <a:xfrm>
            <a:off x="6673136" y="3032233"/>
            <a:ext cx="3822800" cy="9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867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857" name="Google Shape;857;p34"/>
          <p:cNvSpPr txBox="1">
            <a:spLocks noGrp="1"/>
          </p:cNvSpPr>
          <p:nvPr>
            <p:ph type="title" idx="5"/>
          </p:nvPr>
        </p:nvSpPr>
        <p:spPr>
          <a:xfrm>
            <a:off x="2148365" y="4330300"/>
            <a:ext cx="29184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58" name="Google Shape;858;p34"/>
          <p:cNvSpPr txBox="1">
            <a:spLocks noGrp="1"/>
          </p:cNvSpPr>
          <p:nvPr>
            <p:ph type="subTitle" idx="6"/>
          </p:nvPr>
        </p:nvSpPr>
        <p:spPr>
          <a:xfrm>
            <a:off x="1696092" y="4953301"/>
            <a:ext cx="3822800" cy="9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867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859" name="Google Shape;859;p34"/>
          <p:cNvSpPr txBox="1">
            <a:spLocks noGrp="1"/>
          </p:cNvSpPr>
          <p:nvPr>
            <p:ph type="title" idx="7"/>
          </p:nvPr>
        </p:nvSpPr>
        <p:spPr>
          <a:xfrm>
            <a:off x="7127531" y="4330300"/>
            <a:ext cx="291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60" name="Google Shape;860;p34"/>
          <p:cNvSpPr txBox="1">
            <a:spLocks noGrp="1"/>
          </p:cNvSpPr>
          <p:nvPr>
            <p:ph type="subTitle" idx="8"/>
          </p:nvPr>
        </p:nvSpPr>
        <p:spPr>
          <a:xfrm>
            <a:off x="6673131" y="4953301"/>
            <a:ext cx="3822800" cy="9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867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861" name="Google Shape;861;p34"/>
          <p:cNvGrpSpPr/>
          <p:nvPr/>
        </p:nvGrpSpPr>
        <p:grpSpPr>
          <a:xfrm rot="9300375">
            <a:off x="1502709" y="5869517"/>
            <a:ext cx="302068" cy="273615"/>
            <a:chOff x="1640475" y="1197075"/>
            <a:chExt cx="55475" cy="50250"/>
          </a:xfrm>
        </p:grpSpPr>
        <p:sp>
          <p:nvSpPr>
            <p:cNvPr id="862" name="Google Shape;862;p3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3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3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65" name="Google Shape;865;p34"/>
          <p:cNvSpPr/>
          <p:nvPr/>
        </p:nvSpPr>
        <p:spPr>
          <a:xfrm rot="-510326" flipH="1">
            <a:off x="500423" y="363208"/>
            <a:ext cx="766524" cy="17956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6" name="Google Shape;866;p34"/>
          <p:cNvSpPr/>
          <p:nvPr/>
        </p:nvSpPr>
        <p:spPr>
          <a:xfrm rot="-9899901" flipH="1">
            <a:off x="6602048" y="6093592"/>
            <a:ext cx="726897" cy="170293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67" name="Google Shape;867;p34"/>
          <p:cNvGrpSpPr/>
          <p:nvPr/>
        </p:nvGrpSpPr>
        <p:grpSpPr>
          <a:xfrm rot="2217042">
            <a:off x="9668924" y="6197330"/>
            <a:ext cx="487819" cy="441908"/>
            <a:chOff x="1640475" y="1197075"/>
            <a:chExt cx="55475" cy="50250"/>
          </a:xfrm>
        </p:grpSpPr>
        <p:sp>
          <p:nvSpPr>
            <p:cNvPr id="868" name="Google Shape;868;p3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3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3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71" name="Google Shape;871;p34"/>
          <p:cNvGrpSpPr/>
          <p:nvPr/>
        </p:nvGrpSpPr>
        <p:grpSpPr>
          <a:xfrm rot="-7117196">
            <a:off x="10310776" y="469866"/>
            <a:ext cx="432205" cy="391509"/>
            <a:chOff x="1640475" y="1197075"/>
            <a:chExt cx="55475" cy="50250"/>
          </a:xfrm>
        </p:grpSpPr>
        <p:sp>
          <p:nvSpPr>
            <p:cNvPr id="872" name="Google Shape;872;p3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3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3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75" name="Google Shape;875;p34"/>
          <p:cNvGrpSpPr/>
          <p:nvPr/>
        </p:nvGrpSpPr>
        <p:grpSpPr>
          <a:xfrm rot="-7256213">
            <a:off x="573406" y="1302602"/>
            <a:ext cx="300244" cy="355949"/>
            <a:chOff x="1640475" y="1197075"/>
            <a:chExt cx="55475" cy="50250"/>
          </a:xfrm>
        </p:grpSpPr>
        <p:sp>
          <p:nvSpPr>
            <p:cNvPr id="876" name="Google Shape;876;p3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3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3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79" name="Google Shape;879;p34"/>
          <p:cNvSpPr/>
          <p:nvPr/>
        </p:nvSpPr>
        <p:spPr>
          <a:xfrm rot="-5211900">
            <a:off x="-23560" y="3520666"/>
            <a:ext cx="1318469" cy="1201068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595223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35"/>
          <p:cNvSpPr/>
          <p:nvPr/>
        </p:nvSpPr>
        <p:spPr>
          <a:xfrm rot="10800000">
            <a:off x="-267885" y="-144975"/>
            <a:ext cx="4810151" cy="1559501"/>
          </a:xfrm>
          <a:custGeom>
            <a:avLst/>
            <a:gdLst/>
            <a:ahLst/>
            <a:cxnLst/>
            <a:rect l="l" t="t" r="r" b="b"/>
            <a:pathLst>
              <a:path w="21862" h="7088" extrusionOk="0">
                <a:moveTo>
                  <a:pt x="20392" y="0"/>
                </a:moveTo>
                <a:cubicBezTo>
                  <a:pt x="19697" y="0"/>
                  <a:pt x="19010" y="139"/>
                  <a:pt x="18446" y="437"/>
                </a:cubicBezTo>
                <a:cubicBezTo>
                  <a:pt x="17368" y="1003"/>
                  <a:pt x="16913" y="1997"/>
                  <a:pt x="16387" y="2893"/>
                </a:cubicBezTo>
                <a:cubicBezTo>
                  <a:pt x="15861" y="3789"/>
                  <a:pt x="15050" y="4733"/>
                  <a:pt x="13753" y="4924"/>
                </a:cubicBezTo>
                <a:cubicBezTo>
                  <a:pt x="13587" y="4948"/>
                  <a:pt x="13420" y="4959"/>
                  <a:pt x="13253" y="4959"/>
                </a:cubicBezTo>
                <a:cubicBezTo>
                  <a:pt x="12545" y="4959"/>
                  <a:pt x="11838" y="4765"/>
                  <a:pt x="11156" y="4596"/>
                </a:cubicBezTo>
                <a:cubicBezTo>
                  <a:pt x="10391" y="4408"/>
                  <a:pt x="9551" y="4258"/>
                  <a:pt x="8748" y="4258"/>
                </a:cubicBezTo>
                <a:cubicBezTo>
                  <a:pt x="8042" y="4258"/>
                  <a:pt x="7365" y="4373"/>
                  <a:pt x="6793" y="4680"/>
                </a:cubicBezTo>
                <a:cubicBezTo>
                  <a:pt x="5978" y="5117"/>
                  <a:pt x="5461" y="5904"/>
                  <a:pt x="4593" y="6207"/>
                </a:cubicBezTo>
                <a:cubicBezTo>
                  <a:pt x="4569" y="6215"/>
                  <a:pt x="4545" y="6224"/>
                  <a:pt x="4519" y="6231"/>
                </a:cubicBezTo>
                <a:cubicBezTo>
                  <a:pt x="4407" y="6267"/>
                  <a:pt x="4286" y="6293"/>
                  <a:pt x="4160" y="6310"/>
                </a:cubicBezTo>
                <a:cubicBezTo>
                  <a:pt x="4052" y="6325"/>
                  <a:pt x="3944" y="6331"/>
                  <a:pt x="3836" y="6331"/>
                </a:cubicBezTo>
                <a:cubicBezTo>
                  <a:pt x="3306" y="6331"/>
                  <a:pt x="2774" y="6185"/>
                  <a:pt x="2236" y="6169"/>
                </a:cubicBezTo>
                <a:cubicBezTo>
                  <a:pt x="2205" y="6168"/>
                  <a:pt x="2173" y="6167"/>
                  <a:pt x="2142" y="6167"/>
                </a:cubicBezTo>
                <a:cubicBezTo>
                  <a:pt x="1432" y="6167"/>
                  <a:pt x="726" y="6406"/>
                  <a:pt x="265" y="6805"/>
                </a:cubicBezTo>
                <a:cubicBezTo>
                  <a:pt x="165" y="6893"/>
                  <a:pt x="77" y="6988"/>
                  <a:pt x="1" y="7088"/>
                </a:cubicBezTo>
                <a:lnTo>
                  <a:pt x="21862" y="7088"/>
                </a:lnTo>
                <a:lnTo>
                  <a:pt x="21862" y="210"/>
                </a:lnTo>
                <a:cubicBezTo>
                  <a:pt x="21397" y="73"/>
                  <a:pt x="20892" y="0"/>
                  <a:pt x="20392" y="0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2" name="Google Shape;882;p35"/>
          <p:cNvSpPr/>
          <p:nvPr/>
        </p:nvSpPr>
        <p:spPr>
          <a:xfrm rot="10800000">
            <a:off x="9531566" y="5734068"/>
            <a:ext cx="2894407" cy="1420449"/>
          </a:xfrm>
          <a:custGeom>
            <a:avLst/>
            <a:gdLst/>
            <a:ahLst/>
            <a:cxnLst/>
            <a:rect l="l" t="t" r="r" b="b"/>
            <a:pathLst>
              <a:path w="13155" h="6456" extrusionOk="0">
                <a:moveTo>
                  <a:pt x="1821" y="0"/>
                </a:moveTo>
                <a:lnTo>
                  <a:pt x="1821" y="3"/>
                </a:lnTo>
                <a:lnTo>
                  <a:pt x="0" y="4"/>
                </a:lnTo>
                <a:lnTo>
                  <a:pt x="0" y="222"/>
                </a:lnTo>
                <a:lnTo>
                  <a:pt x="0" y="1236"/>
                </a:lnTo>
                <a:lnTo>
                  <a:pt x="0" y="2358"/>
                </a:lnTo>
                <a:lnTo>
                  <a:pt x="1" y="3370"/>
                </a:lnTo>
                <a:lnTo>
                  <a:pt x="1" y="4493"/>
                </a:lnTo>
                <a:lnTo>
                  <a:pt x="1" y="5504"/>
                </a:lnTo>
                <a:lnTo>
                  <a:pt x="1" y="6178"/>
                </a:lnTo>
                <a:cubicBezTo>
                  <a:pt x="369" y="6349"/>
                  <a:pt x="770" y="6456"/>
                  <a:pt x="1177" y="6456"/>
                </a:cubicBezTo>
                <a:cubicBezTo>
                  <a:pt x="1363" y="6456"/>
                  <a:pt x="1550" y="6434"/>
                  <a:pt x="1736" y="6385"/>
                </a:cubicBezTo>
                <a:cubicBezTo>
                  <a:pt x="1764" y="6378"/>
                  <a:pt x="1794" y="6370"/>
                  <a:pt x="1822" y="6361"/>
                </a:cubicBezTo>
                <a:cubicBezTo>
                  <a:pt x="1843" y="6355"/>
                  <a:pt x="1862" y="6348"/>
                  <a:pt x="1882" y="6342"/>
                </a:cubicBezTo>
                <a:cubicBezTo>
                  <a:pt x="2342" y="6188"/>
                  <a:pt x="2719" y="5901"/>
                  <a:pt x="3050" y="5558"/>
                </a:cubicBezTo>
                <a:cubicBezTo>
                  <a:pt x="3068" y="5540"/>
                  <a:pt x="3085" y="5522"/>
                  <a:pt x="3102" y="5503"/>
                </a:cubicBezTo>
                <a:cubicBezTo>
                  <a:pt x="3398" y="5189"/>
                  <a:pt x="3657" y="4831"/>
                  <a:pt x="3908" y="4490"/>
                </a:cubicBezTo>
                <a:cubicBezTo>
                  <a:pt x="3908" y="4490"/>
                  <a:pt x="3909" y="4490"/>
                  <a:pt x="3909" y="4489"/>
                </a:cubicBezTo>
                <a:cubicBezTo>
                  <a:pt x="3923" y="4471"/>
                  <a:pt x="3936" y="4455"/>
                  <a:pt x="3949" y="4436"/>
                </a:cubicBezTo>
                <a:cubicBezTo>
                  <a:pt x="4217" y="4078"/>
                  <a:pt x="4522" y="3714"/>
                  <a:pt x="4875" y="3424"/>
                </a:cubicBezTo>
                <a:cubicBezTo>
                  <a:pt x="4897" y="3405"/>
                  <a:pt x="4919" y="3387"/>
                  <a:pt x="4942" y="3369"/>
                </a:cubicBezTo>
                <a:cubicBezTo>
                  <a:pt x="5319" y="3071"/>
                  <a:pt x="5750" y="2859"/>
                  <a:pt x="6248" y="2826"/>
                </a:cubicBezTo>
                <a:cubicBezTo>
                  <a:pt x="6296" y="2822"/>
                  <a:pt x="6344" y="2821"/>
                  <a:pt x="6391" y="2821"/>
                </a:cubicBezTo>
                <a:cubicBezTo>
                  <a:pt x="7025" y="2821"/>
                  <a:pt x="7616" y="3105"/>
                  <a:pt x="8200" y="3368"/>
                </a:cubicBezTo>
                <a:cubicBezTo>
                  <a:pt x="8240" y="3387"/>
                  <a:pt x="8281" y="3405"/>
                  <a:pt x="8323" y="3423"/>
                </a:cubicBezTo>
                <a:cubicBezTo>
                  <a:pt x="8382" y="3449"/>
                  <a:pt x="8442" y="3475"/>
                  <a:pt x="8501" y="3501"/>
                </a:cubicBezTo>
                <a:cubicBezTo>
                  <a:pt x="9052" y="3734"/>
                  <a:pt x="9659" y="3908"/>
                  <a:pt x="10259" y="3908"/>
                </a:cubicBezTo>
                <a:cubicBezTo>
                  <a:pt x="10487" y="3908"/>
                  <a:pt x="10715" y="3882"/>
                  <a:pt x="10937" y="3826"/>
                </a:cubicBezTo>
                <a:cubicBezTo>
                  <a:pt x="11253" y="3746"/>
                  <a:pt x="11547" y="3604"/>
                  <a:pt x="11810" y="3423"/>
                </a:cubicBezTo>
                <a:cubicBezTo>
                  <a:pt x="11835" y="3405"/>
                  <a:pt x="11861" y="3387"/>
                  <a:pt x="11886" y="3368"/>
                </a:cubicBezTo>
                <a:cubicBezTo>
                  <a:pt x="11986" y="3295"/>
                  <a:pt x="12081" y="3217"/>
                  <a:pt x="12169" y="3134"/>
                </a:cubicBezTo>
                <a:cubicBezTo>
                  <a:pt x="12416" y="2906"/>
                  <a:pt x="12624" y="2641"/>
                  <a:pt x="12783" y="2355"/>
                </a:cubicBezTo>
                <a:cubicBezTo>
                  <a:pt x="12794" y="2337"/>
                  <a:pt x="12805" y="2319"/>
                  <a:pt x="12814" y="2300"/>
                </a:cubicBezTo>
                <a:cubicBezTo>
                  <a:pt x="12983" y="1983"/>
                  <a:pt x="13095" y="1639"/>
                  <a:pt x="13135" y="1287"/>
                </a:cubicBezTo>
                <a:cubicBezTo>
                  <a:pt x="13137" y="1269"/>
                  <a:pt x="13139" y="1251"/>
                  <a:pt x="13141" y="1232"/>
                </a:cubicBezTo>
                <a:cubicBezTo>
                  <a:pt x="13152" y="1109"/>
                  <a:pt x="13155" y="984"/>
                  <a:pt x="13149" y="860"/>
                </a:cubicBezTo>
                <a:cubicBezTo>
                  <a:pt x="13137" y="644"/>
                  <a:pt x="13096" y="428"/>
                  <a:pt x="13028" y="222"/>
                </a:cubicBezTo>
                <a:cubicBezTo>
                  <a:pt x="13023" y="204"/>
                  <a:pt x="13017" y="185"/>
                  <a:pt x="13010" y="167"/>
                </a:cubicBezTo>
                <a:cubicBezTo>
                  <a:pt x="12991" y="111"/>
                  <a:pt x="12969" y="56"/>
                  <a:pt x="12946" y="1"/>
                </a:cubicBezTo>
                <a:lnTo>
                  <a:pt x="1880" y="3"/>
                </a:lnTo>
                <a:lnTo>
                  <a:pt x="1880" y="0"/>
                </a:ln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3" name="Google Shape;883;p35"/>
          <p:cNvSpPr/>
          <p:nvPr/>
        </p:nvSpPr>
        <p:spPr>
          <a:xfrm rot="10800000">
            <a:off x="-605393" y="5233526"/>
            <a:ext cx="6347893" cy="2140575"/>
          </a:xfrm>
          <a:custGeom>
            <a:avLst/>
            <a:gdLst/>
            <a:ahLst/>
            <a:cxnLst/>
            <a:rect l="l" t="t" r="r" b="b"/>
            <a:pathLst>
              <a:path w="28851" h="9729" extrusionOk="0">
                <a:moveTo>
                  <a:pt x="943" y="0"/>
                </a:moveTo>
                <a:cubicBezTo>
                  <a:pt x="631" y="0"/>
                  <a:pt x="337" y="87"/>
                  <a:pt x="179" y="380"/>
                </a:cubicBezTo>
                <a:cubicBezTo>
                  <a:pt x="1" y="711"/>
                  <a:pt x="78" y="1189"/>
                  <a:pt x="451" y="1303"/>
                </a:cubicBezTo>
                <a:cubicBezTo>
                  <a:pt x="355" y="2313"/>
                  <a:pt x="452" y="3522"/>
                  <a:pt x="1499" y="3989"/>
                </a:cubicBezTo>
                <a:cubicBezTo>
                  <a:pt x="1785" y="4117"/>
                  <a:pt x="2088" y="4165"/>
                  <a:pt x="2396" y="4165"/>
                </a:cubicBezTo>
                <a:cubicBezTo>
                  <a:pt x="3000" y="4165"/>
                  <a:pt x="3625" y="3981"/>
                  <a:pt x="4188" y="3848"/>
                </a:cubicBezTo>
                <a:cubicBezTo>
                  <a:pt x="4624" y="3745"/>
                  <a:pt x="5112" y="3633"/>
                  <a:pt x="5582" y="3633"/>
                </a:cubicBezTo>
                <a:cubicBezTo>
                  <a:pt x="6044" y="3633"/>
                  <a:pt x="6489" y="3741"/>
                  <a:pt x="6852" y="4069"/>
                </a:cubicBezTo>
                <a:cubicBezTo>
                  <a:pt x="7560" y="4711"/>
                  <a:pt x="7722" y="5737"/>
                  <a:pt x="8257" y="6500"/>
                </a:cubicBezTo>
                <a:cubicBezTo>
                  <a:pt x="8521" y="6876"/>
                  <a:pt x="8874" y="7178"/>
                  <a:pt x="9322" y="7300"/>
                </a:cubicBezTo>
                <a:cubicBezTo>
                  <a:pt x="9482" y="7344"/>
                  <a:pt x="9645" y="7363"/>
                  <a:pt x="9808" y="7363"/>
                </a:cubicBezTo>
                <a:cubicBezTo>
                  <a:pt x="10078" y="7363"/>
                  <a:pt x="10348" y="7310"/>
                  <a:pt x="10606" y="7231"/>
                </a:cubicBezTo>
                <a:cubicBezTo>
                  <a:pt x="11498" y="6959"/>
                  <a:pt x="12280" y="6380"/>
                  <a:pt x="13194" y="6184"/>
                </a:cubicBezTo>
                <a:cubicBezTo>
                  <a:pt x="13322" y="6156"/>
                  <a:pt x="13450" y="6141"/>
                  <a:pt x="13577" y="6141"/>
                </a:cubicBezTo>
                <a:cubicBezTo>
                  <a:pt x="13849" y="6141"/>
                  <a:pt x="14113" y="6211"/>
                  <a:pt x="14347" y="6376"/>
                </a:cubicBezTo>
                <a:cubicBezTo>
                  <a:pt x="14724" y="6643"/>
                  <a:pt x="14907" y="7097"/>
                  <a:pt x="15047" y="7521"/>
                </a:cubicBezTo>
                <a:cubicBezTo>
                  <a:pt x="15341" y="8400"/>
                  <a:pt x="15592" y="9554"/>
                  <a:pt x="16688" y="9709"/>
                </a:cubicBezTo>
                <a:cubicBezTo>
                  <a:pt x="16781" y="9722"/>
                  <a:pt x="16872" y="9728"/>
                  <a:pt x="16961" y="9728"/>
                </a:cubicBezTo>
                <a:cubicBezTo>
                  <a:pt x="18160" y="9728"/>
                  <a:pt x="18967" y="8588"/>
                  <a:pt x="19887" y="7966"/>
                </a:cubicBezTo>
                <a:cubicBezTo>
                  <a:pt x="20301" y="7685"/>
                  <a:pt x="20755" y="7537"/>
                  <a:pt x="21232" y="7537"/>
                </a:cubicBezTo>
                <a:cubicBezTo>
                  <a:pt x="21401" y="7537"/>
                  <a:pt x="21572" y="7556"/>
                  <a:pt x="21746" y="7593"/>
                </a:cubicBezTo>
                <a:cubicBezTo>
                  <a:pt x="22408" y="7736"/>
                  <a:pt x="23015" y="8087"/>
                  <a:pt x="23550" y="8494"/>
                </a:cubicBezTo>
                <a:cubicBezTo>
                  <a:pt x="24053" y="8876"/>
                  <a:pt x="24539" y="9361"/>
                  <a:pt x="25189" y="9466"/>
                </a:cubicBezTo>
                <a:cubicBezTo>
                  <a:pt x="25284" y="9481"/>
                  <a:pt x="25378" y="9489"/>
                  <a:pt x="25473" y="9489"/>
                </a:cubicBezTo>
                <a:cubicBezTo>
                  <a:pt x="26024" y="9489"/>
                  <a:pt x="26554" y="9240"/>
                  <a:pt x="26991" y="8910"/>
                </a:cubicBezTo>
                <a:cubicBezTo>
                  <a:pt x="27838" y="8271"/>
                  <a:pt x="28376" y="7319"/>
                  <a:pt x="28611" y="6292"/>
                </a:cubicBezTo>
                <a:cubicBezTo>
                  <a:pt x="28851" y="5239"/>
                  <a:pt x="28800" y="4124"/>
                  <a:pt x="28525" y="3084"/>
                </a:cubicBezTo>
                <a:cubicBezTo>
                  <a:pt x="28226" y="1958"/>
                  <a:pt x="27654" y="694"/>
                  <a:pt x="26488" y="261"/>
                </a:cubicBezTo>
                <a:cubicBezTo>
                  <a:pt x="26074" y="106"/>
                  <a:pt x="25631" y="64"/>
                  <a:pt x="25188" y="64"/>
                </a:cubicBezTo>
                <a:cubicBezTo>
                  <a:pt x="24971" y="64"/>
                  <a:pt x="24753" y="74"/>
                  <a:pt x="24540" y="86"/>
                </a:cubicBezTo>
                <a:cubicBezTo>
                  <a:pt x="23776" y="131"/>
                  <a:pt x="23013" y="188"/>
                  <a:pt x="22250" y="248"/>
                </a:cubicBezTo>
                <a:cubicBezTo>
                  <a:pt x="20720" y="367"/>
                  <a:pt x="19190" y="503"/>
                  <a:pt x="17661" y="628"/>
                </a:cubicBezTo>
                <a:cubicBezTo>
                  <a:pt x="15187" y="828"/>
                  <a:pt x="12704" y="996"/>
                  <a:pt x="10221" y="996"/>
                </a:cubicBezTo>
                <a:cubicBezTo>
                  <a:pt x="9649" y="996"/>
                  <a:pt x="9077" y="987"/>
                  <a:pt x="8505" y="967"/>
                </a:cubicBezTo>
                <a:cubicBezTo>
                  <a:pt x="6985" y="916"/>
                  <a:pt x="5467" y="790"/>
                  <a:pt x="3966" y="555"/>
                </a:cubicBezTo>
                <a:cubicBezTo>
                  <a:pt x="3209" y="436"/>
                  <a:pt x="2459" y="290"/>
                  <a:pt x="1714" y="116"/>
                </a:cubicBezTo>
                <a:cubicBezTo>
                  <a:pt x="1493" y="64"/>
                  <a:pt x="1211" y="0"/>
                  <a:pt x="94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4" name="Google Shape;884;p35"/>
          <p:cNvSpPr/>
          <p:nvPr/>
        </p:nvSpPr>
        <p:spPr>
          <a:xfrm rot="10800000">
            <a:off x="9757532" y="-516098"/>
            <a:ext cx="3220701" cy="4595337"/>
          </a:xfrm>
          <a:custGeom>
            <a:avLst/>
            <a:gdLst/>
            <a:ahLst/>
            <a:cxnLst/>
            <a:rect l="l" t="t" r="r" b="b"/>
            <a:pathLst>
              <a:path w="14638" h="20886" extrusionOk="0">
                <a:moveTo>
                  <a:pt x="3191" y="1"/>
                </a:moveTo>
                <a:cubicBezTo>
                  <a:pt x="2885" y="1"/>
                  <a:pt x="2576" y="81"/>
                  <a:pt x="2295" y="191"/>
                </a:cubicBezTo>
                <a:cubicBezTo>
                  <a:pt x="1899" y="349"/>
                  <a:pt x="1532" y="564"/>
                  <a:pt x="1185" y="809"/>
                </a:cubicBezTo>
                <a:cubicBezTo>
                  <a:pt x="1218" y="721"/>
                  <a:pt x="1252" y="633"/>
                  <a:pt x="1287" y="547"/>
                </a:cubicBezTo>
                <a:cubicBezTo>
                  <a:pt x="1332" y="438"/>
                  <a:pt x="1242" y="367"/>
                  <a:pt x="1149" y="367"/>
                </a:cubicBezTo>
                <a:cubicBezTo>
                  <a:pt x="1089" y="367"/>
                  <a:pt x="1027" y="397"/>
                  <a:pt x="998" y="467"/>
                </a:cubicBezTo>
                <a:cubicBezTo>
                  <a:pt x="147" y="2564"/>
                  <a:pt x="0" y="4857"/>
                  <a:pt x="71" y="7096"/>
                </a:cubicBezTo>
                <a:cubicBezTo>
                  <a:pt x="107" y="8264"/>
                  <a:pt x="200" y="9428"/>
                  <a:pt x="285" y="10592"/>
                </a:cubicBezTo>
                <a:cubicBezTo>
                  <a:pt x="378" y="11838"/>
                  <a:pt x="471" y="13083"/>
                  <a:pt x="565" y="14328"/>
                </a:cubicBezTo>
                <a:cubicBezTo>
                  <a:pt x="660" y="15573"/>
                  <a:pt x="755" y="16818"/>
                  <a:pt x="852" y="18063"/>
                </a:cubicBezTo>
                <a:cubicBezTo>
                  <a:pt x="895" y="18617"/>
                  <a:pt x="909" y="19183"/>
                  <a:pt x="997" y="19731"/>
                </a:cubicBezTo>
                <a:cubicBezTo>
                  <a:pt x="1063" y="20137"/>
                  <a:pt x="1227" y="20580"/>
                  <a:pt x="1623" y="20768"/>
                </a:cubicBezTo>
                <a:cubicBezTo>
                  <a:pt x="1853" y="20878"/>
                  <a:pt x="2108" y="20885"/>
                  <a:pt x="2359" y="20885"/>
                </a:cubicBezTo>
                <a:cubicBezTo>
                  <a:pt x="2678" y="20885"/>
                  <a:pt x="2997" y="20884"/>
                  <a:pt x="3315" y="20883"/>
                </a:cubicBezTo>
                <a:cubicBezTo>
                  <a:pt x="3934" y="20882"/>
                  <a:pt x="4551" y="20881"/>
                  <a:pt x="5168" y="20880"/>
                </a:cubicBezTo>
                <a:cubicBezTo>
                  <a:pt x="6413" y="20878"/>
                  <a:pt x="7658" y="20875"/>
                  <a:pt x="8904" y="20873"/>
                </a:cubicBezTo>
                <a:cubicBezTo>
                  <a:pt x="8946" y="20873"/>
                  <a:pt x="8987" y="20873"/>
                  <a:pt x="9029" y="20873"/>
                </a:cubicBezTo>
                <a:cubicBezTo>
                  <a:pt x="9733" y="20873"/>
                  <a:pt x="10440" y="20882"/>
                  <a:pt x="11147" y="20882"/>
                </a:cubicBezTo>
                <a:cubicBezTo>
                  <a:pt x="11621" y="20882"/>
                  <a:pt x="12096" y="20878"/>
                  <a:pt x="12569" y="20863"/>
                </a:cubicBezTo>
                <a:cubicBezTo>
                  <a:pt x="13054" y="20848"/>
                  <a:pt x="13560" y="20768"/>
                  <a:pt x="13928" y="20425"/>
                </a:cubicBezTo>
                <a:cubicBezTo>
                  <a:pt x="14266" y="20112"/>
                  <a:pt x="14409" y="19650"/>
                  <a:pt x="14479" y="19208"/>
                </a:cubicBezTo>
                <a:cubicBezTo>
                  <a:pt x="14615" y="18346"/>
                  <a:pt x="14637" y="17435"/>
                  <a:pt x="14556" y="16567"/>
                </a:cubicBezTo>
                <a:cubicBezTo>
                  <a:pt x="14480" y="15744"/>
                  <a:pt x="14290" y="14898"/>
                  <a:pt x="13827" y="14200"/>
                </a:cubicBezTo>
                <a:cubicBezTo>
                  <a:pt x="13606" y="13867"/>
                  <a:pt x="13329" y="13578"/>
                  <a:pt x="13000" y="13350"/>
                </a:cubicBezTo>
                <a:cubicBezTo>
                  <a:pt x="12618" y="13086"/>
                  <a:pt x="12175" y="12928"/>
                  <a:pt x="11727" y="12811"/>
                </a:cubicBezTo>
                <a:cubicBezTo>
                  <a:pt x="10841" y="12580"/>
                  <a:pt x="9808" y="12500"/>
                  <a:pt x="9119" y="11827"/>
                </a:cubicBezTo>
                <a:cubicBezTo>
                  <a:pt x="8381" y="11106"/>
                  <a:pt x="8246" y="10000"/>
                  <a:pt x="8306" y="9020"/>
                </a:cubicBezTo>
                <a:cubicBezTo>
                  <a:pt x="8344" y="8404"/>
                  <a:pt x="8449" y="7795"/>
                  <a:pt x="8518" y="7181"/>
                </a:cubicBezTo>
                <a:cubicBezTo>
                  <a:pt x="8574" y="6676"/>
                  <a:pt x="8621" y="6136"/>
                  <a:pt x="8417" y="5654"/>
                </a:cubicBezTo>
                <a:cubicBezTo>
                  <a:pt x="7771" y="4140"/>
                  <a:pt x="5341" y="4868"/>
                  <a:pt x="4856" y="3246"/>
                </a:cubicBezTo>
                <a:cubicBezTo>
                  <a:pt x="4619" y="2457"/>
                  <a:pt x="4843" y="1582"/>
                  <a:pt x="4492" y="818"/>
                </a:cubicBezTo>
                <a:cubicBezTo>
                  <a:pt x="4321" y="450"/>
                  <a:pt x="3993" y="161"/>
                  <a:pt x="3598" y="53"/>
                </a:cubicBezTo>
                <a:cubicBezTo>
                  <a:pt x="3465" y="17"/>
                  <a:pt x="3328" y="1"/>
                  <a:pt x="3191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5" name="Google Shape;885;p35"/>
          <p:cNvSpPr txBox="1">
            <a:spLocks noGrp="1"/>
          </p:cNvSpPr>
          <p:nvPr>
            <p:ph type="title"/>
          </p:nvPr>
        </p:nvSpPr>
        <p:spPr>
          <a:xfrm>
            <a:off x="4480233" y="1011933"/>
            <a:ext cx="33720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86" name="Google Shape;886;p35"/>
          <p:cNvSpPr txBox="1">
            <a:spLocks noGrp="1"/>
          </p:cNvSpPr>
          <p:nvPr>
            <p:ph type="title" idx="2"/>
          </p:nvPr>
        </p:nvSpPr>
        <p:spPr>
          <a:xfrm>
            <a:off x="950967" y="4479933"/>
            <a:ext cx="2494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87" name="Google Shape;887;p35"/>
          <p:cNvSpPr txBox="1">
            <a:spLocks noGrp="1"/>
          </p:cNvSpPr>
          <p:nvPr>
            <p:ph type="subTitle" idx="1"/>
          </p:nvPr>
        </p:nvSpPr>
        <p:spPr>
          <a:xfrm>
            <a:off x="950967" y="5086667"/>
            <a:ext cx="24948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867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888" name="Google Shape;888;p35"/>
          <p:cNvSpPr txBox="1">
            <a:spLocks noGrp="1"/>
          </p:cNvSpPr>
          <p:nvPr>
            <p:ph type="title" idx="3"/>
          </p:nvPr>
        </p:nvSpPr>
        <p:spPr>
          <a:xfrm>
            <a:off x="3553440" y="4479933"/>
            <a:ext cx="2494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89" name="Google Shape;889;p35"/>
          <p:cNvSpPr txBox="1">
            <a:spLocks noGrp="1"/>
          </p:cNvSpPr>
          <p:nvPr>
            <p:ph type="subTitle" idx="4"/>
          </p:nvPr>
        </p:nvSpPr>
        <p:spPr>
          <a:xfrm>
            <a:off x="3623700" y="5086667"/>
            <a:ext cx="24948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867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890" name="Google Shape;890;p35"/>
          <p:cNvSpPr txBox="1">
            <a:spLocks noGrp="1"/>
          </p:cNvSpPr>
          <p:nvPr>
            <p:ph type="title" idx="5"/>
          </p:nvPr>
        </p:nvSpPr>
        <p:spPr>
          <a:xfrm>
            <a:off x="6226145" y="4479933"/>
            <a:ext cx="2494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91" name="Google Shape;891;p35"/>
          <p:cNvSpPr txBox="1">
            <a:spLocks noGrp="1"/>
          </p:cNvSpPr>
          <p:nvPr>
            <p:ph type="subTitle" idx="6"/>
          </p:nvPr>
        </p:nvSpPr>
        <p:spPr>
          <a:xfrm>
            <a:off x="6226033" y="5086667"/>
            <a:ext cx="24948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867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892" name="Google Shape;892;p35"/>
          <p:cNvSpPr txBox="1">
            <a:spLocks noGrp="1"/>
          </p:cNvSpPr>
          <p:nvPr>
            <p:ph type="title" idx="7"/>
          </p:nvPr>
        </p:nvSpPr>
        <p:spPr>
          <a:xfrm>
            <a:off x="8828619" y="4479933"/>
            <a:ext cx="2494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93" name="Google Shape;893;p35"/>
          <p:cNvSpPr txBox="1">
            <a:spLocks noGrp="1"/>
          </p:cNvSpPr>
          <p:nvPr>
            <p:ph type="subTitle" idx="8"/>
          </p:nvPr>
        </p:nvSpPr>
        <p:spPr>
          <a:xfrm>
            <a:off x="8828565" y="5086667"/>
            <a:ext cx="24948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867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894" name="Google Shape;894;p35"/>
          <p:cNvGrpSpPr/>
          <p:nvPr/>
        </p:nvGrpSpPr>
        <p:grpSpPr>
          <a:xfrm rot="6299945">
            <a:off x="10459044" y="6084647"/>
            <a:ext cx="479661" cy="434492"/>
            <a:chOff x="1640475" y="1197075"/>
            <a:chExt cx="55475" cy="50250"/>
          </a:xfrm>
        </p:grpSpPr>
        <p:sp>
          <p:nvSpPr>
            <p:cNvPr id="895" name="Google Shape;895;p3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6" name="Google Shape;896;p3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7" name="Google Shape;897;p3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98" name="Google Shape;898;p35"/>
          <p:cNvSpPr/>
          <p:nvPr/>
        </p:nvSpPr>
        <p:spPr>
          <a:xfrm rot="8615811" flipH="1">
            <a:off x="373117" y="6130723"/>
            <a:ext cx="1130787" cy="228872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9" name="Google Shape;899;p35"/>
          <p:cNvSpPr/>
          <p:nvPr/>
        </p:nvSpPr>
        <p:spPr>
          <a:xfrm rot="-9000285">
            <a:off x="8815703" y="312131"/>
            <a:ext cx="1293379" cy="302981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00" name="Google Shape;900;p35"/>
          <p:cNvGrpSpPr/>
          <p:nvPr/>
        </p:nvGrpSpPr>
        <p:grpSpPr>
          <a:xfrm rot="10799841">
            <a:off x="2217803" y="6013993"/>
            <a:ext cx="319869" cy="289748"/>
            <a:chOff x="1640475" y="1197075"/>
            <a:chExt cx="55475" cy="50250"/>
          </a:xfrm>
        </p:grpSpPr>
        <p:sp>
          <p:nvSpPr>
            <p:cNvPr id="901" name="Google Shape;901;p3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" name="Google Shape;902;p3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3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04" name="Google Shape;904;p35"/>
          <p:cNvGrpSpPr/>
          <p:nvPr/>
        </p:nvGrpSpPr>
        <p:grpSpPr>
          <a:xfrm rot="-5400235">
            <a:off x="10891767" y="847200"/>
            <a:ext cx="324144" cy="293621"/>
            <a:chOff x="1640475" y="1197075"/>
            <a:chExt cx="55475" cy="50250"/>
          </a:xfrm>
        </p:grpSpPr>
        <p:sp>
          <p:nvSpPr>
            <p:cNvPr id="905" name="Google Shape;905;p3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6" name="Google Shape;906;p3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3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08" name="Google Shape;908;p35"/>
          <p:cNvSpPr/>
          <p:nvPr/>
        </p:nvSpPr>
        <p:spPr>
          <a:xfrm rot="-9900095">
            <a:off x="11202427" y="5408083"/>
            <a:ext cx="565912" cy="836675"/>
          </a:xfrm>
          <a:custGeom>
            <a:avLst/>
            <a:gdLst/>
            <a:ahLst/>
            <a:cxnLst/>
            <a:rect l="l" t="t" r="r" b="b"/>
            <a:pathLst>
              <a:path w="10628" h="15713" extrusionOk="0">
                <a:moveTo>
                  <a:pt x="9154" y="0"/>
                </a:moveTo>
                <a:cubicBezTo>
                  <a:pt x="9141" y="0"/>
                  <a:pt x="9128" y="5"/>
                  <a:pt x="9118" y="14"/>
                </a:cubicBezTo>
                <a:cubicBezTo>
                  <a:pt x="9094" y="34"/>
                  <a:pt x="9092" y="69"/>
                  <a:pt x="9112" y="93"/>
                </a:cubicBezTo>
                <a:cubicBezTo>
                  <a:pt x="9278" y="281"/>
                  <a:pt x="9433" y="486"/>
                  <a:pt x="9574" y="703"/>
                </a:cubicBezTo>
                <a:cubicBezTo>
                  <a:pt x="9585" y="719"/>
                  <a:pt x="9602" y="727"/>
                  <a:pt x="9620" y="727"/>
                </a:cubicBezTo>
                <a:cubicBezTo>
                  <a:pt x="9631" y="727"/>
                  <a:pt x="9641" y="725"/>
                  <a:pt x="9651" y="719"/>
                </a:cubicBezTo>
                <a:cubicBezTo>
                  <a:pt x="9677" y="703"/>
                  <a:pt x="9684" y="668"/>
                  <a:pt x="9667" y="642"/>
                </a:cubicBezTo>
                <a:cubicBezTo>
                  <a:pt x="9524" y="421"/>
                  <a:pt x="9366" y="212"/>
                  <a:pt x="9196" y="19"/>
                </a:cubicBezTo>
                <a:cubicBezTo>
                  <a:pt x="9185" y="6"/>
                  <a:pt x="9169" y="0"/>
                  <a:pt x="9154" y="0"/>
                </a:cubicBezTo>
                <a:close/>
                <a:moveTo>
                  <a:pt x="9994" y="1294"/>
                </a:moveTo>
                <a:cubicBezTo>
                  <a:pt x="9986" y="1294"/>
                  <a:pt x="9978" y="1296"/>
                  <a:pt x="9970" y="1299"/>
                </a:cubicBezTo>
                <a:cubicBezTo>
                  <a:pt x="9943" y="1312"/>
                  <a:pt x="9931" y="1345"/>
                  <a:pt x="9944" y="1373"/>
                </a:cubicBezTo>
                <a:cubicBezTo>
                  <a:pt x="10050" y="1602"/>
                  <a:pt x="10143" y="1843"/>
                  <a:pt x="10220" y="2087"/>
                </a:cubicBezTo>
                <a:cubicBezTo>
                  <a:pt x="10228" y="2111"/>
                  <a:pt x="10250" y="2126"/>
                  <a:pt x="10274" y="2126"/>
                </a:cubicBezTo>
                <a:cubicBezTo>
                  <a:pt x="10279" y="2126"/>
                  <a:pt x="10284" y="2125"/>
                  <a:pt x="10291" y="2124"/>
                </a:cubicBezTo>
                <a:cubicBezTo>
                  <a:pt x="10320" y="2114"/>
                  <a:pt x="10336" y="2083"/>
                  <a:pt x="10327" y="2054"/>
                </a:cubicBezTo>
                <a:cubicBezTo>
                  <a:pt x="10248" y="1805"/>
                  <a:pt x="10154" y="1561"/>
                  <a:pt x="10044" y="1326"/>
                </a:cubicBezTo>
                <a:cubicBezTo>
                  <a:pt x="10035" y="1306"/>
                  <a:pt x="10015" y="1294"/>
                  <a:pt x="9994" y="1294"/>
                </a:cubicBezTo>
                <a:close/>
                <a:moveTo>
                  <a:pt x="10459" y="2766"/>
                </a:moveTo>
                <a:cubicBezTo>
                  <a:pt x="10456" y="2766"/>
                  <a:pt x="10452" y="2766"/>
                  <a:pt x="10449" y="2767"/>
                </a:cubicBezTo>
                <a:cubicBezTo>
                  <a:pt x="10418" y="2772"/>
                  <a:pt x="10399" y="2801"/>
                  <a:pt x="10404" y="2831"/>
                </a:cubicBezTo>
                <a:cubicBezTo>
                  <a:pt x="10449" y="3078"/>
                  <a:pt x="10482" y="3334"/>
                  <a:pt x="10500" y="3593"/>
                </a:cubicBezTo>
                <a:cubicBezTo>
                  <a:pt x="10502" y="3621"/>
                  <a:pt x="10526" y="3644"/>
                  <a:pt x="10556" y="3644"/>
                </a:cubicBezTo>
                <a:lnTo>
                  <a:pt x="10559" y="3644"/>
                </a:lnTo>
                <a:cubicBezTo>
                  <a:pt x="10590" y="3642"/>
                  <a:pt x="10612" y="3615"/>
                  <a:pt x="10610" y="3585"/>
                </a:cubicBezTo>
                <a:cubicBezTo>
                  <a:pt x="10592" y="3322"/>
                  <a:pt x="10559" y="3062"/>
                  <a:pt x="10513" y="2811"/>
                </a:cubicBezTo>
                <a:cubicBezTo>
                  <a:pt x="10508" y="2784"/>
                  <a:pt x="10485" y="2766"/>
                  <a:pt x="10459" y="2766"/>
                </a:cubicBezTo>
                <a:close/>
                <a:moveTo>
                  <a:pt x="10573" y="4306"/>
                </a:moveTo>
                <a:cubicBezTo>
                  <a:pt x="10546" y="4306"/>
                  <a:pt x="10516" y="4330"/>
                  <a:pt x="10515" y="4361"/>
                </a:cubicBezTo>
                <a:cubicBezTo>
                  <a:pt x="10509" y="4612"/>
                  <a:pt x="10490" y="4869"/>
                  <a:pt x="10459" y="5127"/>
                </a:cubicBezTo>
                <a:cubicBezTo>
                  <a:pt x="10455" y="5158"/>
                  <a:pt x="10477" y="5185"/>
                  <a:pt x="10508" y="5189"/>
                </a:cubicBezTo>
                <a:lnTo>
                  <a:pt x="10514" y="5189"/>
                </a:lnTo>
                <a:cubicBezTo>
                  <a:pt x="10542" y="5189"/>
                  <a:pt x="10565" y="5168"/>
                  <a:pt x="10569" y="5141"/>
                </a:cubicBezTo>
                <a:cubicBezTo>
                  <a:pt x="10600" y="4879"/>
                  <a:pt x="10620" y="4618"/>
                  <a:pt x="10626" y="4364"/>
                </a:cubicBezTo>
                <a:cubicBezTo>
                  <a:pt x="10627" y="4333"/>
                  <a:pt x="10604" y="4307"/>
                  <a:pt x="10573" y="4306"/>
                </a:cubicBezTo>
                <a:close/>
                <a:moveTo>
                  <a:pt x="10392" y="5842"/>
                </a:moveTo>
                <a:cubicBezTo>
                  <a:pt x="10366" y="5842"/>
                  <a:pt x="10342" y="5860"/>
                  <a:pt x="10337" y="5886"/>
                </a:cubicBezTo>
                <a:cubicBezTo>
                  <a:pt x="10329" y="5923"/>
                  <a:pt x="10322" y="5959"/>
                  <a:pt x="10314" y="5994"/>
                </a:cubicBezTo>
                <a:cubicBezTo>
                  <a:pt x="10268" y="6208"/>
                  <a:pt x="10215" y="6424"/>
                  <a:pt x="10156" y="6634"/>
                </a:cubicBezTo>
                <a:cubicBezTo>
                  <a:pt x="10148" y="6664"/>
                  <a:pt x="10165" y="6695"/>
                  <a:pt x="10195" y="6702"/>
                </a:cubicBezTo>
                <a:cubicBezTo>
                  <a:pt x="10200" y="6705"/>
                  <a:pt x="10204" y="6705"/>
                  <a:pt x="10210" y="6705"/>
                </a:cubicBezTo>
                <a:cubicBezTo>
                  <a:pt x="10234" y="6705"/>
                  <a:pt x="10257" y="6689"/>
                  <a:pt x="10263" y="6664"/>
                </a:cubicBezTo>
                <a:cubicBezTo>
                  <a:pt x="10323" y="6451"/>
                  <a:pt x="10377" y="6233"/>
                  <a:pt x="10423" y="6018"/>
                </a:cubicBezTo>
                <a:cubicBezTo>
                  <a:pt x="10431" y="5981"/>
                  <a:pt x="10438" y="5945"/>
                  <a:pt x="10446" y="5909"/>
                </a:cubicBezTo>
                <a:cubicBezTo>
                  <a:pt x="10452" y="5878"/>
                  <a:pt x="10432" y="5849"/>
                  <a:pt x="10402" y="5842"/>
                </a:cubicBezTo>
                <a:cubicBezTo>
                  <a:pt x="10399" y="5842"/>
                  <a:pt x="10395" y="5842"/>
                  <a:pt x="10392" y="5842"/>
                </a:cubicBezTo>
                <a:close/>
                <a:moveTo>
                  <a:pt x="2671" y="7727"/>
                </a:moveTo>
                <a:cubicBezTo>
                  <a:pt x="2645" y="7727"/>
                  <a:pt x="2616" y="7750"/>
                  <a:pt x="2615" y="7780"/>
                </a:cubicBezTo>
                <a:cubicBezTo>
                  <a:pt x="2615" y="7811"/>
                  <a:pt x="2639" y="7837"/>
                  <a:pt x="2670" y="7838"/>
                </a:cubicBezTo>
                <a:cubicBezTo>
                  <a:pt x="2904" y="7844"/>
                  <a:pt x="3138" y="7936"/>
                  <a:pt x="3346" y="8101"/>
                </a:cubicBezTo>
                <a:cubicBezTo>
                  <a:pt x="3356" y="8109"/>
                  <a:pt x="3368" y="8113"/>
                  <a:pt x="3380" y="8113"/>
                </a:cubicBezTo>
                <a:cubicBezTo>
                  <a:pt x="3396" y="8113"/>
                  <a:pt x="3413" y="8106"/>
                  <a:pt x="3424" y="8092"/>
                </a:cubicBezTo>
                <a:cubicBezTo>
                  <a:pt x="3442" y="8068"/>
                  <a:pt x="3439" y="8032"/>
                  <a:pt x="3414" y="8014"/>
                </a:cubicBezTo>
                <a:cubicBezTo>
                  <a:pt x="3188" y="7834"/>
                  <a:pt x="2931" y="7734"/>
                  <a:pt x="2673" y="7727"/>
                </a:cubicBezTo>
                <a:cubicBezTo>
                  <a:pt x="2672" y="7727"/>
                  <a:pt x="2672" y="7727"/>
                  <a:pt x="2671" y="7727"/>
                </a:cubicBezTo>
                <a:close/>
                <a:moveTo>
                  <a:pt x="9973" y="7330"/>
                </a:moveTo>
                <a:cubicBezTo>
                  <a:pt x="9950" y="7330"/>
                  <a:pt x="9929" y="7344"/>
                  <a:pt x="9921" y="7367"/>
                </a:cubicBezTo>
                <a:cubicBezTo>
                  <a:pt x="9834" y="7607"/>
                  <a:pt x="9736" y="7848"/>
                  <a:pt x="9632" y="8081"/>
                </a:cubicBezTo>
                <a:cubicBezTo>
                  <a:pt x="9619" y="8108"/>
                  <a:pt x="9632" y="8141"/>
                  <a:pt x="9659" y="8153"/>
                </a:cubicBezTo>
                <a:cubicBezTo>
                  <a:pt x="9667" y="8157"/>
                  <a:pt x="9674" y="8159"/>
                  <a:pt x="9682" y="8159"/>
                </a:cubicBezTo>
                <a:cubicBezTo>
                  <a:pt x="9703" y="8159"/>
                  <a:pt x="9724" y="8147"/>
                  <a:pt x="9733" y="8125"/>
                </a:cubicBezTo>
                <a:cubicBezTo>
                  <a:pt x="9839" y="7890"/>
                  <a:pt x="9937" y="7648"/>
                  <a:pt x="10025" y="7405"/>
                </a:cubicBezTo>
                <a:cubicBezTo>
                  <a:pt x="10035" y="7377"/>
                  <a:pt x="10021" y="7344"/>
                  <a:pt x="9992" y="7334"/>
                </a:cubicBezTo>
                <a:cubicBezTo>
                  <a:pt x="9985" y="7331"/>
                  <a:pt x="9979" y="7330"/>
                  <a:pt x="9973" y="7330"/>
                </a:cubicBezTo>
                <a:close/>
                <a:moveTo>
                  <a:pt x="1957" y="7977"/>
                </a:moveTo>
                <a:cubicBezTo>
                  <a:pt x="1944" y="7977"/>
                  <a:pt x="1932" y="7981"/>
                  <a:pt x="1922" y="7990"/>
                </a:cubicBezTo>
                <a:cubicBezTo>
                  <a:pt x="1716" y="8153"/>
                  <a:pt x="1552" y="8384"/>
                  <a:pt x="1461" y="8637"/>
                </a:cubicBezTo>
                <a:cubicBezTo>
                  <a:pt x="1452" y="8666"/>
                  <a:pt x="1467" y="8698"/>
                  <a:pt x="1496" y="8709"/>
                </a:cubicBezTo>
                <a:cubicBezTo>
                  <a:pt x="1502" y="8711"/>
                  <a:pt x="1507" y="8712"/>
                  <a:pt x="1514" y="8712"/>
                </a:cubicBezTo>
                <a:cubicBezTo>
                  <a:pt x="1537" y="8712"/>
                  <a:pt x="1559" y="8697"/>
                  <a:pt x="1566" y="8674"/>
                </a:cubicBezTo>
                <a:cubicBezTo>
                  <a:pt x="1649" y="8441"/>
                  <a:pt x="1800" y="8228"/>
                  <a:pt x="1991" y="8076"/>
                </a:cubicBezTo>
                <a:cubicBezTo>
                  <a:pt x="2015" y="8057"/>
                  <a:pt x="2019" y="8022"/>
                  <a:pt x="2000" y="7998"/>
                </a:cubicBezTo>
                <a:cubicBezTo>
                  <a:pt x="1989" y="7984"/>
                  <a:pt x="1973" y="7977"/>
                  <a:pt x="1957" y="7977"/>
                </a:cubicBezTo>
                <a:close/>
                <a:moveTo>
                  <a:pt x="3845" y="8611"/>
                </a:moveTo>
                <a:cubicBezTo>
                  <a:pt x="3837" y="8611"/>
                  <a:pt x="3830" y="8612"/>
                  <a:pt x="3822" y="8616"/>
                </a:cubicBezTo>
                <a:cubicBezTo>
                  <a:pt x="3795" y="8627"/>
                  <a:pt x="3782" y="8661"/>
                  <a:pt x="3794" y="8688"/>
                </a:cubicBezTo>
                <a:cubicBezTo>
                  <a:pt x="3888" y="8903"/>
                  <a:pt x="3943" y="9150"/>
                  <a:pt x="3960" y="9421"/>
                </a:cubicBezTo>
                <a:cubicBezTo>
                  <a:pt x="3962" y="9450"/>
                  <a:pt x="3987" y="9472"/>
                  <a:pt x="4016" y="9472"/>
                </a:cubicBezTo>
                <a:lnTo>
                  <a:pt x="4019" y="9472"/>
                </a:lnTo>
                <a:cubicBezTo>
                  <a:pt x="4050" y="9470"/>
                  <a:pt x="4073" y="9445"/>
                  <a:pt x="4071" y="9414"/>
                </a:cubicBezTo>
                <a:cubicBezTo>
                  <a:pt x="4053" y="9130"/>
                  <a:pt x="3994" y="8871"/>
                  <a:pt x="3896" y="8645"/>
                </a:cubicBezTo>
                <a:cubicBezTo>
                  <a:pt x="3887" y="8624"/>
                  <a:pt x="3866" y="8611"/>
                  <a:pt x="3845" y="8611"/>
                </a:cubicBezTo>
                <a:close/>
                <a:moveTo>
                  <a:pt x="9339" y="8741"/>
                </a:moveTo>
                <a:cubicBezTo>
                  <a:pt x="9320" y="8741"/>
                  <a:pt x="9301" y="8752"/>
                  <a:pt x="9291" y="8771"/>
                </a:cubicBezTo>
                <a:cubicBezTo>
                  <a:pt x="9196" y="8946"/>
                  <a:pt x="9094" y="9121"/>
                  <a:pt x="8990" y="9290"/>
                </a:cubicBezTo>
                <a:cubicBezTo>
                  <a:pt x="8960" y="9338"/>
                  <a:pt x="8930" y="9385"/>
                  <a:pt x="8900" y="9433"/>
                </a:cubicBezTo>
                <a:cubicBezTo>
                  <a:pt x="8883" y="9459"/>
                  <a:pt x="8890" y="9493"/>
                  <a:pt x="8916" y="9510"/>
                </a:cubicBezTo>
                <a:cubicBezTo>
                  <a:pt x="8926" y="9515"/>
                  <a:pt x="8936" y="9518"/>
                  <a:pt x="8946" y="9518"/>
                </a:cubicBezTo>
                <a:cubicBezTo>
                  <a:pt x="8964" y="9518"/>
                  <a:pt x="8982" y="9509"/>
                  <a:pt x="8993" y="9493"/>
                </a:cubicBezTo>
                <a:cubicBezTo>
                  <a:pt x="9024" y="9445"/>
                  <a:pt x="9055" y="9397"/>
                  <a:pt x="9085" y="9349"/>
                </a:cubicBezTo>
                <a:cubicBezTo>
                  <a:pt x="9190" y="9178"/>
                  <a:pt x="9293" y="9000"/>
                  <a:pt x="9389" y="8823"/>
                </a:cubicBezTo>
                <a:cubicBezTo>
                  <a:pt x="9403" y="8796"/>
                  <a:pt x="9393" y="8762"/>
                  <a:pt x="9367" y="8748"/>
                </a:cubicBezTo>
                <a:cubicBezTo>
                  <a:pt x="9358" y="8743"/>
                  <a:pt x="9349" y="8741"/>
                  <a:pt x="9339" y="8741"/>
                </a:cubicBezTo>
                <a:close/>
                <a:moveTo>
                  <a:pt x="1463" y="9364"/>
                </a:moveTo>
                <a:cubicBezTo>
                  <a:pt x="1460" y="9364"/>
                  <a:pt x="1456" y="9364"/>
                  <a:pt x="1453" y="9365"/>
                </a:cubicBezTo>
                <a:cubicBezTo>
                  <a:pt x="1422" y="9370"/>
                  <a:pt x="1403" y="9399"/>
                  <a:pt x="1408" y="9429"/>
                </a:cubicBezTo>
                <a:cubicBezTo>
                  <a:pt x="1454" y="9678"/>
                  <a:pt x="1557" y="9931"/>
                  <a:pt x="1705" y="10162"/>
                </a:cubicBezTo>
                <a:cubicBezTo>
                  <a:pt x="1716" y="10179"/>
                  <a:pt x="1734" y="10187"/>
                  <a:pt x="1752" y="10187"/>
                </a:cubicBezTo>
                <a:cubicBezTo>
                  <a:pt x="1763" y="10187"/>
                  <a:pt x="1773" y="10184"/>
                  <a:pt x="1782" y="10179"/>
                </a:cubicBezTo>
                <a:cubicBezTo>
                  <a:pt x="1808" y="10162"/>
                  <a:pt x="1815" y="10127"/>
                  <a:pt x="1799" y="10102"/>
                </a:cubicBezTo>
                <a:cubicBezTo>
                  <a:pt x="1657" y="9883"/>
                  <a:pt x="1560" y="9643"/>
                  <a:pt x="1517" y="9409"/>
                </a:cubicBezTo>
                <a:cubicBezTo>
                  <a:pt x="1512" y="9382"/>
                  <a:pt x="1489" y="9364"/>
                  <a:pt x="1463" y="9364"/>
                </a:cubicBezTo>
                <a:close/>
                <a:moveTo>
                  <a:pt x="8495" y="10036"/>
                </a:moveTo>
                <a:cubicBezTo>
                  <a:pt x="8479" y="10036"/>
                  <a:pt x="8463" y="10043"/>
                  <a:pt x="8451" y="10057"/>
                </a:cubicBezTo>
                <a:cubicBezTo>
                  <a:pt x="8285" y="10264"/>
                  <a:pt x="8112" y="10454"/>
                  <a:pt x="7934" y="10621"/>
                </a:cubicBezTo>
                <a:cubicBezTo>
                  <a:pt x="7913" y="10642"/>
                  <a:pt x="7912" y="10678"/>
                  <a:pt x="7932" y="10700"/>
                </a:cubicBezTo>
                <a:cubicBezTo>
                  <a:pt x="7944" y="10711"/>
                  <a:pt x="7958" y="10717"/>
                  <a:pt x="7973" y="10717"/>
                </a:cubicBezTo>
                <a:cubicBezTo>
                  <a:pt x="7987" y="10717"/>
                  <a:pt x="8000" y="10712"/>
                  <a:pt x="8011" y="10702"/>
                </a:cubicBezTo>
                <a:cubicBezTo>
                  <a:pt x="8191" y="10531"/>
                  <a:pt x="8368" y="10338"/>
                  <a:pt x="8539" y="10126"/>
                </a:cubicBezTo>
                <a:cubicBezTo>
                  <a:pt x="8558" y="10102"/>
                  <a:pt x="8554" y="10068"/>
                  <a:pt x="8530" y="10048"/>
                </a:cubicBezTo>
                <a:cubicBezTo>
                  <a:pt x="8520" y="10040"/>
                  <a:pt x="8507" y="10036"/>
                  <a:pt x="8495" y="10036"/>
                </a:cubicBezTo>
                <a:close/>
                <a:moveTo>
                  <a:pt x="3979" y="10133"/>
                </a:moveTo>
                <a:cubicBezTo>
                  <a:pt x="3952" y="10133"/>
                  <a:pt x="3929" y="10154"/>
                  <a:pt x="3925" y="10182"/>
                </a:cubicBezTo>
                <a:lnTo>
                  <a:pt x="3920" y="10220"/>
                </a:lnTo>
                <a:cubicBezTo>
                  <a:pt x="3884" y="10457"/>
                  <a:pt x="3835" y="10698"/>
                  <a:pt x="3773" y="10933"/>
                </a:cubicBezTo>
                <a:cubicBezTo>
                  <a:pt x="3765" y="10963"/>
                  <a:pt x="3783" y="10993"/>
                  <a:pt x="3813" y="11000"/>
                </a:cubicBezTo>
                <a:cubicBezTo>
                  <a:pt x="3817" y="11002"/>
                  <a:pt x="3822" y="11002"/>
                  <a:pt x="3827" y="11002"/>
                </a:cubicBezTo>
                <a:cubicBezTo>
                  <a:pt x="3851" y="11002"/>
                  <a:pt x="3874" y="10986"/>
                  <a:pt x="3881" y="10961"/>
                </a:cubicBezTo>
                <a:cubicBezTo>
                  <a:pt x="3944" y="10721"/>
                  <a:pt x="3994" y="10478"/>
                  <a:pt x="4030" y="10236"/>
                </a:cubicBezTo>
                <a:lnTo>
                  <a:pt x="4035" y="10197"/>
                </a:lnTo>
                <a:cubicBezTo>
                  <a:pt x="4039" y="10166"/>
                  <a:pt x="4018" y="10138"/>
                  <a:pt x="3987" y="10134"/>
                </a:cubicBezTo>
                <a:cubicBezTo>
                  <a:pt x="3984" y="10133"/>
                  <a:pt x="3982" y="10133"/>
                  <a:pt x="3979" y="10133"/>
                </a:cubicBezTo>
                <a:close/>
                <a:moveTo>
                  <a:pt x="2272" y="10644"/>
                </a:moveTo>
                <a:cubicBezTo>
                  <a:pt x="2256" y="10644"/>
                  <a:pt x="2239" y="10651"/>
                  <a:pt x="2228" y="10665"/>
                </a:cubicBezTo>
                <a:cubicBezTo>
                  <a:pt x="2209" y="10689"/>
                  <a:pt x="2214" y="10725"/>
                  <a:pt x="2237" y="10744"/>
                </a:cubicBezTo>
                <a:cubicBezTo>
                  <a:pt x="2429" y="10898"/>
                  <a:pt x="2647" y="11033"/>
                  <a:pt x="2903" y="11158"/>
                </a:cubicBezTo>
                <a:cubicBezTo>
                  <a:pt x="2911" y="11163"/>
                  <a:pt x="2920" y="11164"/>
                  <a:pt x="2927" y="11164"/>
                </a:cubicBezTo>
                <a:cubicBezTo>
                  <a:pt x="2947" y="11164"/>
                  <a:pt x="2968" y="11153"/>
                  <a:pt x="2977" y="11133"/>
                </a:cubicBezTo>
                <a:cubicBezTo>
                  <a:pt x="2990" y="11105"/>
                  <a:pt x="2979" y="11072"/>
                  <a:pt x="2952" y="11058"/>
                </a:cubicBezTo>
                <a:cubicBezTo>
                  <a:pt x="2703" y="10937"/>
                  <a:pt x="2492" y="10806"/>
                  <a:pt x="2306" y="10656"/>
                </a:cubicBezTo>
                <a:cubicBezTo>
                  <a:pt x="2296" y="10648"/>
                  <a:pt x="2284" y="10644"/>
                  <a:pt x="2272" y="10644"/>
                </a:cubicBezTo>
                <a:close/>
                <a:moveTo>
                  <a:pt x="7368" y="11087"/>
                </a:moveTo>
                <a:cubicBezTo>
                  <a:pt x="7358" y="11087"/>
                  <a:pt x="7347" y="11090"/>
                  <a:pt x="7338" y="11096"/>
                </a:cubicBezTo>
                <a:cubicBezTo>
                  <a:pt x="7119" y="11238"/>
                  <a:pt x="6892" y="11355"/>
                  <a:pt x="6661" y="11440"/>
                </a:cubicBezTo>
                <a:cubicBezTo>
                  <a:pt x="6632" y="11451"/>
                  <a:pt x="6617" y="11484"/>
                  <a:pt x="6628" y="11512"/>
                </a:cubicBezTo>
                <a:cubicBezTo>
                  <a:pt x="6636" y="11534"/>
                  <a:pt x="6658" y="11548"/>
                  <a:pt x="6680" y="11548"/>
                </a:cubicBezTo>
                <a:cubicBezTo>
                  <a:pt x="6686" y="11548"/>
                  <a:pt x="6693" y="11547"/>
                  <a:pt x="6699" y="11545"/>
                </a:cubicBezTo>
                <a:cubicBezTo>
                  <a:pt x="6939" y="11456"/>
                  <a:pt x="7174" y="11337"/>
                  <a:pt x="7399" y="11189"/>
                </a:cubicBezTo>
                <a:cubicBezTo>
                  <a:pt x="7425" y="11172"/>
                  <a:pt x="7432" y="11138"/>
                  <a:pt x="7415" y="11112"/>
                </a:cubicBezTo>
                <a:cubicBezTo>
                  <a:pt x="7404" y="11096"/>
                  <a:pt x="7386" y="11087"/>
                  <a:pt x="7368" y="11087"/>
                </a:cubicBezTo>
                <a:close/>
                <a:moveTo>
                  <a:pt x="3646" y="11340"/>
                </a:moveTo>
                <a:cubicBezTo>
                  <a:pt x="3622" y="11340"/>
                  <a:pt x="3600" y="11355"/>
                  <a:pt x="3593" y="11378"/>
                </a:cubicBezTo>
                <a:cubicBezTo>
                  <a:pt x="3583" y="11407"/>
                  <a:pt x="3599" y="11439"/>
                  <a:pt x="3628" y="11449"/>
                </a:cubicBezTo>
                <a:cubicBezTo>
                  <a:pt x="3882" y="11533"/>
                  <a:pt x="4135" y="11602"/>
                  <a:pt x="4380" y="11653"/>
                </a:cubicBezTo>
                <a:cubicBezTo>
                  <a:pt x="4384" y="11653"/>
                  <a:pt x="4389" y="11654"/>
                  <a:pt x="4392" y="11654"/>
                </a:cubicBezTo>
                <a:cubicBezTo>
                  <a:pt x="4417" y="11654"/>
                  <a:pt x="4441" y="11636"/>
                  <a:pt x="4446" y="11609"/>
                </a:cubicBezTo>
                <a:cubicBezTo>
                  <a:pt x="4453" y="11579"/>
                  <a:pt x="4433" y="11550"/>
                  <a:pt x="4404" y="11544"/>
                </a:cubicBezTo>
                <a:cubicBezTo>
                  <a:pt x="4163" y="11494"/>
                  <a:pt x="3913" y="11426"/>
                  <a:pt x="3663" y="11343"/>
                </a:cubicBezTo>
                <a:cubicBezTo>
                  <a:pt x="3657" y="11341"/>
                  <a:pt x="3651" y="11340"/>
                  <a:pt x="3646" y="11340"/>
                </a:cubicBezTo>
                <a:close/>
                <a:moveTo>
                  <a:pt x="5932" y="11621"/>
                </a:moveTo>
                <a:cubicBezTo>
                  <a:pt x="5929" y="11621"/>
                  <a:pt x="5926" y="11622"/>
                  <a:pt x="5924" y="11622"/>
                </a:cubicBezTo>
                <a:cubicBezTo>
                  <a:pt x="5757" y="11643"/>
                  <a:pt x="5584" y="11653"/>
                  <a:pt x="5409" y="11653"/>
                </a:cubicBezTo>
                <a:cubicBezTo>
                  <a:pt x="5326" y="11653"/>
                  <a:pt x="5244" y="11651"/>
                  <a:pt x="5161" y="11646"/>
                </a:cubicBezTo>
                <a:cubicBezTo>
                  <a:pt x="5160" y="11646"/>
                  <a:pt x="5158" y="11646"/>
                  <a:pt x="5157" y="11646"/>
                </a:cubicBezTo>
                <a:cubicBezTo>
                  <a:pt x="5128" y="11646"/>
                  <a:pt x="5104" y="11669"/>
                  <a:pt x="5102" y="11699"/>
                </a:cubicBezTo>
                <a:cubicBezTo>
                  <a:pt x="5101" y="11729"/>
                  <a:pt x="5125" y="11755"/>
                  <a:pt x="5155" y="11758"/>
                </a:cubicBezTo>
                <a:cubicBezTo>
                  <a:pt x="5242" y="11762"/>
                  <a:pt x="5330" y="11765"/>
                  <a:pt x="5417" y="11765"/>
                </a:cubicBezTo>
                <a:cubicBezTo>
                  <a:pt x="5595" y="11765"/>
                  <a:pt x="5770" y="11753"/>
                  <a:pt x="5938" y="11732"/>
                </a:cubicBezTo>
                <a:cubicBezTo>
                  <a:pt x="5967" y="11728"/>
                  <a:pt x="5990" y="11700"/>
                  <a:pt x="5986" y="11670"/>
                </a:cubicBezTo>
                <a:cubicBezTo>
                  <a:pt x="5982" y="11642"/>
                  <a:pt x="5959" y="11621"/>
                  <a:pt x="5932" y="11621"/>
                </a:cubicBezTo>
                <a:close/>
                <a:moveTo>
                  <a:pt x="3586" y="11626"/>
                </a:moveTo>
                <a:cubicBezTo>
                  <a:pt x="3563" y="11626"/>
                  <a:pt x="3542" y="11639"/>
                  <a:pt x="3533" y="11661"/>
                </a:cubicBezTo>
                <a:cubicBezTo>
                  <a:pt x="3441" y="11895"/>
                  <a:pt x="3333" y="12130"/>
                  <a:pt x="3213" y="12358"/>
                </a:cubicBezTo>
                <a:cubicBezTo>
                  <a:pt x="3198" y="12386"/>
                  <a:pt x="3209" y="12419"/>
                  <a:pt x="3237" y="12434"/>
                </a:cubicBezTo>
                <a:cubicBezTo>
                  <a:pt x="3244" y="12438"/>
                  <a:pt x="3254" y="12440"/>
                  <a:pt x="3263" y="12440"/>
                </a:cubicBezTo>
                <a:cubicBezTo>
                  <a:pt x="3282" y="12440"/>
                  <a:pt x="3302" y="12430"/>
                  <a:pt x="3312" y="12410"/>
                </a:cubicBezTo>
                <a:cubicBezTo>
                  <a:pt x="3434" y="12178"/>
                  <a:pt x="3542" y="11940"/>
                  <a:pt x="3636" y="11702"/>
                </a:cubicBezTo>
                <a:cubicBezTo>
                  <a:pt x="3648" y="11673"/>
                  <a:pt x="3634" y="11641"/>
                  <a:pt x="3606" y="11629"/>
                </a:cubicBezTo>
                <a:cubicBezTo>
                  <a:pt x="3599" y="11627"/>
                  <a:pt x="3592" y="11626"/>
                  <a:pt x="3586" y="11626"/>
                </a:cubicBezTo>
                <a:close/>
                <a:moveTo>
                  <a:pt x="2869" y="12994"/>
                </a:moveTo>
                <a:cubicBezTo>
                  <a:pt x="2850" y="12994"/>
                  <a:pt x="2832" y="13003"/>
                  <a:pt x="2821" y="13019"/>
                </a:cubicBezTo>
                <a:cubicBezTo>
                  <a:pt x="2683" y="13230"/>
                  <a:pt x="2530" y="13438"/>
                  <a:pt x="2367" y="13639"/>
                </a:cubicBezTo>
                <a:cubicBezTo>
                  <a:pt x="2348" y="13662"/>
                  <a:pt x="2352" y="13698"/>
                  <a:pt x="2376" y="13717"/>
                </a:cubicBezTo>
                <a:cubicBezTo>
                  <a:pt x="2387" y="13725"/>
                  <a:pt x="2398" y="13730"/>
                  <a:pt x="2411" y="13730"/>
                </a:cubicBezTo>
                <a:cubicBezTo>
                  <a:pt x="2427" y="13730"/>
                  <a:pt x="2443" y="13722"/>
                  <a:pt x="2454" y="13708"/>
                </a:cubicBezTo>
                <a:cubicBezTo>
                  <a:pt x="2618" y="13505"/>
                  <a:pt x="2773" y="13294"/>
                  <a:pt x="2914" y="13080"/>
                </a:cubicBezTo>
                <a:cubicBezTo>
                  <a:pt x="2931" y="13054"/>
                  <a:pt x="2925" y="13020"/>
                  <a:pt x="2899" y="13003"/>
                </a:cubicBezTo>
                <a:cubicBezTo>
                  <a:pt x="2890" y="12997"/>
                  <a:pt x="2879" y="12994"/>
                  <a:pt x="2869" y="12994"/>
                </a:cubicBezTo>
                <a:close/>
                <a:moveTo>
                  <a:pt x="1898" y="14197"/>
                </a:moveTo>
                <a:cubicBezTo>
                  <a:pt x="1883" y="14197"/>
                  <a:pt x="1869" y="14203"/>
                  <a:pt x="1858" y="14214"/>
                </a:cubicBezTo>
                <a:cubicBezTo>
                  <a:pt x="1680" y="14396"/>
                  <a:pt x="1492" y="14575"/>
                  <a:pt x="1299" y="14742"/>
                </a:cubicBezTo>
                <a:cubicBezTo>
                  <a:pt x="1276" y="14763"/>
                  <a:pt x="1273" y="14797"/>
                  <a:pt x="1294" y="14820"/>
                </a:cubicBezTo>
                <a:cubicBezTo>
                  <a:pt x="1304" y="14833"/>
                  <a:pt x="1319" y="14840"/>
                  <a:pt x="1335" y="14840"/>
                </a:cubicBezTo>
                <a:cubicBezTo>
                  <a:pt x="1348" y="14840"/>
                  <a:pt x="1361" y="14835"/>
                  <a:pt x="1372" y="14826"/>
                </a:cubicBezTo>
                <a:cubicBezTo>
                  <a:pt x="1567" y="14656"/>
                  <a:pt x="1758" y="14476"/>
                  <a:pt x="1937" y="14292"/>
                </a:cubicBezTo>
                <a:cubicBezTo>
                  <a:pt x="1958" y="14269"/>
                  <a:pt x="1958" y="14234"/>
                  <a:pt x="1936" y="14212"/>
                </a:cubicBezTo>
                <a:cubicBezTo>
                  <a:pt x="1925" y="14202"/>
                  <a:pt x="1912" y="14197"/>
                  <a:pt x="1898" y="14197"/>
                </a:cubicBezTo>
                <a:close/>
                <a:moveTo>
                  <a:pt x="729" y="15209"/>
                </a:moveTo>
                <a:cubicBezTo>
                  <a:pt x="718" y="15209"/>
                  <a:pt x="706" y="15213"/>
                  <a:pt x="697" y="15220"/>
                </a:cubicBezTo>
                <a:cubicBezTo>
                  <a:pt x="463" y="15388"/>
                  <a:pt x="248" y="15514"/>
                  <a:pt x="41" y="15607"/>
                </a:cubicBezTo>
                <a:cubicBezTo>
                  <a:pt x="13" y="15619"/>
                  <a:pt x="0" y="15651"/>
                  <a:pt x="13" y="15680"/>
                </a:cubicBezTo>
                <a:cubicBezTo>
                  <a:pt x="22" y="15701"/>
                  <a:pt x="43" y="15712"/>
                  <a:pt x="64" y="15712"/>
                </a:cubicBezTo>
                <a:cubicBezTo>
                  <a:pt x="72" y="15712"/>
                  <a:pt x="79" y="15711"/>
                  <a:pt x="87" y="15708"/>
                </a:cubicBezTo>
                <a:cubicBezTo>
                  <a:pt x="300" y="15613"/>
                  <a:pt x="521" y="15483"/>
                  <a:pt x="762" y="15310"/>
                </a:cubicBezTo>
                <a:cubicBezTo>
                  <a:pt x="786" y="15293"/>
                  <a:pt x="792" y="15257"/>
                  <a:pt x="775" y="15233"/>
                </a:cubicBezTo>
                <a:cubicBezTo>
                  <a:pt x="764" y="15217"/>
                  <a:pt x="746" y="15209"/>
                  <a:pt x="729" y="1520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9" name="Google Shape;909;p35"/>
          <p:cNvSpPr/>
          <p:nvPr/>
        </p:nvSpPr>
        <p:spPr>
          <a:xfrm rot="-3511162">
            <a:off x="1481004" y="359121"/>
            <a:ext cx="984713" cy="720419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10" name="Google Shape;910;p35"/>
          <p:cNvGrpSpPr/>
          <p:nvPr/>
        </p:nvGrpSpPr>
        <p:grpSpPr>
          <a:xfrm rot="-10374925">
            <a:off x="509437" y="650948"/>
            <a:ext cx="479660" cy="434489"/>
            <a:chOff x="1640475" y="1197075"/>
            <a:chExt cx="55475" cy="50250"/>
          </a:xfrm>
        </p:grpSpPr>
        <p:sp>
          <p:nvSpPr>
            <p:cNvPr id="911" name="Google Shape;911;p3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3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3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587910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36"/>
          <p:cNvSpPr txBox="1">
            <a:spLocks noGrp="1"/>
          </p:cNvSpPr>
          <p:nvPr>
            <p:ph type="title"/>
          </p:nvPr>
        </p:nvSpPr>
        <p:spPr>
          <a:xfrm>
            <a:off x="4410000" y="1011933"/>
            <a:ext cx="33720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16" name="Google Shape;916;p36"/>
          <p:cNvSpPr txBox="1">
            <a:spLocks noGrp="1"/>
          </p:cNvSpPr>
          <p:nvPr>
            <p:ph type="subTitle" idx="1"/>
          </p:nvPr>
        </p:nvSpPr>
        <p:spPr>
          <a:xfrm>
            <a:off x="3037133" y="3499216"/>
            <a:ext cx="25292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24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917" name="Google Shape;917;p36"/>
          <p:cNvSpPr txBox="1">
            <a:spLocks noGrp="1"/>
          </p:cNvSpPr>
          <p:nvPr>
            <p:ph type="subTitle" idx="2"/>
          </p:nvPr>
        </p:nvSpPr>
        <p:spPr>
          <a:xfrm>
            <a:off x="6578623" y="3499216"/>
            <a:ext cx="25292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24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918" name="Google Shape;918;p36"/>
          <p:cNvSpPr txBox="1">
            <a:spLocks noGrp="1"/>
          </p:cNvSpPr>
          <p:nvPr>
            <p:ph type="subTitle" idx="3"/>
          </p:nvPr>
        </p:nvSpPr>
        <p:spPr>
          <a:xfrm>
            <a:off x="6608933" y="4697483"/>
            <a:ext cx="25292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24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919" name="Google Shape;919;p36"/>
          <p:cNvSpPr txBox="1">
            <a:spLocks noGrp="1"/>
          </p:cNvSpPr>
          <p:nvPr>
            <p:ph type="subTitle" idx="4"/>
          </p:nvPr>
        </p:nvSpPr>
        <p:spPr>
          <a:xfrm>
            <a:off x="3080484" y="4703449"/>
            <a:ext cx="25292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24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920" name="Google Shape;920;p36"/>
          <p:cNvSpPr txBox="1">
            <a:spLocks noGrp="1"/>
          </p:cNvSpPr>
          <p:nvPr>
            <p:ph type="subTitle" idx="5"/>
          </p:nvPr>
        </p:nvSpPr>
        <p:spPr>
          <a:xfrm>
            <a:off x="4512513" y="2292096"/>
            <a:ext cx="31552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24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921" name="Google Shape;921;p36"/>
          <p:cNvSpPr/>
          <p:nvPr/>
        </p:nvSpPr>
        <p:spPr>
          <a:xfrm flipH="1">
            <a:off x="-267885" y="5443475"/>
            <a:ext cx="4810151" cy="1559501"/>
          </a:xfrm>
          <a:custGeom>
            <a:avLst/>
            <a:gdLst/>
            <a:ahLst/>
            <a:cxnLst/>
            <a:rect l="l" t="t" r="r" b="b"/>
            <a:pathLst>
              <a:path w="21862" h="7088" extrusionOk="0">
                <a:moveTo>
                  <a:pt x="20392" y="0"/>
                </a:moveTo>
                <a:cubicBezTo>
                  <a:pt x="19697" y="0"/>
                  <a:pt x="19010" y="139"/>
                  <a:pt x="18446" y="437"/>
                </a:cubicBezTo>
                <a:cubicBezTo>
                  <a:pt x="17368" y="1003"/>
                  <a:pt x="16913" y="1997"/>
                  <a:pt x="16387" y="2893"/>
                </a:cubicBezTo>
                <a:cubicBezTo>
                  <a:pt x="15861" y="3789"/>
                  <a:pt x="15050" y="4733"/>
                  <a:pt x="13753" y="4924"/>
                </a:cubicBezTo>
                <a:cubicBezTo>
                  <a:pt x="13587" y="4948"/>
                  <a:pt x="13420" y="4959"/>
                  <a:pt x="13253" y="4959"/>
                </a:cubicBezTo>
                <a:cubicBezTo>
                  <a:pt x="12545" y="4959"/>
                  <a:pt x="11838" y="4765"/>
                  <a:pt x="11156" y="4596"/>
                </a:cubicBezTo>
                <a:cubicBezTo>
                  <a:pt x="10391" y="4408"/>
                  <a:pt x="9551" y="4258"/>
                  <a:pt x="8748" y="4258"/>
                </a:cubicBezTo>
                <a:cubicBezTo>
                  <a:pt x="8042" y="4258"/>
                  <a:pt x="7365" y="4373"/>
                  <a:pt x="6793" y="4680"/>
                </a:cubicBezTo>
                <a:cubicBezTo>
                  <a:pt x="5978" y="5117"/>
                  <a:pt x="5461" y="5904"/>
                  <a:pt x="4593" y="6207"/>
                </a:cubicBezTo>
                <a:cubicBezTo>
                  <a:pt x="4569" y="6215"/>
                  <a:pt x="4545" y="6224"/>
                  <a:pt x="4519" y="6231"/>
                </a:cubicBezTo>
                <a:cubicBezTo>
                  <a:pt x="4407" y="6267"/>
                  <a:pt x="4286" y="6293"/>
                  <a:pt x="4160" y="6310"/>
                </a:cubicBezTo>
                <a:cubicBezTo>
                  <a:pt x="4052" y="6325"/>
                  <a:pt x="3944" y="6331"/>
                  <a:pt x="3836" y="6331"/>
                </a:cubicBezTo>
                <a:cubicBezTo>
                  <a:pt x="3306" y="6331"/>
                  <a:pt x="2774" y="6185"/>
                  <a:pt x="2236" y="6169"/>
                </a:cubicBezTo>
                <a:cubicBezTo>
                  <a:pt x="2205" y="6168"/>
                  <a:pt x="2173" y="6167"/>
                  <a:pt x="2142" y="6167"/>
                </a:cubicBezTo>
                <a:cubicBezTo>
                  <a:pt x="1432" y="6167"/>
                  <a:pt x="726" y="6406"/>
                  <a:pt x="265" y="6805"/>
                </a:cubicBezTo>
                <a:cubicBezTo>
                  <a:pt x="165" y="6893"/>
                  <a:pt x="77" y="6988"/>
                  <a:pt x="1" y="7088"/>
                </a:cubicBezTo>
                <a:lnTo>
                  <a:pt x="21862" y="7088"/>
                </a:lnTo>
                <a:lnTo>
                  <a:pt x="21862" y="210"/>
                </a:lnTo>
                <a:cubicBezTo>
                  <a:pt x="21397" y="73"/>
                  <a:pt x="20892" y="0"/>
                  <a:pt x="20392" y="0"/>
                </a:cubicBezTo>
                <a:close/>
              </a:path>
            </a:pathLst>
          </a:custGeom>
          <a:solidFill>
            <a:schemeClr val="dk2">
              <a:alpha val="4018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2" name="Google Shape;922;p36"/>
          <p:cNvSpPr/>
          <p:nvPr/>
        </p:nvSpPr>
        <p:spPr>
          <a:xfrm flipH="1">
            <a:off x="9319405" y="-296498"/>
            <a:ext cx="3073227" cy="1559489"/>
          </a:xfrm>
          <a:custGeom>
            <a:avLst/>
            <a:gdLst/>
            <a:ahLst/>
            <a:cxnLst/>
            <a:rect l="l" t="t" r="r" b="b"/>
            <a:pathLst>
              <a:path w="13155" h="6456" extrusionOk="0">
                <a:moveTo>
                  <a:pt x="1821" y="0"/>
                </a:moveTo>
                <a:lnTo>
                  <a:pt x="1821" y="3"/>
                </a:lnTo>
                <a:lnTo>
                  <a:pt x="0" y="4"/>
                </a:lnTo>
                <a:lnTo>
                  <a:pt x="0" y="222"/>
                </a:lnTo>
                <a:lnTo>
                  <a:pt x="0" y="1236"/>
                </a:lnTo>
                <a:lnTo>
                  <a:pt x="0" y="2358"/>
                </a:lnTo>
                <a:lnTo>
                  <a:pt x="1" y="3370"/>
                </a:lnTo>
                <a:lnTo>
                  <a:pt x="1" y="4493"/>
                </a:lnTo>
                <a:lnTo>
                  <a:pt x="1" y="5504"/>
                </a:lnTo>
                <a:lnTo>
                  <a:pt x="1" y="6178"/>
                </a:lnTo>
                <a:cubicBezTo>
                  <a:pt x="369" y="6349"/>
                  <a:pt x="770" y="6456"/>
                  <a:pt x="1177" y="6456"/>
                </a:cubicBezTo>
                <a:cubicBezTo>
                  <a:pt x="1363" y="6456"/>
                  <a:pt x="1550" y="6434"/>
                  <a:pt x="1736" y="6385"/>
                </a:cubicBezTo>
                <a:cubicBezTo>
                  <a:pt x="1764" y="6378"/>
                  <a:pt x="1794" y="6370"/>
                  <a:pt x="1822" y="6361"/>
                </a:cubicBezTo>
                <a:cubicBezTo>
                  <a:pt x="1843" y="6355"/>
                  <a:pt x="1862" y="6348"/>
                  <a:pt x="1882" y="6342"/>
                </a:cubicBezTo>
                <a:cubicBezTo>
                  <a:pt x="2342" y="6188"/>
                  <a:pt x="2719" y="5901"/>
                  <a:pt x="3050" y="5558"/>
                </a:cubicBezTo>
                <a:cubicBezTo>
                  <a:pt x="3068" y="5540"/>
                  <a:pt x="3085" y="5522"/>
                  <a:pt x="3102" y="5503"/>
                </a:cubicBezTo>
                <a:cubicBezTo>
                  <a:pt x="3398" y="5189"/>
                  <a:pt x="3657" y="4831"/>
                  <a:pt x="3908" y="4490"/>
                </a:cubicBezTo>
                <a:cubicBezTo>
                  <a:pt x="3908" y="4490"/>
                  <a:pt x="3909" y="4490"/>
                  <a:pt x="3909" y="4489"/>
                </a:cubicBezTo>
                <a:cubicBezTo>
                  <a:pt x="3923" y="4471"/>
                  <a:pt x="3936" y="4455"/>
                  <a:pt x="3949" y="4436"/>
                </a:cubicBezTo>
                <a:cubicBezTo>
                  <a:pt x="4217" y="4078"/>
                  <a:pt x="4522" y="3714"/>
                  <a:pt x="4875" y="3424"/>
                </a:cubicBezTo>
                <a:cubicBezTo>
                  <a:pt x="4897" y="3405"/>
                  <a:pt x="4919" y="3387"/>
                  <a:pt x="4942" y="3369"/>
                </a:cubicBezTo>
                <a:cubicBezTo>
                  <a:pt x="5319" y="3071"/>
                  <a:pt x="5750" y="2859"/>
                  <a:pt x="6248" y="2826"/>
                </a:cubicBezTo>
                <a:cubicBezTo>
                  <a:pt x="6296" y="2822"/>
                  <a:pt x="6344" y="2821"/>
                  <a:pt x="6391" y="2821"/>
                </a:cubicBezTo>
                <a:cubicBezTo>
                  <a:pt x="7025" y="2821"/>
                  <a:pt x="7616" y="3105"/>
                  <a:pt x="8200" y="3368"/>
                </a:cubicBezTo>
                <a:cubicBezTo>
                  <a:pt x="8240" y="3387"/>
                  <a:pt x="8281" y="3405"/>
                  <a:pt x="8323" y="3423"/>
                </a:cubicBezTo>
                <a:cubicBezTo>
                  <a:pt x="8382" y="3449"/>
                  <a:pt x="8442" y="3475"/>
                  <a:pt x="8501" y="3501"/>
                </a:cubicBezTo>
                <a:cubicBezTo>
                  <a:pt x="9052" y="3734"/>
                  <a:pt x="9659" y="3908"/>
                  <a:pt x="10259" y="3908"/>
                </a:cubicBezTo>
                <a:cubicBezTo>
                  <a:pt x="10487" y="3908"/>
                  <a:pt x="10715" y="3882"/>
                  <a:pt x="10937" y="3826"/>
                </a:cubicBezTo>
                <a:cubicBezTo>
                  <a:pt x="11253" y="3746"/>
                  <a:pt x="11547" y="3604"/>
                  <a:pt x="11810" y="3423"/>
                </a:cubicBezTo>
                <a:cubicBezTo>
                  <a:pt x="11835" y="3405"/>
                  <a:pt x="11861" y="3387"/>
                  <a:pt x="11886" y="3368"/>
                </a:cubicBezTo>
                <a:cubicBezTo>
                  <a:pt x="11986" y="3295"/>
                  <a:pt x="12081" y="3217"/>
                  <a:pt x="12169" y="3134"/>
                </a:cubicBezTo>
                <a:cubicBezTo>
                  <a:pt x="12416" y="2906"/>
                  <a:pt x="12624" y="2641"/>
                  <a:pt x="12783" y="2355"/>
                </a:cubicBezTo>
                <a:cubicBezTo>
                  <a:pt x="12794" y="2337"/>
                  <a:pt x="12805" y="2319"/>
                  <a:pt x="12814" y="2300"/>
                </a:cubicBezTo>
                <a:cubicBezTo>
                  <a:pt x="12983" y="1983"/>
                  <a:pt x="13095" y="1639"/>
                  <a:pt x="13135" y="1287"/>
                </a:cubicBezTo>
                <a:cubicBezTo>
                  <a:pt x="13137" y="1269"/>
                  <a:pt x="13139" y="1251"/>
                  <a:pt x="13141" y="1232"/>
                </a:cubicBezTo>
                <a:cubicBezTo>
                  <a:pt x="13152" y="1109"/>
                  <a:pt x="13155" y="984"/>
                  <a:pt x="13149" y="860"/>
                </a:cubicBezTo>
                <a:cubicBezTo>
                  <a:pt x="13137" y="644"/>
                  <a:pt x="13096" y="428"/>
                  <a:pt x="13028" y="222"/>
                </a:cubicBezTo>
                <a:cubicBezTo>
                  <a:pt x="13023" y="204"/>
                  <a:pt x="13017" y="185"/>
                  <a:pt x="13010" y="167"/>
                </a:cubicBezTo>
                <a:cubicBezTo>
                  <a:pt x="12991" y="111"/>
                  <a:pt x="12969" y="56"/>
                  <a:pt x="12946" y="1"/>
                </a:cubicBezTo>
                <a:lnTo>
                  <a:pt x="1880" y="3"/>
                </a:lnTo>
                <a:lnTo>
                  <a:pt x="1880" y="0"/>
                </a:ln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3" name="Google Shape;923;p36"/>
          <p:cNvSpPr/>
          <p:nvPr/>
        </p:nvSpPr>
        <p:spPr>
          <a:xfrm flipH="1">
            <a:off x="-1015443" y="-734001"/>
            <a:ext cx="7790443" cy="2626992"/>
          </a:xfrm>
          <a:custGeom>
            <a:avLst/>
            <a:gdLst/>
            <a:ahLst/>
            <a:cxnLst/>
            <a:rect l="l" t="t" r="r" b="b"/>
            <a:pathLst>
              <a:path w="28851" h="9729" extrusionOk="0">
                <a:moveTo>
                  <a:pt x="943" y="0"/>
                </a:moveTo>
                <a:cubicBezTo>
                  <a:pt x="631" y="0"/>
                  <a:pt x="337" y="87"/>
                  <a:pt x="179" y="380"/>
                </a:cubicBezTo>
                <a:cubicBezTo>
                  <a:pt x="1" y="711"/>
                  <a:pt x="78" y="1189"/>
                  <a:pt x="451" y="1303"/>
                </a:cubicBezTo>
                <a:cubicBezTo>
                  <a:pt x="355" y="2313"/>
                  <a:pt x="452" y="3522"/>
                  <a:pt x="1499" y="3989"/>
                </a:cubicBezTo>
                <a:cubicBezTo>
                  <a:pt x="1785" y="4117"/>
                  <a:pt x="2088" y="4165"/>
                  <a:pt x="2396" y="4165"/>
                </a:cubicBezTo>
                <a:cubicBezTo>
                  <a:pt x="3000" y="4165"/>
                  <a:pt x="3625" y="3981"/>
                  <a:pt x="4188" y="3848"/>
                </a:cubicBezTo>
                <a:cubicBezTo>
                  <a:pt x="4624" y="3745"/>
                  <a:pt x="5112" y="3633"/>
                  <a:pt x="5582" y="3633"/>
                </a:cubicBezTo>
                <a:cubicBezTo>
                  <a:pt x="6044" y="3633"/>
                  <a:pt x="6489" y="3741"/>
                  <a:pt x="6852" y="4069"/>
                </a:cubicBezTo>
                <a:cubicBezTo>
                  <a:pt x="7560" y="4711"/>
                  <a:pt x="7722" y="5737"/>
                  <a:pt x="8257" y="6500"/>
                </a:cubicBezTo>
                <a:cubicBezTo>
                  <a:pt x="8521" y="6876"/>
                  <a:pt x="8874" y="7178"/>
                  <a:pt x="9322" y="7300"/>
                </a:cubicBezTo>
                <a:cubicBezTo>
                  <a:pt x="9482" y="7344"/>
                  <a:pt x="9645" y="7363"/>
                  <a:pt x="9808" y="7363"/>
                </a:cubicBezTo>
                <a:cubicBezTo>
                  <a:pt x="10078" y="7363"/>
                  <a:pt x="10348" y="7310"/>
                  <a:pt x="10606" y="7231"/>
                </a:cubicBezTo>
                <a:cubicBezTo>
                  <a:pt x="11498" y="6959"/>
                  <a:pt x="12280" y="6380"/>
                  <a:pt x="13194" y="6184"/>
                </a:cubicBezTo>
                <a:cubicBezTo>
                  <a:pt x="13322" y="6156"/>
                  <a:pt x="13450" y="6141"/>
                  <a:pt x="13577" y="6141"/>
                </a:cubicBezTo>
                <a:cubicBezTo>
                  <a:pt x="13849" y="6141"/>
                  <a:pt x="14113" y="6211"/>
                  <a:pt x="14347" y="6376"/>
                </a:cubicBezTo>
                <a:cubicBezTo>
                  <a:pt x="14724" y="6643"/>
                  <a:pt x="14907" y="7097"/>
                  <a:pt x="15047" y="7521"/>
                </a:cubicBezTo>
                <a:cubicBezTo>
                  <a:pt x="15341" y="8400"/>
                  <a:pt x="15592" y="9554"/>
                  <a:pt x="16688" y="9709"/>
                </a:cubicBezTo>
                <a:cubicBezTo>
                  <a:pt x="16781" y="9722"/>
                  <a:pt x="16872" y="9728"/>
                  <a:pt x="16961" y="9728"/>
                </a:cubicBezTo>
                <a:cubicBezTo>
                  <a:pt x="18160" y="9728"/>
                  <a:pt x="18967" y="8588"/>
                  <a:pt x="19887" y="7966"/>
                </a:cubicBezTo>
                <a:cubicBezTo>
                  <a:pt x="20301" y="7685"/>
                  <a:pt x="20755" y="7537"/>
                  <a:pt x="21232" y="7537"/>
                </a:cubicBezTo>
                <a:cubicBezTo>
                  <a:pt x="21401" y="7537"/>
                  <a:pt x="21572" y="7556"/>
                  <a:pt x="21746" y="7593"/>
                </a:cubicBezTo>
                <a:cubicBezTo>
                  <a:pt x="22408" y="7736"/>
                  <a:pt x="23015" y="8087"/>
                  <a:pt x="23550" y="8494"/>
                </a:cubicBezTo>
                <a:cubicBezTo>
                  <a:pt x="24053" y="8876"/>
                  <a:pt x="24539" y="9361"/>
                  <a:pt x="25189" y="9466"/>
                </a:cubicBezTo>
                <a:cubicBezTo>
                  <a:pt x="25284" y="9481"/>
                  <a:pt x="25378" y="9489"/>
                  <a:pt x="25473" y="9489"/>
                </a:cubicBezTo>
                <a:cubicBezTo>
                  <a:pt x="26024" y="9489"/>
                  <a:pt x="26554" y="9240"/>
                  <a:pt x="26991" y="8910"/>
                </a:cubicBezTo>
                <a:cubicBezTo>
                  <a:pt x="27838" y="8271"/>
                  <a:pt x="28376" y="7319"/>
                  <a:pt x="28611" y="6292"/>
                </a:cubicBezTo>
                <a:cubicBezTo>
                  <a:pt x="28851" y="5239"/>
                  <a:pt x="28800" y="4124"/>
                  <a:pt x="28525" y="3084"/>
                </a:cubicBezTo>
                <a:cubicBezTo>
                  <a:pt x="28226" y="1958"/>
                  <a:pt x="27654" y="694"/>
                  <a:pt x="26488" y="261"/>
                </a:cubicBezTo>
                <a:cubicBezTo>
                  <a:pt x="26074" y="106"/>
                  <a:pt x="25631" y="64"/>
                  <a:pt x="25188" y="64"/>
                </a:cubicBezTo>
                <a:cubicBezTo>
                  <a:pt x="24971" y="64"/>
                  <a:pt x="24753" y="74"/>
                  <a:pt x="24540" y="86"/>
                </a:cubicBezTo>
                <a:cubicBezTo>
                  <a:pt x="23776" y="131"/>
                  <a:pt x="23013" y="188"/>
                  <a:pt x="22250" y="248"/>
                </a:cubicBezTo>
                <a:cubicBezTo>
                  <a:pt x="20720" y="367"/>
                  <a:pt x="19190" y="503"/>
                  <a:pt x="17661" y="628"/>
                </a:cubicBezTo>
                <a:cubicBezTo>
                  <a:pt x="15187" y="828"/>
                  <a:pt x="12704" y="996"/>
                  <a:pt x="10221" y="996"/>
                </a:cubicBezTo>
                <a:cubicBezTo>
                  <a:pt x="9649" y="996"/>
                  <a:pt x="9077" y="987"/>
                  <a:pt x="8505" y="967"/>
                </a:cubicBezTo>
                <a:cubicBezTo>
                  <a:pt x="6985" y="916"/>
                  <a:pt x="5467" y="790"/>
                  <a:pt x="3966" y="555"/>
                </a:cubicBezTo>
                <a:cubicBezTo>
                  <a:pt x="3209" y="436"/>
                  <a:pt x="2459" y="290"/>
                  <a:pt x="1714" y="116"/>
                </a:cubicBezTo>
                <a:cubicBezTo>
                  <a:pt x="1493" y="64"/>
                  <a:pt x="1211" y="0"/>
                  <a:pt x="943" y="0"/>
                </a:cubicBezTo>
                <a:close/>
              </a:path>
            </a:pathLst>
          </a:custGeom>
          <a:solidFill>
            <a:schemeClr val="accent1">
              <a:alpha val="4955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4" name="Google Shape;924;p36"/>
          <p:cNvSpPr/>
          <p:nvPr/>
        </p:nvSpPr>
        <p:spPr>
          <a:xfrm rot="-5400000">
            <a:off x="9293250" y="3566106"/>
            <a:ext cx="2976247" cy="4246541"/>
          </a:xfrm>
          <a:custGeom>
            <a:avLst/>
            <a:gdLst/>
            <a:ahLst/>
            <a:cxnLst/>
            <a:rect l="l" t="t" r="r" b="b"/>
            <a:pathLst>
              <a:path w="14638" h="20886" extrusionOk="0">
                <a:moveTo>
                  <a:pt x="3191" y="1"/>
                </a:moveTo>
                <a:cubicBezTo>
                  <a:pt x="2885" y="1"/>
                  <a:pt x="2576" y="81"/>
                  <a:pt x="2295" y="191"/>
                </a:cubicBezTo>
                <a:cubicBezTo>
                  <a:pt x="1899" y="349"/>
                  <a:pt x="1532" y="564"/>
                  <a:pt x="1185" y="809"/>
                </a:cubicBezTo>
                <a:cubicBezTo>
                  <a:pt x="1218" y="721"/>
                  <a:pt x="1252" y="633"/>
                  <a:pt x="1287" y="547"/>
                </a:cubicBezTo>
                <a:cubicBezTo>
                  <a:pt x="1332" y="438"/>
                  <a:pt x="1242" y="367"/>
                  <a:pt x="1149" y="367"/>
                </a:cubicBezTo>
                <a:cubicBezTo>
                  <a:pt x="1089" y="367"/>
                  <a:pt x="1027" y="397"/>
                  <a:pt x="998" y="467"/>
                </a:cubicBezTo>
                <a:cubicBezTo>
                  <a:pt x="147" y="2564"/>
                  <a:pt x="0" y="4857"/>
                  <a:pt x="71" y="7096"/>
                </a:cubicBezTo>
                <a:cubicBezTo>
                  <a:pt x="107" y="8264"/>
                  <a:pt x="200" y="9428"/>
                  <a:pt x="285" y="10592"/>
                </a:cubicBezTo>
                <a:cubicBezTo>
                  <a:pt x="378" y="11838"/>
                  <a:pt x="471" y="13083"/>
                  <a:pt x="565" y="14328"/>
                </a:cubicBezTo>
                <a:cubicBezTo>
                  <a:pt x="660" y="15573"/>
                  <a:pt x="755" y="16818"/>
                  <a:pt x="852" y="18063"/>
                </a:cubicBezTo>
                <a:cubicBezTo>
                  <a:pt x="895" y="18617"/>
                  <a:pt x="909" y="19183"/>
                  <a:pt x="997" y="19731"/>
                </a:cubicBezTo>
                <a:cubicBezTo>
                  <a:pt x="1063" y="20137"/>
                  <a:pt x="1227" y="20580"/>
                  <a:pt x="1623" y="20768"/>
                </a:cubicBezTo>
                <a:cubicBezTo>
                  <a:pt x="1853" y="20878"/>
                  <a:pt x="2108" y="20885"/>
                  <a:pt x="2359" y="20885"/>
                </a:cubicBezTo>
                <a:cubicBezTo>
                  <a:pt x="2678" y="20885"/>
                  <a:pt x="2997" y="20884"/>
                  <a:pt x="3315" y="20883"/>
                </a:cubicBezTo>
                <a:cubicBezTo>
                  <a:pt x="3934" y="20882"/>
                  <a:pt x="4551" y="20881"/>
                  <a:pt x="5168" y="20880"/>
                </a:cubicBezTo>
                <a:cubicBezTo>
                  <a:pt x="6413" y="20878"/>
                  <a:pt x="7658" y="20875"/>
                  <a:pt x="8904" y="20873"/>
                </a:cubicBezTo>
                <a:cubicBezTo>
                  <a:pt x="8946" y="20873"/>
                  <a:pt x="8987" y="20873"/>
                  <a:pt x="9029" y="20873"/>
                </a:cubicBezTo>
                <a:cubicBezTo>
                  <a:pt x="9733" y="20873"/>
                  <a:pt x="10440" y="20882"/>
                  <a:pt x="11147" y="20882"/>
                </a:cubicBezTo>
                <a:cubicBezTo>
                  <a:pt x="11621" y="20882"/>
                  <a:pt x="12096" y="20878"/>
                  <a:pt x="12569" y="20863"/>
                </a:cubicBezTo>
                <a:cubicBezTo>
                  <a:pt x="13054" y="20848"/>
                  <a:pt x="13560" y="20768"/>
                  <a:pt x="13928" y="20425"/>
                </a:cubicBezTo>
                <a:cubicBezTo>
                  <a:pt x="14266" y="20112"/>
                  <a:pt x="14409" y="19650"/>
                  <a:pt x="14479" y="19208"/>
                </a:cubicBezTo>
                <a:cubicBezTo>
                  <a:pt x="14615" y="18346"/>
                  <a:pt x="14637" y="17435"/>
                  <a:pt x="14556" y="16567"/>
                </a:cubicBezTo>
                <a:cubicBezTo>
                  <a:pt x="14480" y="15744"/>
                  <a:pt x="14290" y="14898"/>
                  <a:pt x="13827" y="14200"/>
                </a:cubicBezTo>
                <a:cubicBezTo>
                  <a:pt x="13606" y="13867"/>
                  <a:pt x="13329" y="13578"/>
                  <a:pt x="13000" y="13350"/>
                </a:cubicBezTo>
                <a:cubicBezTo>
                  <a:pt x="12618" y="13086"/>
                  <a:pt x="12175" y="12928"/>
                  <a:pt x="11727" y="12811"/>
                </a:cubicBezTo>
                <a:cubicBezTo>
                  <a:pt x="10841" y="12580"/>
                  <a:pt x="9808" y="12500"/>
                  <a:pt x="9119" y="11827"/>
                </a:cubicBezTo>
                <a:cubicBezTo>
                  <a:pt x="8381" y="11106"/>
                  <a:pt x="8246" y="10000"/>
                  <a:pt x="8306" y="9020"/>
                </a:cubicBezTo>
                <a:cubicBezTo>
                  <a:pt x="8344" y="8404"/>
                  <a:pt x="8449" y="7795"/>
                  <a:pt x="8518" y="7181"/>
                </a:cubicBezTo>
                <a:cubicBezTo>
                  <a:pt x="8574" y="6676"/>
                  <a:pt x="8621" y="6136"/>
                  <a:pt x="8417" y="5654"/>
                </a:cubicBezTo>
                <a:cubicBezTo>
                  <a:pt x="7771" y="4140"/>
                  <a:pt x="5341" y="4868"/>
                  <a:pt x="4856" y="3246"/>
                </a:cubicBezTo>
                <a:cubicBezTo>
                  <a:pt x="4619" y="2457"/>
                  <a:pt x="4843" y="1582"/>
                  <a:pt x="4492" y="818"/>
                </a:cubicBezTo>
                <a:cubicBezTo>
                  <a:pt x="4321" y="450"/>
                  <a:pt x="3993" y="161"/>
                  <a:pt x="3598" y="53"/>
                </a:cubicBezTo>
                <a:cubicBezTo>
                  <a:pt x="3465" y="17"/>
                  <a:pt x="3328" y="1"/>
                  <a:pt x="3191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25" name="Google Shape;925;p36"/>
          <p:cNvGrpSpPr/>
          <p:nvPr/>
        </p:nvGrpSpPr>
        <p:grpSpPr>
          <a:xfrm rot="4500055" flipH="1">
            <a:off x="10459044" y="338863"/>
            <a:ext cx="479661" cy="434492"/>
            <a:chOff x="1640475" y="1197075"/>
            <a:chExt cx="55475" cy="50250"/>
          </a:xfrm>
        </p:grpSpPr>
        <p:sp>
          <p:nvSpPr>
            <p:cNvPr id="926" name="Google Shape;926;p3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3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9" name="Google Shape;929;p36"/>
          <p:cNvSpPr/>
          <p:nvPr/>
        </p:nvSpPr>
        <p:spPr>
          <a:xfrm rot="2184189">
            <a:off x="373117" y="498407"/>
            <a:ext cx="1130787" cy="228872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0" name="Google Shape;930;p36"/>
          <p:cNvSpPr/>
          <p:nvPr/>
        </p:nvSpPr>
        <p:spPr>
          <a:xfrm rot="-1799715" flipH="1">
            <a:off x="643869" y="5166691"/>
            <a:ext cx="1293379" cy="302981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31" name="Google Shape;931;p36"/>
          <p:cNvGrpSpPr/>
          <p:nvPr/>
        </p:nvGrpSpPr>
        <p:grpSpPr>
          <a:xfrm rot="159" flipH="1">
            <a:off x="1211687" y="1868562"/>
            <a:ext cx="319869" cy="289748"/>
            <a:chOff x="1640475" y="1197075"/>
            <a:chExt cx="55475" cy="50250"/>
          </a:xfrm>
        </p:grpSpPr>
        <p:sp>
          <p:nvSpPr>
            <p:cNvPr id="932" name="Google Shape;932;p3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3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3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35" name="Google Shape;935;p36"/>
          <p:cNvSpPr/>
          <p:nvPr/>
        </p:nvSpPr>
        <p:spPr>
          <a:xfrm rot="-899905" flipH="1">
            <a:off x="11202427" y="613244"/>
            <a:ext cx="565912" cy="836675"/>
          </a:xfrm>
          <a:custGeom>
            <a:avLst/>
            <a:gdLst/>
            <a:ahLst/>
            <a:cxnLst/>
            <a:rect l="l" t="t" r="r" b="b"/>
            <a:pathLst>
              <a:path w="10628" h="15713" extrusionOk="0">
                <a:moveTo>
                  <a:pt x="9154" y="0"/>
                </a:moveTo>
                <a:cubicBezTo>
                  <a:pt x="9141" y="0"/>
                  <a:pt x="9128" y="5"/>
                  <a:pt x="9118" y="14"/>
                </a:cubicBezTo>
                <a:cubicBezTo>
                  <a:pt x="9094" y="34"/>
                  <a:pt x="9092" y="69"/>
                  <a:pt x="9112" y="93"/>
                </a:cubicBezTo>
                <a:cubicBezTo>
                  <a:pt x="9278" y="281"/>
                  <a:pt x="9433" y="486"/>
                  <a:pt x="9574" y="703"/>
                </a:cubicBezTo>
                <a:cubicBezTo>
                  <a:pt x="9585" y="719"/>
                  <a:pt x="9602" y="727"/>
                  <a:pt x="9620" y="727"/>
                </a:cubicBezTo>
                <a:cubicBezTo>
                  <a:pt x="9631" y="727"/>
                  <a:pt x="9641" y="725"/>
                  <a:pt x="9651" y="719"/>
                </a:cubicBezTo>
                <a:cubicBezTo>
                  <a:pt x="9677" y="703"/>
                  <a:pt x="9684" y="668"/>
                  <a:pt x="9667" y="642"/>
                </a:cubicBezTo>
                <a:cubicBezTo>
                  <a:pt x="9524" y="421"/>
                  <a:pt x="9366" y="212"/>
                  <a:pt x="9196" y="19"/>
                </a:cubicBezTo>
                <a:cubicBezTo>
                  <a:pt x="9185" y="6"/>
                  <a:pt x="9169" y="0"/>
                  <a:pt x="9154" y="0"/>
                </a:cubicBezTo>
                <a:close/>
                <a:moveTo>
                  <a:pt x="9994" y="1294"/>
                </a:moveTo>
                <a:cubicBezTo>
                  <a:pt x="9986" y="1294"/>
                  <a:pt x="9978" y="1296"/>
                  <a:pt x="9970" y="1299"/>
                </a:cubicBezTo>
                <a:cubicBezTo>
                  <a:pt x="9943" y="1312"/>
                  <a:pt x="9931" y="1345"/>
                  <a:pt x="9944" y="1373"/>
                </a:cubicBezTo>
                <a:cubicBezTo>
                  <a:pt x="10050" y="1602"/>
                  <a:pt x="10143" y="1843"/>
                  <a:pt x="10220" y="2087"/>
                </a:cubicBezTo>
                <a:cubicBezTo>
                  <a:pt x="10228" y="2111"/>
                  <a:pt x="10250" y="2126"/>
                  <a:pt x="10274" y="2126"/>
                </a:cubicBezTo>
                <a:cubicBezTo>
                  <a:pt x="10279" y="2126"/>
                  <a:pt x="10284" y="2125"/>
                  <a:pt x="10291" y="2124"/>
                </a:cubicBezTo>
                <a:cubicBezTo>
                  <a:pt x="10320" y="2114"/>
                  <a:pt x="10336" y="2083"/>
                  <a:pt x="10327" y="2054"/>
                </a:cubicBezTo>
                <a:cubicBezTo>
                  <a:pt x="10248" y="1805"/>
                  <a:pt x="10154" y="1561"/>
                  <a:pt x="10044" y="1326"/>
                </a:cubicBezTo>
                <a:cubicBezTo>
                  <a:pt x="10035" y="1306"/>
                  <a:pt x="10015" y="1294"/>
                  <a:pt x="9994" y="1294"/>
                </a:cubicBezTo>
                <a:close/>
                <a:moveTo>
                  <a:pt x="10459" y="2766"/>
                </a:moveTo>
                <a:cubicBezTo>
                  <a:pt x="10456" y="2766"/>
                  <a:pt x="10452" y="2766"/>
                  <a:pt x="10449" y="2767"/>
                </a:cubicBezTo>
                <a:cubicBezTo>
                  <a:pt x="10418" y="2772"/>
                  <a:pt x="10399" y="2801"/>
                  <a:pt x="10404" y="2831"/>
                </a:cubicBezTo>
                <a:cubicBezTo>
                  <a:pt x="10449" y="3078"/>
                  <a:pt x="10482" y="3334"/>
                  <a:pt x="10500" y="3593"/>
                </a:cubicBezTo>
                <a:cubicBezTo>
                  <a:pt x="10502" y="3621"/>
                  <a:pt x="10526" y="3644"/>
                  <a:pt x="10556" y="3644"/>
                </a:cubicBezTo>
                <a:lnTo>
                  <a:pt x="10559" y="3644"/>
                </a:lnTo>
                <a:cubicBezTo>
                  <a:pt x="10590" y="3642"/>
                  <a:pt x="10612" y="3615"/>
                  <a:pt x="10610" y="3585"/>
                </a:cubicBezTo>
                <a:cubicBezTo>
                  <a:pt x="10592" y="3322"/>
                  <a:pt x="10559" y="3062"/>
                  <a:pt x="10513" y="2811"/>
                </a:cubicBezTo>
                <a:cubicBezTo>
                  <a:pt x="10508" y="2784"/>
                  <a:pt x="10485" y="2766"/>
                  <a:pt x="10459" y="2766"/>
                </a:cubicBezTo>
                <a:close/>
                <a:moveTo>
                  <a:pt x="10573" y="4306"/>
                </a:moveTo>
                <a:cubicBezTo>
                  <a:pt x="10546" y="4306"/>
                  <a:pt x="10516" y="4330"/>
                  <a:pt x="10515" y="4361"/>
                </a:cubicBezTo>
                <a:cubicBezTo>
                  <a:pt x="10509" y="4612"/>
                  <a:pt x="10490" y="4869"/>
                  <a:pt x="10459" y="5127"/>
                </a:cubicBezTo>
                <a:cubicBezTo>
                  <a:pt x="10455" y="5158"/>
                  <a:pt x="10477" y="5185"/>
                  <a:pt x="10508" y="5189"/>
                </a:cubicBezTo>
                <a:lnTo>
                  <a:pt x="10514" y="5189"/>
                </a:lnTo>
                <a:cubicBezTo>
                  <a:pt x="10542" y="5189"/>
                  <a:pt x="10565" y="5168"/>
                  <a:pt x="10569" y="5141"/>
                </a:cubicBezTo>
                <a:cubicBezTo>
                  <a:pt x="10600" y="4879"/>
                  <a:pt x="10620" y="4618"/>
                  <a:pt x="10626" y="4364"/>
                </a:cubicBezTo>
                <a:cubicBezTo>
                  <a:pt x="10627" y="4333"/>
                  <a:pt x="10604" y="4307"/>
                  <a:pt x="10573" y="4306"/>
                </a:cubicBezTo>
                <a:close/>
                <a:moveTo>
                  <a:pt x="10392" y="5842"/>
                </a:moveTo>
                <a:cubicBezTo>
                  <a:pt x="10366" y="5842"/>
                  <a:pt x="10342" y="5860"/>
                  <a:pt x="10337" y="5886"/>
                </a:cubicBezTo>
                <a:cubicBezTo>
                  <a:pt x="10329" y="5923"/>
                  <a:pt x="10322" y="5959"/>
                  <a:pt x="10314" y="5994"/>
                </a:cubicBezTo>
                <a:cubicBezTo>
                  <a:pt x="10268" y="6208"/>
                  <a:pt x="10215" y="6424"/>
                  <a:pt x="10156" y="6634"/>
                </a:cubicBezTo>
                <a:cubicBezTo>
                  <a:pt x="10148" y="6664"/>
                  <a:pt x="10165" y="6695"/>
                  <a:pt x="10195" y="6702"/>
                </a:cubicBezTo>
                <a:cubicBezTo>
                  <a:pt x="10200" y="6705"/>
                  <a:pt x="10204" y="6705"/>
                  <a:pt x="10210" y="6705"/>
                </a:cubicBezTo>
                <a:cubicBezTo>
                  <a:pt x="10234" y="6705"/>
                  <a:pt x="10257" y="6689"/>
                  <a:pt x="10263" y="6664"/>
                </a:cubicBezTo>
                <a:cubicBezTo>
                  <a:pt x="10323" y="6451"/>
                  <a:pt x="10377" y="6233"/>
                  <a:pt x="10423" y="6018"/>
                </a:cubicBezTo>
                <a:cubicBezTo>
                  <a:pt x="10431" y="5981"/>
                  <a:pt x="10438" y="5945"/>
                  <a:pt x="10446" y="5909"/>
                </a:cubicBezTo>
                <a:cubicBezTo>
                  <a:pt x="10452" y="5878"/>
                  <a:pt x="10432" y="5849"/>
                  <a:pt x="10402" y="5842"/>
                </a:cubicBezTo>
                <a:cubicBezTo>
                  <a:pt x="10399" y="5842"/>
                  <a:pt x="10395" y="5842"/>
                  <a:pt x="10392" y="5842"/>
                </a:cubicBezTo>
                <a:close/>
                <a:moveTo>
                  <a:pt x="2671" y="7727"/>
                </a:moveTo>
                <a:cubicBezTo>
                  <a:pt x="2645" y="7727"/>
                  <a:pt x="2616" y="7750"/>
                  <a:pt x="2615" y="7780"/>
                </a:cubicBezTo>
                <a:cubicBezTo>
                  <a:pt x="2615" y="7811"/>
                  <a:pt x="2639" y="7837"/>
                  <a:pt x="2670" y="7838"/>
                </a:cubicBezTo>
                <a:cubicBezTo>
                  <a:pt x="2904" y="7844"/>
                  <a:pt x="3138" y="7936"/>
                  <a:pt x="3346" y="8101"/>
                </a:cubicBezTo>
                <a:cubicBezTo>
                  <a:pt x="3356" y="8109"/>
                  <a:pt x="3368" y="8113"/>
                  <a:pt x="3380" y="8113"/>
                </a:cubicBezTo>
                <a:cubicBezTo>
                  <a:pt x="3396" y="8113"/>
                  <a:pt x="3413" y="8106"/>
                  <a:pt x="3424" y="8092"/>
                </a:cubicBezTo>
                <a:cubicBezTo>
                  <a:pt x="3442" y="8068"/>
                  <a:pt x="3439" y="8032"/>
                  <a:pt x="3414" y="8014"/>
                </a:cubicBezTo>
                <a:cubicBezTo>
                  <a:pt x="3188" y="7834"/>
                  <a:pt x="2931" y="7734"/>
                  <a:pt x="2673" y="7727"/>
                </a:cubicBezTo>
                <a:cubicBezTo>
                  <a:pt x="2672" y="7727"/>
                  <a:pt x="2672" y="7727"/>
                  <a:pt x="2671" y="7727"/>
                </a:cubicBezTo>
                <a:close/>
                <a:moveTo>
                  <a:pt x="9973" y="7330"/>
                </a:moveTo>
                <a:cubicBezTo>
                  <a:pt x="9950" y="7330"/>
                  <a:pt x="9929" y="7344"/>
                  <a:pt x="9921" y="7367"/>
                </a:cubicBezTo>
                <a:cubicBezTo>
                  <a:pt x="9834" y="7607"/>
                  <a:pt x="9736" y="7848"/>
                  <a:pt x="9632" y="8081"/>
                </a:cubicBezTo>
                <a:cubicBezTo>
                  <a:pt x="9619" y="8108"/>
                  <a:pt x="9632" y="8141"/>
                  <a:pt x="9659" y="8153"/>
                </a:cubicBezTo>
                <a:cubicBezTo>
                  <a:pt x="9667" y="8157"/>
                  <a:pt x="9674" y="8159"/>
                  <a:pt x="9682" y="8159"/>
                </a:cubicBezTo>
                <a:cubicBezTo>
                  <a:pt x="9703" y="8159"/>
                  <a:pt x="9724" y="8147"/>
                  <a:pt x="9733" y="8125"/>
                </a:cubicBezTo>
                <a:cubicBezTo>
                  <a:pt x="9839" y="7890"/>
                  <a:pt x="9937" y="7648"/>
                  <a:pt x="10025" y="7405"/>
                </a:cubicBezTo>
                <a:cubicBezTo>
                  <a:pt x="10035" y="7377"/>
                  <a:pt x="10021" y="7344"/>
                  <a:pt x="9992" y="7334"/>
                </a:cubicBezTo>
                <a:cubicBezTo>
                  <a:pt x="9985" y="7331"/>
                  <a:pt x="9979" y="7330"/>
                  <a:pt x="9973" y="7330"/>
                </a:cubicBezTo>
                <a:close/>
                <a:moveTo>
                  <a:pt x="1957" y="7977"/>
                </a:moveTo>
                <a:cubicBezTo>
                  <a:pt x="1944" y="7977"/>
                  <a:pt x="1932" y="7981"/>
                  <a:pt x="1922" y="7990"/>
                </a:cubicBezTo>
                <a:cubicBezTo>
                  <a:pt x="1716" y="8153"/>
                  <a:pt x="1552" y="8384"/>
                  <a:pt x="1461" y="8637"/>
                </a:cubicBezTo>
                <a:cubicBezTo>
                  <a:pt x="1452" y="8666"/>
                  <a:pt x="1467" y="8698"/>
                  <a:pt x="1496" y="8709"/>
                </a:cubicBezTo>
                <a:cubicBezTo>
                  <a:pt x="1502" y="8711"/>
                  <a:pt x="1507" y="8712"/>
                  <a:pt x="1514" y="8712"/>
                </a:cubicBezTo>
                <a:cubicBezTo>
                  <a:pt x="1537" y="8712"/>
                  <a:pt x="1559" y="8697"/>
                  <a:pt x="1566" y="8674"/>
                </a:cubicBezTo>
                <a:cubicBezTo>
                  <a:pt x="1649" y="8441"/>
                  <a:pt x="1800" y="8228"/>
                  <a:pt x="1991" y="8076"/>
                </a:cubicBezTo>
                <a:cubicBezTo>
                  <a:pt x="2015" y="8057"/>
                  <a:pt x="2019" y="8022"/>
                  <a:pt x="2000" y="7998"/>
                </a:cubicBezTo>
                <a:cubicBezTo>
                  <a:pt x="1989" y="7984"/>
                  <a:pt x="1973" y="7977"/>
                  <a:pt x="1957" y="7977"/>
                </a:cubicBezTo>
                <a:close/>
                <a:moveTo>
                  <a:pt x="3845" y="8611"/>
                </a:moveTo>
                <a:cubicBezTo>
                  <a:pt x="3837" y="8611"/>
                  <a:pt x="3830" y="8612"/>
                  <a:pt x="3822" y="8616"/>
                </a:cubicBezTo>
                <a:cubicBezTo>
                  <a:pt x="3795" y="8627"/>
                  <a:pt x="3782" y="8661"/>
                  <a:pt x="3794" y="8688"/>
                </a:cubicBezTo>
                <a:cubicBezTo>
                  <a:pt x="3888" y="8903"/>
                  <a:pt x="3943" y="9150"/>
                  <a:pt x="3960" y="9421"/>
                </a:cubicBezTo>
                <a:cubicBezTo>
                  <a:pt x="3962" y="9450"/>
                  <a:pt x="3987" y="9472"/>
                  <a:pt x="4016" y="9472"/>
                </a:cubicBezTo>
                <a:lnTo>
                  <a:pt x="4019" y="9472"/>
                </a:lnTo>
                <a:cubicBezTo>
                  <a:pt x="4050" y="9470"/>
                  <a:pt x="4073" y="9445"/>
                  <a:pt x="4071" y="9414"/>
                </a:cubicBezTo>
                <a:cubicBezTo>
                  <a:pt x="4053" y="9130"/>
                  <a:pt x="3994" y="8871"/>
                  <a:pt x="3896" y="8645"/>
                </a:cubicBezTo>
                <a:cubicBezTo>
                  <a:pt x="3887" y="8624"/>
                  <a:pt x="3866" y="8611"/>
                  <a:pt x="3845" y="8611"/>
                </a:cubicBezTo>
                <a:close/>
                <a:moveTo>
                  <a:pt x="9339" y="8741"/>
                </a:moveTo>
                <a:cubicBezTo>
                  <a:pt x="9320" y="8741"/>
                  <a:pt x="9301" y="8752"/>
                  <a:pt x="9291" y="8771"/>
                </a:cubicBezTo>
                <a:cubicBezTo>
                  <a:pt x="9196" y="8946"/>
                  <a:pt x="9094" y="9121"/>
                  <a:pt x="8990" y="9290"/>
                </a:cubicBezTo>
                <a:cubicBezTo>
                  <a:pt x="8960" y="9338"/>
                  <a:pt x="8930" y="9385"/>
                  <a:pt x="8900" y="9433"/>
                </a:cubicBezTo>
                <a:cubicBezTo>
                  <a:pt x="8883" y="9459"/>
                  <a:pt x="8890" y="9493"/>
                  <a:pt x="8916" y="9510"/>
                </a:cubicBezTo>
                <a:cubicBezTo>
                  <a:pt x="8926" y="9515"/>
                  <a:pt x="8936" y="9518"/>
                  <a:pt x="8946" y="9518"/>
                </a:cubicBezTo>
                <a:cubicBezTo>
                  <a:pt x="8964" y="9518"/>
                  <a:pt x="8982" y="9509"/>
                  <a:pt x="8993" y="9493"/>
                </a:cubicBezTo>
                <a:cubicBezTo>
                  <a:pt x="9024" y="9445"/>
                  <a:pt x="9055" y="9397"/>
                  <a:pt x="9085" y="9349"/>
                </a:cubicBezTo>
                <a:cubicBezTo>
                  <a:pt x="9190" y="9178"/>
                  <a:pt x="9293" y="9000"/>
                  <a:pt x="9389" y="8823"/>
                </a:cubicBezTo>
                <a:cubicBezTo>
                  <a:pt x="9403" y="8796"/>
                  <a:pt x="9393" y="8762"/>
                  <a:pt x="9367" y="8748"/>
                </a:cubicBezTo>
                <a:cubicBezTo>
                  <a:pt x="9358" y="8743"/>
                  <a:pt x="9349" y="8741"/>
                  <a:pt x="9339" y="8741"/>
                </a:cubicBezTo>
                <a:close/>
                <a:moveTo>
                  <a:pt x="1463" y="9364"/>
                </a:moveTo>
                <a:cubicBezTo>
                  <a:pt x="1460" y="9364"/>
                  <a:pt x="1456" y="9364"/>
                  <a:pt x="1453" y="9365"/>
                </a:cubicBezTo>
                <a:cubicBezTo>
                  <a:pt x="1422" y="9370"/>
                  <a:pt x="1403" y="9399"/>
                  <a:pt x="1408" y="9429"/>
                </a:cubicBezTo>
                <a:cubicBezTo>
                  <a:pt x="1454" y="9678"/>
                  <a:pt x="1557" y="9931"/>
                  <a:pt x="1705" y="10162"/>
                </a:cubicBezTo>
                <a:cubicBezTo>
                  <a:pt x="1716" y="10179"/>
                  <a:pt x="1734" y="10187"/>
                  <a:pt x="1752" y="10187"/>
                </a:cubicBezTo>
                <a:cubicBezTo>
                  <a:pt x="1763" y="10187"/>
                  <a:pt x="1773" y="10184"/>
                  <a:pt x="1782" y="10179"/>
                </a:cubicBezTo>
                <a:cubicBezTo>
                  <a:pt x="1808" y="10162"/>
                  <a:pt x="1815" y="10127"/>
                  <a:pt x="1799" y="10102"/>
                </a:cubicBezTo>
                <a:cubicBezTo>
                  <a:pt x="1657" y="9883"/>
                  <a:pt x="1560" y="9643"/>
                  <a:pt x="1517" y="9409"/>
                </a:cubicBezTo>
                <a:cubicBezTo>
                  <a:pt x="1512" y="9382"/>
                  <a:pt x="1489" y="9364"/>
                  <a:pt x="1463" y="9364"/>
                </a:cubicBezTo>
                <a:close/>
                <a:moveTo>
                  <a:pt x="8495" y="10036"/>
                </a:moveTo>
                <a:cubicBezTo>
                  <a:pt x="8479" y="10036"/>
                  <a:pt x="8463" y="10043"/>
                  <a:pt x="8451" y="10057"/>
                </a:cubicBezTo>
                <a:cubicBezTo>
                  <a:pt x="8285" y="10264"/>
                  <a:pt x="8112" y="10454"/>
                  <a:pt x="7934" y="10621"/>
                </a:cubicBezTo>
                <a:cubicBezTo>
                  <a:pt x="7913" y="10642"/>
                  <a:pt x="7912" y="10678"/>
                  <a:pt x="7932" y="10700"/>
                </a:cubicBezTo>
                <a:cubicBezTo>
                  <a:pt x="7944" y="10711"/>
                  <a:pt x="7958" y="10717"/>
                  <a:pt x="7973" y="10717"/>
                </a:cubicBezTo>
                <a:cubicBezTo>
                  <a:pt x="7987" y="10717"/>
                  <a:pt x="8000" y="10712"/>
                  <a:pt x="8011" y="10702"/>
                </a:cubicBezTo>
                <a:cubicBezTo>
                  <a:pt x="8191" y="10531"/>
                  <a:pt x="8368" y="10338"/>
                  <a:pt x="8539" y="10126"/>
                </a:cubicBezTo>
                <a:cubicBezTo>
                  <a:pt x="8558" y="10102"/>
                  <a:pt x="8554" y="10068"/>
                  <a:pt x="8530" y="10048"/>
                </a:cubicBezTo>
                <a:cubicBezTo>
                  <a:pt x="8520" y="10040"/>
                  <a:pt x="8507" y="10036"/>
                  <a:pt x="8495" y="10036"/>
                </a:cubicBezTo>
                <a:close/>
                <a:moveTo>
                  <a:pt x="3979" y="10133"/>
                </a:moveTo>
                <a:cubicBezTo>
                  <a:pt x="3952" y="10133"/>
                  <a:pt x="3929" y="10154"/>
                  <a:pt x="3925" y="10182"/>
                </a:cubicBezTo>
                <a:lnTo>
                  <a:pt x="3920" y="10220"/>
                </a:lnTo>
                <a:cubicBezTo>
                  <a:pt x="3884" y="10457"/>
                  <a:pt x="3835" y="10698"/>
                  <a:pt x="3773" y="10933"/>
                </a:cubicBezTo>
                <a:cubicBezTo>
                  <a:pt x="3765" y="10963"/>
                  <a:pt x="3783" y="10993"/>
                  <a:pt x="3813" y="11000"/>
                </a:cubicBezTo>
                <a:cubicBezTo>
                  <a:pt x="3817" y="11002"/>
                  <a:pt x="3822" y="11002"/>
                  <a:pt x="3827" y="11002"/>
                </a:cubicBezTo>
                <a:cubicBezTo>
                  <a:pt x="3851" y="11002"/>
                  <a:pt x="3874" y="10986"/>
                  <a:pt x="3881" y="10961"/>
                </a:cubicBezTo>
                <a:cubicBezTo>
                  <a:pt x="3944" y="10721"/>
                  <a:pt x="3994" y="10478"/>
                  <a:pt x="4030" y="10236"/>
                </a:cubicBezTo>
                <a:lnTo>
                  <a:pt x="4035" y="10197"/>
                </a:lnTo>
                <a:cubicBezTo>
                  <a:pt x="4039" y="10166"/>
                  <a:pt x="4018" y="10138"/>
                  <a:pt x="3987" y="10134"/>
                </a:cubicBezTo>
                <a:cubicBezTo>
                  <a:pt x="3984" y="10133"/>
                  <a:pt x="3982" y="10133"/>
                  <a:pt x="3979" y="10133"/>
                </a:cubicBezTo>
                <a:close/>
                <a:moveTo>
                  <a:pt x="2272" y="10644"/>
                </a:moveTo>
                <a:cubicBezTo>
                  <a:pt x="2256" y="10644"/>
                  <a:pt x="2239" y="10651"/>
                  <a:pt x="2228" y="10665"/>
                </a:cubicBezTo>
                <a:cubicBezTo>
                  <a:pt x="2209" y="10689"/>
                  <a:pt x="2214" y="10725"/>
                  <a:pt x="2237" y="10744"/>
                </a:cubicBezTo>
                <a:cubicBezTo>
                  <a:pt x="2429" y="10898"/>
                  <a:pt x="2647" y="11033"/>
                  <a:pt x="2903" y="11158"/>
                </a:cubicBezTo>
                <a:cubicBezTo>
                  <a:pt x="2911" y="11163"/>
                  <a:pt x="2920" y="11164"/>
                  <a:pt x="2927" y="11164"/>
                </a:cubicBezTo>
                <a:cubicBezTo>
                  <a:pt x="2947" y="11164"/>
                  <a:pt x="2968" y="11153"/>
                  <a:pt x="2977" y="11133"/>
                </a:cubicBezTo>
                <a:cubicBezTo>
                  <a:pt x="2990" y="11105"/>
                  <a:pt x="2979" y="11072"/>
                  <a:pt x="2952" y="11058"/>
                </a:cubicBezTo>
                <a:cubicBezTo>
                  <a:pt x="2703" y="10937"/>
                  <a:pt x="2492" y="10806"/>
                  <a:pt x="2306" y="10656"/>
                </a:cubicBezTo>
                <a:cubicBezTo>
                  <a:pt x="2296" y="10648"/>
                  <a:pt x="2284" y="10644"/>
                  <a:pt x="2272" y="10644"/>
                </a:cubicBezTo>
                <a:close/>
                <a:moveTo>
                  <a:pt x="7368" y="11087"/>
                </a:moveTo>
                <a:cubicBezTo>
                  <a:pt x="7358" y="11087"/>
                  <a:pt x="7347" y="11090"/>
                  <a:pt x="7338" y="11096"/>
                </a:cubicBezTo>
                <a:cubicBezTo>
                  <a:pt x="7119" y="11238"/>
                  <a:pt x="6892" y="11355"/>
                  <a:pt x="6661" y="11440"/>
                </a:cubicBezTo>
                <a:cubicBezTo>
                  <a:pt x="6632" y="11451"/>
                  <a:pt x="6617" y="11484"/>
                  <a:pt x="6628" y="11512"/>
                </a:cubicBezTo>
                <a:cubicBezTo>
                  <a:pt x="6636" y="11534"/>
                  <a:pt x="6658" y="11548"/>
                  <a:pt x="6680" y="11548"/>
                </a:cubicBezTo>
                <a:cubicBezTo>
                  <a:pt x="6686" y="11548"/>
                  <a:pt x="6693" y="11547"/>
                  <a:pt x="6699" y="11545"/>
                </a:cubicBezTo>
                <a:cubicBezTo>
                  <a:pt x="6939" y="11456"/>
                  <a:pt x="7174" y="11337"/>
                  <a:pt x="7399" y="11189"/>
                </a:cubicBezTo>
                <a:cubicBezTo>
                  <a:pt x="7425" y="11172"/>
                  <a:pt x="7432" y="11138"/>
                  <a:pt x="7415" y="11112"/>
                </a:cubicBezTo>
                <a:cubicBezTo>
                  <a:pt x="7404" y="11096"/>
                  <a:pt x="7386" y="11087"/>
                  <a:pt x="7368" y="11087"/>
                </a:cubicBezTo>
                <a:close/>
                <a:moveTo>
                  <a:pt x="3646" y="11340"/>
                </a:moveTo>
                <a:cubicBezTo>
                  <a:pt x="3622" y="11340"/>
                  <a:pt x="3600" y="11355"/>
                  <a:pt x="3593" y="11378"/>
                </a:cubicBezTo>
                <a:cubicBezTo>
                  <a:pt x="3583" y="11407"/>
                  <a:pt x="3599" y="11439"/>
                  <a:pt x="3628" y="11449"/>
                </a:cubicBezTo>
                <a:cubicBezTo>
                  <a:pt x="3882" y="11533"/>
                  <a:pt x="4135" y="11602"/>
                  <a:pt x="4380" y="11653"/>
                </a:cubicBezTo>
                <a:cubicBezTo>
                  <a:pt x="4384" y="11653"/>
                  <a:pt x="4389" y="11654"/>
                  <a:pt x="4392" y="11654"/>
                </a:cubicBezTo>
                <a:cubicBezTo>
                  <a:pt x="4417" y="11654"/>
                  <a:pt x="4441" y="11636"/>
                  <a:pt x="4446" y="11609"/>
                </a:cubicBezTo>
                <a:cubicBezTo>
                  <a:pt x="4453" y="11579"/>
                  <a:pt x="4433" y="11550"/>
                  <a:pt x="4404" y="11544"/>
                </a:cubicBezTo>
                <a:cubicBezTo>
                  <a:pt x="4163" y="11494"/>
                  <a:pt x="3913" y="11426"/>
                  <a:pt x="3663" y="11343"/>
                </a:cubicBezTo>
                <a:cubicBezTo>
                  <a:pt x="3657" y="11341"/>
                  <a:pt x="3651" y="11340"/>
                  <a:pt x="3646" y="11340"/>
                </a:cubicBezTo>
                <a:close/>
                <a:moveTo>
                  <a:pt x="5932" y="11621"/>
                </a:moveTo>
                <a:cubicBezTo>
                  <a:pt x="5929" y="11621"/>
                  <a:pt x="5926" y="11622"/>
                  <a:pt x="5924" y="11622"/>
                </a:cubicBezTo>
                <a:cubicBezTo>
                  <a:pt x="5757" y="11643"/>
                  <a:pt x="5584" y="11653"/>
                  <a:pt x="5409" y="11653"/>
                </a:cubicBezTo>
                <a:cubicBezTo>
                  <a:pt x="5326" y="11653"/>
                  <a:pt x="5244" y="11651"/>
                  <a:pt x="5161" y="11646"/>
                </a:cubicBezTo>
                <a:cubicBezTo>
                  <a:pt x="5160" y="11646"/>
                  <a:pt x="5158" y="11646"/>
                  <a:pt x="5157" y="11646"/>
                </a:cubicBezTo>
                <a:cubicBezTo>
                  <a:pt x="5128" y="11646"/>
                  <a:pt x="5104" y="11669"/>
                  <a:pt x="5102" y="11699"/>
                </a:cubicBezTo>
                <a:cubicBezTo>
                  <a:pt x="5101" y="11729"/>
                  <a:pt x="5125" y="11755"/>
                  <a:pt x="5155" y="11758"/>
                </a:cubicBezTo>
                <a:cubicBezTo>
                  <a:pt x="5242" y="11762"/>
                  <a:pt x="5330" y="11765"/>
                  <a:pt x="5417" y="11765"/>
                </a:cubicBezTo>
                <a:cubicBezTo>
                  <a:pt x="5595" y="11765"/>
                  <a:pt x="5770" y="11753"/>
                  <a:pt x="5938" y="11732"/>
                </a:cubicBezTo>
                <a:cubicBezTo>
                  <a:pt x="5967" y="11728"/>
                  <a:pt x="5990" y="11700"/>
                  <a:pt x="5986" y="11670"/>
                </a:cubicBezTo>
                <a:cubicBezTo>
                  <a:pt x="5982" y="11642"/>
                  <a:pt x="5959" y="11621"/>
                  <a:pt x="5932" y="11621"/>
                </a:cubicBezTo>
                <a:close/>
                <a:moveTo>
                  <a:pt x="3586" y="11626"/>
                </a:moveTo>
                <a:cubicBezTo>
                  <a:pt x="3563" y="11626"/>
                  <a:pt x="3542" y="11639"/>
                  <a:pt x="3533" y="11661"/>
                </a:cubicBezTo>
                <a:cubicBezTo>
                  <a:pt x="3441" y="11895"/>
                  <a:pt x="3333" y="12130"/>
                  <a:pt x="3213" y="12358"/>
                </a:cubicBezTo>
                <a:cubicBezTo>
                  <a:pt x="3198" y="12386"/>
                  <a:pt x="3209" y="12419"/>
                  <a:pt x="3237" y="12434"/>
                </a:cubicBezTo>
                <a:cubicBezTo>
                  <a:pt x="3244" y="12438"/>
                  <a:pt x="3254" y="12440"/>
                  <a:pt x="3263" y="12440"/>
                </a:cubicBezTo>
                <a:cubicBezTo>
                  <a:pt x="3282" y="12440"/>
                  <a:pt x="3302" y="12430"/>
                  <a:pt x="3312" y="12410"/>
                </a:cubicBezTo>
                <a:cubicBezTo>
                  <a:pt x="3434" y="12178"/>
                  <a:pt x="3542" y="11940"/>
                  <a:pt x="3636" y="11702"/>
                </a:cubicBezTo>
                <a:cubicBezTo>
                  <a:pt x="3648" y="11673"/>
                  <a:pt x="3634" y="11641"/>
                  <a:pt x="3606" y="11629"/>
                </a:cubicBezTo>
                <a:cubicBezTo>
                  <a:pt x="3599" y="11627"/>
                  <a:pt x="3592" y="11626"/>
                  <a:pt x="3586" y="11626"/>
                </a:cubicBezTo>
                <a:close/>
                <a:moveTo>
                  <a:pt x="2869" y="12994"/>
                </a:moveTo>
                <a:cubicBezTo>
                  <a:pt x="2850" y="12994"/>
                  <a:pt x="2832" y="13003"/>
                  <a:pt x="2821" y="13019"/>
                </a:cubicBezTo>
                <a:cubicBezTo>
                  <a:pt x="2683" y="13230"/>
                  <a:pt x="2530" y="13438"/>
                  <a:pt x="2367" y="13639"/>
                </a:cubicBezTo>
                <a:cubicBezTo>
                  <a:pt x="2348" y="13662"/>
                  <a:pt x="2352" y="13698"/>
                  <a:pt x="2376" y="13717"/>
                </a:cubicBezTo>
                <a:cubicBezTo>
                  <a:pt x="2387" y="13725"/>
                  <a:pt x="2398" y="13730"/>
                  <a:pt x="2411" y="13730"/>
                </a:cubicBezTo>
                <a:cubicBezTo>
                  <a:pt x="2427" y="13730"/>
                  <a:pt x="2443" y="13722"/>
                  <a:pt x="2454" y="13708"/>
                </a:cubicBezTo>
                <a:cubicBezTo>
                  <a:pt x="2618" y="13505"/>
                  <a:pt x="2773" y="13294"/>
                  <a:pt x="2914" y="13080"/>
                </a:cubicBezTo>
                <a:cubicBezTo>
                  <a:pt x="2931" y="13054"/>
                  <a:pt x="2925" y="13020"/>
                  <a:pt x="2899" y="13003"/>
                </a:cubicBezTo>
                <a:cubicBezTo>
                  <a:pt x="2890" y="12997"/>
                  <a:pt x="2879" y="12994"/>
                  <a:pt x="2869" y="12994"/>
                </a:cubicBezTo>
                <a:close/>
                <a:moveTo>
                  <a:pt x="1898" y="14197"/>
                </a:moveTo>
                <a:cubicBezTo>
                  <a:pt x="1883" y="14197"/>
                  <a:pt x="1869" y="14203"/>
                  <a:pt x="1858" y="14214"/>
                </a:cubicBezTo>
                <a:cubicBezTo>
                  <a:pt x="1680" y="14396"/>
                  <a:pt x="1492" y="14575"/>
                  <a:pt x="1299" y="14742"/>
                </a:cubicBezTo>
                <a:cubicBezTo>
                  <a:pt x="1276" y="14763"/>
                  <a:pt x="1273" y="14797"/>
                  <a:pt x="1294" y="14820"/>
                </a:cubicBezTo>
                <a:cubicBezTo>
                  <a:pt x="1304" y="14833"/>
                  <a:pt x="1319" y="14840"/>
                  <a:pt x="1335" y="14840"/>
                </a:cubicBezTo>
                <a:cubicBezTo>
                  <a:pt x="1348" y="14840"/>
                  <a:pt x="1361" y="14835"/>
                  <a:pt x="1372" y="14826"/>
                </a:cubicBezTo>
                <a:cubicBezTo>
                  <a:pt x="1567" y="14656"/>
                  <a:pt x="1758" y="14476"/>
                  <a:pt x="1937" y="14292"/>
                </a:cubicBezTo>
                <a:cubicBezTo>
                  <a:pt x="1958" y="14269"/>
                  <a:pt x="1958" y="14234"/>
                  <a:pt x="1936" y="14212"/>
                </a:cubicBezTo>
                <a:cubicBezTo>
                  <a:pt x="1925" y="14202"/>
                  <a:pt x="1912" y="14197"/>
                  <a:pt x="1898" y="14197"/>
                </a:cubicBezTo>
                <a:close/>
                <a:moveTo>
                  <a:pt x="729" y="15209"/>
                </a:moveTo>
                <a:cubicBezTo>
                  <a:pt x="718" y="15209"/>
                  <a:pt x="706" y="15213"/>
                  <a:pt x="697" y="15220"/>
                </a:cubicBezTo>
                <a:cubicBezTo>
                  <a:pt x="463" y="15388"/>
                  <a:pt x="248" y="15514"/>
                  <a:pt x="41" y="15607"/>
                </a:cubicBezTo>
                <a:cubicBezTo>
                  <a:pt x="13" y="15619"/>
                  <a:pt x="0" y="15651"/>
                  <a:pt x="13" y="15680"/>
                </a:cubicBezTo>
                <a:cubicBezTo>
                  <a:pt x="22" y="15701"/>
                  <a:pt x="43" y="15712"/>
                  <a:pt x="64" y="15712"/>
                </a:cubicBezTo>
                <a:cubicBezTo>
                  <a:pt x="72" y="15712"/>
                  <a:pt x="79" y="15711"/>
                  <a:pt x="87" y="15708"/>
                </a:cubicBezTo>
                <a:cubicBezTo>
                  <a:pt x="300" y="15613"/>
                  <a:pt x="521" y="15483"/>
                  <a:pt x="762" y="15310"/>
                </a:cubicBezTo>
                <a:cubicBezTo>
                  <a:pt x="786" y="15293"/>
                  <a:pt x="792" y="15257"/>
                  <a:pt x="775" y="15233"/>
                </a:cubicBezTo>
                <a:cubicBezTo>
                  <a:pt x="764" y="15217"/>
                  <a:pt x="746" y="15209"/>
                  <a:pt x="729" y="1520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6" name="Google Shape;936;p36"/>
          <p:cNvSpPr/>
          <p:nvPr/>
        </p:nvSpPr>
        <p:spPr>
          <a:xfrm rot="-7288838" flipH="1">
            <a:off x="1481004" y="5778461"/>
            <a:ext cx="984713" cy="720419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37" name="Google Shape;937;p36"/>
          <p:cNvGrpSpPr/>
          <p:nvPr/>
        </p:nvGrpSpPr>
        <p:grpSpPr>
          <a:xfrm rot="-425075" flipH="1">
            <a:off x="10330703" y="4980817"/>
            <a:ext cx="479660" cy="434489"/>
            <a:chOff x="1640475" y="1197075"/>
            <a:chExt cx="55475" cy="50250"/>
          </a:xfrm>
        </p:grpSpPr>
        <p:sp>
          <p:nvSpPr>
            <p:cNvPr id="938" name="Google Shape;938;p3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3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3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796349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 ">
  <p:cSld name="Title and five columns "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37"/>
          <p:cNvSpPr txBox="1">
            <a:spLocks noGrp="1"/>
          </p:cNvSpPr>
          <p:nvPr>
            <p:ph type="title"/>
          </p:nvPr>
        </p:nvSpPr>
        <p:spPr>
          <a:xfrm>
            <a:off x="4410000" y="1011933"/>
            <a:ext cx="3372000" cy="6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43" name="Google Shape;943;p37"/>
          <p:cNvSpPr txBox="1">
            <a:spLocks noGrp="1"/>
          </p:cNvSpPr>
          <p:nvPr>
            <p:ph type="title" idx="2"/>
          </p:nvPr>
        </p:nvSpPr>
        <p:spPr>
          <a:xfrm>
            <a:off x="957119" y="2623297"/>
            <a:ext cx="295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44" name="Google Shape;944;p37"/>
          <p:cNvSpPr txBox="1">
            <a:spLocks noGrp="1"/>
          </p:cNvSpPr>
          <p:nvPr>
            <p:ph type="subTitle" idx="1"/>
          </p:nvPr>
        </p:nvSpPr>
        <p:spPr>
          <a:xfrm>
            <a:off x="957119" y="3498017"/>
            <a:ext cx="2958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867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945" name="Google Shape;945;p37"/>
          <p:cNvSpPr txBox="1">
            <a:spLocks noGrp="1"/>
          </p:cNvSpPr>
          <p:nvPr>
            <p:ph type="title" idx="3"/>
          </p:nvPr>
        </p:nvSpPr>
        <p:spPr>
          <a:xfrm>
            <a:off x="4617084" y="2623297"/>
            <a:ext cx="295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46" name="Google Shape;946;p37"/>
          <p:cNvSpPr txBox="1">
            <a:spLocks noGrp="1"/>
          </p:cNvSpPr>
          <p:nvPr>
            <p:ph type="subTitle" idx="4"/>
          </p:nvPr>
        </p:nvSpPr>
        <p:spPr>
          <a:xfrm>
            <a:off x="4617084" y="3498017"/>
            <a:ext cx="2958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867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947" name="Google Shape;947;p37"/>
          <p:cNvSpPr txBox="1">
            <a:spLocks noGrp="1"/>
          </p:cNvSpPr>
          <p:nvPr>
            <p:ph type="title" idx="5"/>
          </p:nvPr>
        </p:nvSpPr>
        <p:spPr>
          <a:xfrm>
            <a:off x="8277049" y="2623297"/>
            <a:ext cx="295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48" name="Google Shape;948;p37"/>
          <p:cNvSpPr txBox="1">
            <a:spLocks noGrp="1"/>
          </p:cNvSpPr>
          <p:nvPr>
            <p:ph type="subTitle" idx="6"/>
          </p:nvPr>
        </p:nvSpPr>
        <p:spPr>
          <a:xfrm>
            <a:off x="8277049" y="3498017"/>
            <a:ext cx="2958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867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949" name="Google Shape;949;p37"/>
          <p:cNvSpPr txBox="1">
            <a:spLocks noGrp="1"/>
          </p:cNvSpPr>
          <p:nvPr>
            <p:ph type="title" idx="7"/>
          </p:nvPr>
        </p:nvSpPr>
        <p:spPr>
          <a:xfrm>
            <a:off x="2789499" y="4622131"/>
            <a:ext cx="295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50" name="Google Shape;950;p37"/>
          <p:cNvSpPr txBox="1">
            <a:spLocks noGrp="1"/>
          </p:cNvSpPr>
          <p:nvPr>
            <p:ph type="subTitle" idx="8"/>
          </p:nvPr>
        </p:nvSpPr>
        <p:spPr>
          <a:xfrm>
            <a:off x="2789499" y="5491556"/>
            <a:ext cx="2958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867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951" name="Google Shape;951;p37"/>
          <p:cNvSpPr txBox="1">
            <a:spLocks noGrp="1"/>
          </p:cNvSpPr>
          <p:nvPr>
            <p:ph type="title" idx="9"/>
          </p:nvPr>
        </p:nvSpPr>
        <p:spPr>
          <a:xfrm>
            <a:off x="6444476" y="4622131"/>
            <a:ext cx="295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52" name="Google Shape;952;p37"/>
          <p:cNvSpPr txBox="1">
            <a:spLocks noGrp="1"/>
          </p:cNvSpPr>
          <p:nvPr>
            <p:ph type="subTitle" idx="13"/>
          </p:nvPr>
        </p:nvSpPr>
        <p:spPr>
          <a:xfrm>
            <a:off x="6444476" y="5491556"/>
            <a:ext cx="2958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867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953" name="Google Shape;953;p37"/>
          <p:cNvSpPr/>
          <p:nvPr/>
        </p:nvSpPr>
        <p:spPr>
          <a:xfrm rot="-814670" flipH="1">
            <a:off x="7354820" y="-2204591"/>
            <a:ext cx="4816221" cy="3842293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chemeClr val="accent1">
              <a:alpha val="4955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4" name="Google Shape;954;p37"/>
          <p:cNvSpPr/>
          <p:nvPr/>
        </p:nvSpPr>
        <p:spPr>
          <a:xfrm>
            <a:off x="-1322616" y="3731314"/>
            <a:ext cx="3554583" cy="3704201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5" name="Google Shape;955;p37"/>
          <p:cNvSpPr/>
          <p:nvPr/>
        </p:nvSpPr>
        <p:spPr>
          <a:xfrm>
            <a:off x="9560947" y="5456811"/>
            <a:ext cx="4028628" cy="1660572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6" name="Google Shape;956;p37"/>
          <p:cNvSpPr/>
          <p:nvPr/>
        </p:nvSpPr>
        <p:spPr>
          <a:xfrm>
            <a:off x="-1413171" y="-402646"/>
            <a:ext cx="5573892" cy="1502919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7" name="Google Shape;957;p37"/>
          <p:cNvSpPr/>
          <p:nvPr/>
        </p:nvSpPr>
        <p:spPr>
          <a:xfrm>
            <a:off x="2593767" y="2972397"/>
            <a:ext cx="16767" cy="5400"/>
          </a:xfrm>
          <a:custGeom>
            <a:avLst/>
            <a:gdLst/>
            <a:ahLst/>
            <a:cxnLst/>
            <a:rect l="l" t="t" r="r" b="b"/>
            <a:pathLst>
              <a:path w="503" h="162" extrusionOk="0">
                <a:moveTo>
                  <a:pt x="61" y="0"/>
                </a:moveTo>
                <a:cubicBezTo>
                  <a:pt x="37" y="0"/>
                  <a:pt x="16" y="17"/>
                  <a:pt x="9" y="40"/>
                </a:cubicBezTo>
                <a:cubicBezTo>
                  <a:pt x="1" y="70"/>
                  <a:pt x="18" y="101"/>
                  <a:pt x="47" y="110"/>
                </a:cubicBezTo>
                <a:cubicBezTo>
                  <a:pt x="170" y="145"/>
                  <a:pt x="298" y="162"/>
                  <a:pt x="429" y="162"/>
                </a:cubicBezTo>
                <a:lnTo>
                  <a:pt x="447" y="162"/>
                </a:lnTo>
                <a:cubicBezTo>
                  <a:pt x="478" y="162"/>
                  <a:pt x="503" y="136"/>
                  <a:pt x="502" y="105"/>
                </a:cubicBezTo>
                <a:cubicBezTo>
                  <a:pt x="502" y="78"/>
                  <a:pt x="483" y="50"/>
                  <a:pt x="454" y="50"/>
                </a:cubicBezTo>
                <a:cubicBezTo>
                  <a:pt x="451" y="50"/>
                  <a:pt x="449" y="50"/>
                  <a:pt x="446" y="51"/>
                </a:cubicBezTo>
                <a:cubicBezTo>
                  <a:pt x="442" y="51"/>
                  <a:pt x="438" y="51"/>
                  <a:pt x="435" y="51"/>
                </a:cubicBezTo>
                <a:cubicBezTo>
                  <a:pt x="312" y="51"/>
                  <a:pt x="192" y="35"/>
                  <a:pt x="78" y="3"/>
                </a:cubicBezTo>
                <a:cubicBezTo>
                  <a:pt x="72" y="1"/>
                  <a:pt x="67" y="0"/>
                  <a:pt x="6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8" name="Google Shape;958;p37"/>
          <p:cNvSpPr/>
          <p:nvPr/>
        </p:nvSpPr>
        <p:spPr>
          <a:xfrm>
            <a:off x="2905234" y="2252567"/>
            <a:ext cx="14567" cy="11467"/>
          </a:xfrm>
          <a:custGeom>
            <a:avLst/>
            <a:gdLst/>
            <a:ahLst/>
            <a:cxnLst/>
            <a:rect l="l" t="t" r="r" b="b"/>
            <a:pathLst>
              <a:path w="437" h="344" extrusionOk="0">
                <a:moveTo>
                  <a:pt x="63" y="0"/>
                </a:moveTo>
                <a:cubicBezTo>
                  <a:pt x="45" y="0"/>
                  <a:pt x="28" y="9"/>
                  <a:pt x="17" y="25"/>
                </a:cubicBezTo>
                <a:cubicBezTo>
                  <a:pt x="0" y="49"/>
                  <a:pt x="6" y="85"/>
                  <a:pt x="32" y="102"/>
                </a:cubicBezTo>
                <a:cubicBezTo>
                  <a:pt x="137" y="173"/>
                  <a:pt x="240" y="250"/>
                  <a:pt x="340" y="332"/>
                </a:cubicBezTo>
                <a:cubicBezTo>
                  <a:pt x="350" y="340"/>
                  <a:pt x="362" y="343"/>
                  <a:pt x="375" y="343"/>
                </a:cubicBezTo>
                <a:cubicBezTo>
                  <a:pt x="391" y="343"/>
                  <a:pt x="407" y="337"/>
                  <a:pt x="418" y="323"/>
                </a:cubicBezTo>
                <a:cubicBezTo>
                  <a:pt x="437" y="299"/>
                  <a:pt x="434" y="264"/>
                  <a:pt x="410" y="245"/>
                </a:cubicBezTo>
                <a:cubicBezTo>
                  <a:pt x="308" y="162"/>
                  <a:pt x="202" y="83"/>
                  <a:pt x="94" y="10"/>
                </a:cubicBezTo>
                <a:cubicBezTo>
                  <a:pt x="84" y="4"/>
                  <a:pt x="74" y="0"/>
                  <a:pt x="6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9" name="Google Shape;959;p37"/>
          <p:cNvSpPr/>
          <p:nvPr/>
        </p:nvSpPr>
        <p:spPr>
          <a:xfrm rot="-906775">
            <a:off x="2641717" y="-51867"/>
            <a:ext cx="807728" cy="18924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60" name="Google Shape;960;p37"/>
          <p:cNvGrpSpPr/>
          <p:nvPr/>
        </p:nvGrpSpPr>
        <p:grpSpPr>
          <a:xfrm rot="-5400000">
            <a:off x="1606451" y="4840003"/>
            <a:ext cx="295696" cy="267845"/>
            <a:chOff x="1640475" y="1197075"/>
            <a:chExt cx="55475" cy="50250"/>
          </a:xfrm>
        </p:grpSpPr>
        <p:sp>
          <p:nvSpPr>
            <p:cNvPr id="961" name="Google Shape;961;p3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3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3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64" name="Google Shape;964;p37"/>
          <p:cNvSpPr/>
          <p:nvPr/>
        </p:nvSpPr>
        <p:spPr>
          <a:xfrm rot="9965797">
            <a:off x="-675091" y="5146259"/>
            <a:ext cx="1325152" cy="2076284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65" name="Google Shape;965;p37"/>
          <p:cNvGrpSpPr/>
          <p:nvPr/>
        </p:nvGrpSpPr>
        <p:grpSpPr>
          <a:xfrm rot="-6145098">
            <a:off x="801150" y="815616"/>
            <a:ext cx="578189" cy="523765"/>
            <a:chOff x="1640475" y="1197075"/>
            <a:chExt cx="55475" cy="50250"/>
          </a:xfrm>
        </p:grpSpPr>
        <p:sp>
          <p:nvSpPr>
            <p:cNvPr id="966" name="Google Shape;966;p3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3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3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69" name="Google Shape;969;p37"/>
          <p:cNvGrpSpPr/>
          <p:nvPr/>
        </p:nvGrpSpPr>
        <p:grpSpPr>
          <a:xfrm rot="-5400000">
            <a:off x="10252156" y="1412246"/>
            <a:ext cx="326429" cy="295697"/>
            <a:chOff x="1640475" y="1197075"/>
            <a:chExt cx="55475" cy="50250"/>
          </a:xfrm>
        </p:grpSpPr>
        <p:sp>
          <p:nvSpPr>
            <p:cNvPr id="970" name="Google Shape;970;p3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" name="Google Shape;971;p3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" name="Google Shape;972;p3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73" name="Google Shape;973;p37"/>
          <p:cNvSpPr/>
          <p:nvPr/>
        </p:nvSpPr>
        <p:spPr>
          <a:xfrm rot="-308323">
            <a:off x="11652957" y="4656414"/>
            <a:ext cx="773556" cy="1812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74" name="Google Shape;974;p37"/>
          <p:cNvGrpSpPr/>
          <p:nvPr/>
        </p:nvGrpSpPr>
        <p:grpSpPr>
          <a:xfrm rot="-5400000">
            <a:off x="10687532" y="5449480"/>
            <a:ext cx="295696" cy="267845"/>
            <a:chOff x="1640475" y="1197075"/>
            <a:chExt cx="55475" cy="50250"/>
          </a:xfrm>
        </p:grpSpPr>
        <p:sp>
          <p:nvSpPr>
            <p:cNvPr id="975" name="Google Shape;975;p3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3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3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78" name="Google Shape;978;p37"/>
          <p:cNvSpPr/>
          <p:nvPr/>
        </p:nvSpPr>
        <p:spPr>
          <a:xfrm>
            <a:off x="3660601" y="1159243"/>
            <a:ext cx="962233" cy="642109"/>
          </a:xfrm>
          <a:custGeom>
            <a:avLst/>
            <a:gdLst/>
            <a:ahLst/>
            <a:cxnLst/>
            <a:rect l="l" t="t" r="r" b="b"/>
            <a:pathLst>
              <a:path w="32413" h="21632" extrusionOk="0">
                <a:moveTo>
                  <a:pt x="20115" y="0"/>
                </a:moveTo>
                <a:lnTo>
                  <a:pt x="1524" y="853"/>
                </a:lnTo>
                <a:lnTo>
                  <a:pt x="10262" y="9947"/>
                </a:lnTo>
                <a:lnTo>
                  <a:pt x="5560" y="16290"/>
                </a:lnTo>
                <a:lnTo>
                  <a:pt x="0" y="21632"/>
                </a:lnTo>
                <a:lnTo>
                  <a:pt x="32413" y="21226"/>
                </a:lnTo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9" name="Google Shape;979;p37"/>
          <p:cNvSpPr/>
          <p:nvPr/>
        </p:nvSpPr>
        <p:spPr>
          <a:xfrm>
            <a:off x="4301595" y="1632455"/>
            <a:ext cx="341635" cy="144736"/>
          </a:xfrm>
          <a:custGeom>
            <a:avLst/>
            <a:gdLst/>
            <a:ahLst/>
            <a:cxnLst/>
            <a:rect l="l" t="t" r="r" b="b"/>
            <a:pathLst>
              <a:path w="11508" h="4876" extrusionOk="0">
                <a:moveTo>
                  <a:pt x="0" y="203"/>
                </a:moveTo>
                <a:lnTo>
                  <a:pt x="11508" y="4876"/>
                </a:lnTo>
                <a:lnTo>
                  <a:pt x="1138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980" name="Google Shape;980;p37"/>
          <p:cNvSpPr/>
          <p:nvPr/>
        </p:nvSpPr>
        <p:spPr>
          <a:xfrm>
            <a:off x="7706952" y="1622986"/>
            <a:ext cx="282261" cy="178337"/>
          </a:xfrm>
          <a:custGeom>
            <a:avLst/>
            <a:gdLst/>
            <a:ahLst/>
            <a:cxnLst/>
            <a:rect l="l" t="t" r="r" b="b"/>
            <a:pathLst>
              <a:path w="9508" h="6008" extrusionOk="0">
                <a:moveTo>
                  <a:pt x="9508" y="365"/>
                </a:moveTo>
                <a:lnTo>
                  <a:pt x="0" y="6008"/>
                </a:lnTo>
                <a:lnTo>
                  <a:pt x="26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214476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38"/>
          <p:cNvSpPr txBox="1">
            <a:spLocks noGrp="1"/>
          </p:cNvSpPr>
          <p:nvPr>
            <p:ph type="title"/>
          </p:nvPr>
        </p:nvSpPr>
        <p:spPr>
          <a:xfrm>
            <a:off x="4410000" y="1011936"/>
            <a:ext cx="33720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83" name="Google Shape;983;p38"/>
          <p:cNvSpPr txBox="1">
            <a:spLocks noGrp="1"/>
          </p:cNvSpPr>
          <p:nvPr>
            <p:ph type="subTitle" idx="1"/>
          </p:nvPr>
        </p:nvSpPr>
        <p:spPr>
          <a:xfrm>
            <a:off x="1059367" y="3526267"/>
            <a:ext cx="19968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867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984" name="Google Shape;984;p38"/>
          <p:cNvSpPr txBox="1">
            <a:spLocks noGrp="1"/>
          </p:cNvSpPr>
          <p:nvPr>
            <p:ph type="title" idx="2" hasCustomPrompt="1"/>
          </p:nvPr>
        </p:nvSpPr>
        <p:spPr>
          <a:xfrm>
            <a:off x="1152167" y="2552263"/>
            <a:ext cx="1811200" cy="8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985" name="Google Shape;985;p38"/>
          <p:cNvSpPr txBox="1">
            <a:spLocks noGrp="1"/>
          </p:cNvSpPr>
          <p:nvPr>
            <p:ph type="subTitle" idx="3"/>
          </p:nvPr>
        </p:nvSpPr>
        <p:spPr>
          <a:xfrm>
            <a:off x="3751528" y="3526267"/>
            <a:ext cx="19968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867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986" name="Google Shape;986;p38"/>
          <p:cNvSpPr txBox="1">
            <a:spLocks noGrp="1"/>
          </p:cNvSpPr>
          <p:nvPr>
            <p:ph type="title" idx="4" hasCustomPrompt="1"/>
          </p:nvPr>
        </p:nvSpPr>
        <p:spPr>
          <a:xfrm>
            <a:off x="3844328" y="2552263"/>
            <a:ext cx="1811200" cy="8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987" name="Google Shape;987;p38"/>
          <p:cNvSpPr txBox="1">
            <a:spLocks noGrp="1"/>
          </p:cNvSpPr>
          <p:nvPr>
            <p:ph type="subTitle" idx="5"/>
          </p:nvPr>
        </p:nvSpPr>
        <p:spPr>
          <a:xfrm>
            <a:off x="6443667" y="3526267"/>
            <a:ext cx="19968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867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988" name="Google Shape;988;p38"/>
          <p:cNvSpPr txBox="1">
            <a:spLocks noGrp="1"/>
          </p:cNvSpPr>
          <p:nvPr>
            <p:ph type="title" idx="6" hasCustomPrompt="1"/>
          </p:nvPr>
        </p:nvSpPr>
        <p:spPr>
          <a:xfrm>
            <a:off x="6536467" y="2552263"/>
            <a:ext cx="1811200" cy="8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989" name="Google Shape;989;p38"/>
          <p:cNvSpPr txBox="1">
            <a:spLocks noGrp="1"/>
          </p:cNvSpPr>
          <p:nvPr>
            <p:ph type="subTitle" idx="7"/>
          </p:nvPr>
        </p:nvSpPr>
        <p:spPr>
          <a:xfrm>
            <a:off x="9135795" y="3526267"/>
            <a:ext cx="19968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867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990" name="Google Shape;990;p38"/>
          <p:cNvSpPr txBox="1">
            <a:spLocks noGrp="1"/>
          </p:cNvSpPr>
          <p:nvPr>
            <p:ph type="title" idx="8" hasCustomPrompt="1"/>
          </p:nvPr>
        </p:nvSpPr>
        <p:spPr>
          <a:xfrm>
            <a:off x="9228595" y="2552263"/>
            <a:ext cx="1811200" cy="8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991" name="Google Shape;991;p38"/>
          <p:cNvSpPr txBox="1">
            <a:spLocks noGrp="1"/>
          </p:cNvSpPr>
          <p:nvPr>
            <p:ph type="subTitle" idx="9"/>
          </p:nvPr>
        </p:nvSpPr>
        <p:spPr>
          <a:xfrm>
            <a:off x="1059367" y="5543951"/>
            <a:ext cx="19968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867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992" name="Google Shape;992;p38"/>
          <p:cNvSpPr txBox="1">
            <a:spLocks noGrp="1"/>
          </p:cNvSpPr>
          <p:nvPr>
            <p:ph type="title" idx="13" hasCustomPrompt="1"/>
          </p:nvPr>
        </p:nvSpPr>
        <p:spPr>
          <a:xfrm>
            <a:off x="1236367" y="4548353"/>
            <a:ext cx="1642800" cy="8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993" name="Google Shape;993;p38"/>
          <p:cNvSpPr txBox="1">
            <a:spLocks noGrp="1"/>
          </p:cNvSpPr>
          <p:nvPr>
            <p:ph type="subTitle" idx="14"/>
          </p:nvPr>
        </p:nvSpPr>
        <p:spPr>
          <a:xfrm>
            <a:off x="3751528" y="5543951"/>
            <a:ext cx="19968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867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994" name="Google Shape;994;p38"/>
          <p:cNvSpPr txBox="1">
            <a:spLocks noGrp="1"/>
          </p:cNvSpPr>
          <p:nvPr>
            <p:ph type="title" idx="15" hasCustomPrompt="1"/>
          </p:nvPr>
        </p:nvSpPr>
        <p:spPr>
          <a:xfrm>
            <a:off x="3844328" y="4548353"/>
            <a:ext cx="1811200" cy="8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995" name="Google Shape;995;p38"/>
          <p:cNvSpPr txBox="1">
            <a:spLocks noGrp="1"/>
          </p:cNvSpPr>
          <p:nvPr>
            <p:ph type="subTitle" idx="16"/>
          </p:nvPr>
        </p:nvSpPr>
        <p:spPr>
          <a:xfrm>
            <a:off x="6443667" y="5543951"/>
            <a:ext cx="19968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867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996" name="Google Shape;996;p38"/>
          <p:cNvSpPr txBox="1">
            <a:spLocks noGrp="1"/>
          </p:cNvSpPr>
          <p:nvPr>
            <p:ph type="title" idx="17" hasCustomPrompt="1"/>
          </p:nvPr>
        </p:nvSpPr>
        <p:spPr>
          <a:xfrm>
            <a:off x="6536467" y="4548353"/>
            <a:ext cx="1811200" cy="8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997" name="Google Shape;997;p38"/>
          <p:cNvSpPr txBox="1">
            <a:spLocks noGrp="1"/>
          </p:cNvSpPr>
          <p:nvPr>
            <p:ph type="subTitle" idx="18"/>
          </p:nvPr>
        </p:nvSpPr>
        <p:spPr>
          <a:xfrm>
            <a:off x="9135795" y="5543951"/>
            <a:ext cx="19968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867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998" name="Google Shape;998;p38"/>
          <p:cNvSpPr txBox="1">
            <a:spLocks noGrp="1"/>
          </p:cNvSpPr>
          <p:nvPr>
            <p:ph type="title" idx="19" hasCustomPrompt="1"/>
          </p:nvPr>
        </p:nvSpPr>
        <p:spPr>
          <a:xfrm>
            <a:off x="9228595" y="4548353"/>
            <a:ext cx="1811200" cy="8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999" name="Google Shape;999;p38"/>
          <p:cNvSpPr/>
          <p:nvPr/>
        </p:nvSpPr>
        <p:spPr>
          <a:xfrm rot="10800000">
            <a:off x="-508771" y="5395254"/>
            <a:ext cx="3564955" cy="1747847"/>
          </a:xfrm>
          <a:custGeom>
            <a:avLst/>
            <a:gdLst/>
            <a:ahLst/>
            <a:cxnLst/>
            <a:rect l="l" t="t" r="r" b="b"/>
            <a:pathLst>
              <a:path w="16766" h="8220" extrusionOk="0">
                <a:moveTo>
                  <a:pt x="16619" y="0"/>
                </a:moveTo>
                <a:lnTo>
                  <a:pt x="1" y="306"/>
                </a:lnTo>
                <a:cubicBezTo>
                  <a:pt x="61" y="421"/>
                  <a:pt x="130" y="530"/>
                  <a:pt x="209" y="629"/>
                </a:cubicBezTo>
                <a:cubicBezTo>
                  <a:pt x="561" y="1077"/>
                  <a:pt x="1090" y="1341"/>
                  <a:pt x="1620" y="1341"/>
                </a:cubicBezTo>
                <a:cubicBezTo>
                  <a:pt x="1653" y="1341"/>
                  <a:pt x="1687" y="1340"/>
                  <a:pt x="1720" y="1338"/>
                </a:cubicBezTo>
                <a:cubicBezTo>
                  <a:pt x="2137" y="1311"/>
                  <a:pt x="2547" y="1128"/>
                  <a:pt x="2959" y="1128"/>
                </a:cubicBezTo>
                <a:cubicBezTo>
                  <a:pt x="3033" y="1128"/>
                  <a:pt x="3106" y="1133"/>
                  <a:pt x="3180" y="1147"/>
                </a:cubicBezTo>
                <a:cubicBezTo>
                  <a:pt x="3277" y="1165"/>
                  <a:pt x="3367" y="1194"/>
                  <a:pt x="3455" y="1233"/>
                </a:cubicBezTo>
                <a:cubicBezTo>
                  <a:pt x="3474" y="1242"/>
                  <a:pt x="3493" y="1250"/>
                  <a:pt x="3511" y="1261"/>
                </a:cubicBezTo>
                <a:lnTo>
                  <a:pt x="3512" y="1261"/>
                </a:lnTo>
                <a:cubicBezTo>
                  <a:pt x="4178" y="1599"/>
                  <a:pt x="4587" y="2502"/>
                  <a:pt x="5216" y="2997"/>
                </a:cubicBezTo>
                <a:cubicBezTo>
                  <a:pt x="5642" y="3331"/>
                  <a:pt x="6137" y="3458"/>
                  <a:pt x="6653" y="3458"/>
                </a:cubicBezTo>
                <a:cubicBezTo>
                  <a:pt x="7281" y="3458"/>
                  <a:pt x="7939" y="3268"/>
                  <a:pt x="8534" y="3032"/>
                </a:cubicBezTo>
                <a:cubicBezTo>
                  <a:pt x="9061" y="2823"/>
                  <a:pt x="9606" y="2582"/>
                  <a:pt x="10155" y="2582"/>
                </a:cubicBezTo>
                <a:cubicBezTo>
                  <a:pt x="10271" y="2582"/>
                  <a:pt x="10386" y="2593"/>
                  <a:pt x="10502" y="2617"/>
                </a:cubicBezTo>
                <a:cubicBezTo>
                  <a:pt x="11491" y="2819"/>
                  <a:pt x="12129" y="3901"/>
                  <a:pt x="12548" y="4929"/>
                </a:cubicBezTo>
                <a:cubicBezTo>
                  <a:pt x="12966" y="5958"/>
                  <a:pt x="13334" y="7102"/>
                  <a:pt x="14165" y="7742"/>
                </a:cubicBezTo>
                <a:cubicBezTo>
                  <a:pt x="14587" y="8068"/>
                  <a:pt x="15094" y="8220"/>
                  <a:pt x="15606" y="8220"/>
                </a:cubicBezTo>
                <a:cubicBezTo>
                  <a:pt x="16002" y="8220"/>
                  <a:pt x="16401" y="8129"/>
                  <a:pt x="16766" y="7956"/>
                </a:cubicBezTo>
                <a:lnTo>
                  <a:pt x="16619" y="0"/>
                </a:ln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0" name="Google Shape;1000;p38"/>
          <p:cNvSpPr/>
          <p:nvPr/>
        </p:nvSpPr>
        <p:spPr>
          <a:xfrm rot="5400000">
            <a:off x="9745896" y="-1145518"/>
            <a:ext cx="1838888" cy="3576115"/>
          </a:xfrm>
          <a:custGeom>
            <a:avLst/>
            <a:gdLst/>
            <a:ahLst/>
            <a:cxnLst/>
            <a:rect l="l" t="t" r="r" b="b"/>
            <a:pathLst>
              <a:path w="12435" h="24182" extrusionOk="0">
                <a:moveTo>
                  <a:pt x="7995" y="0"/>
                </a:moveTo>
                <a:cubicBezTo>
                  <a:pt x="6753" y="0"/>
                  <a:pt x="5507" y="123"/>
                  <a:pt x="4282" y="305"/>
                </a:cubicBezTo>
                <a:cubicBezTo>
                  <a:pt x="3647" y="400"/>
                  <a:pt x="3014" y="509"/>
                  <a:pt x="2384" y="629"/>
                </a:cubicBezTo>
                <a:cubicBezTo>
                  <a:pt x="1767" y="745"/>
                  <a:pt x="1135" y="843"/>
                  <a:pt x="528" y="997"/>
                </a:cubicBezTo>
                <a:cubicBezTo>
                  <a:pt x="284" y="1059"/>
                  <a:pt x="86" y="1199"/>
                  <a:pt x="44" y="1438"/>
                </a:cubicBezTo>
                <a:cubicBezTo>
                  <a:pt x="1" y="1675"/>
                  <a:pt x="98" y="1906"/>
                  <a:pt x="177" y="2128"/>
                </a:cubicBezTo>
                <a:cubicBezTo>
                  <a:pt x="371" y="2674"/>
                  <a:pt x="529" y="3231"/>
                  <a:pt x="657" y="3795"/>
                </a:cubicBezTo>
                <a:cubicBezTo>
                  <a:pt x="1173" y="6076"/>
                  <a:pt x="1176" y="8421"/>
                  <a:pt x="1157" y="10740"/>
                </a:cubicBezTo>
                <a:cubicBezTo>
                  <a:pt x="1137" y="13166"/>
                  <a:pt x="1119" y="15594"/>
                  <a:pt x="956" y="18015"/>
                </a:cubicBezTo>
                <a:cubicBezTo>
                  <a:pt x="873" y="19227"/>
                  <a:pt x="754" y="20438"/>
                  <a:pt x="578" y="21641"/>
                </a:cubicBezTo>
                <a:cubicBezTo>
                  <a:pt x="533" y="21947"/>
                  <a:pt x="484" y="22253"/>
                  <a:pt x="431" y="22559"/>
                </a:cubicBezTo>
                <a:cubicBezTo>
                  <a:pt x="386" y="22822"/>
                  <a:pt x="322" y="23092"/>
                  <a:pt x="343" y="23359"/>
                </a:cubicBezTo>
                <a:cubicBezTo>
                  <a:pt x="374" y="23781"/>
                  <a:pt x="660" y="24173"/>
                  <a:pt x="1161" y="24181"/>
                </a:cubicBezTo>
                <a:cubicBezTo>
                  <a:pt x="1165" y="24181"/>
                  <a:pt x="1169" y="24181"/>
                  <a:pt x="1173" y="24181"/>
                </a:cubicBezTo>
                <a:cubicBezTo>
                  <a:pt x="1371" y="24181"/>
                  <a:pt x="1540" y="24099"/>
                  <a:pt x="1654" y="23951"/>
                </a:cubicBezTo>
                <a:cubicBezTo>
                  <a:pt x="1675" y="23925"/>
                  <a:pt x="1683" y="23898"/>
                  <a:pt x="1682" y="23874"/>
                </a:cubicBezTo>
                <a:lnTo>
                  <a:pt x="1682" y="23874"/>
                </a:lnTo>
                <a:cubicBezTo>
                  <a:pt x="1847" y="23898"/>
                  <a:pt x="2014" y="23909"/>
                  <a:pt x="2180" y="23909"/>
                </a:cubicBezTo>
                <a:cubicBezTo>
                  <a:pt x="2943" y="23909"/>
                  <a:pt x="3699" y="23667"/>
                  <a:pt x="4311" y="23242"/>
                </a:cubicBezTo>
                <a:cubicBezTo>
                  <a:pt x="4708" y="22966"/>
                  <a:pt x="5045" y="22616"/>
                  <a:pt x="5275" y="22211"/>
                </a:cubicBezTo>
                <a:cubicBezTo>
                  <a:pt x="5529" y="21761"/>
                  <a:pt x="5637" y="21258"/>
                  <a:pt x="5672" y="20756"/>
                </a:cubicBezTo>
                <a:cubicBezTo>
                  <a:pt x="5745" y="19694"/>
                  <a:pt x="5474" y="18600"/>
                  <a:pt x="5753" y="17552"/>
                </a:cubicBezTo>
                <a:cubicBezTo>
                  <a:pt x="5970" y="16734"/>
                  <a:pt x="6573" y="16141"/>
                  <a:pt x="7340" y="15710"/>
                </a:cubicBezTo>
                <a:cubicBezTo>
                  <a:pt x="8075" y="15296"/>
                  <a:pt x="8888" y="15018"/>
                  <a:pt x="9665" y="14682"/>
                </a:cubicBezTo>
                <a:cubicBezTo>
                  <a:pt x="10395" y="14367"/>
                  <a:pt x="11138" y="13992"/>
                  <a:pt x="11650" y="13407"/>
                </a:cubicBezTo>
                <a:cubicBezTo>
                  <a:pt x="12358" y="12597"/>
                  <a:pt x="12435" y="11553"/>
                  <a:pt x="12147" y="10578"/>
                </a:cubicBezTo>
                <a:cubicBezTo>
                  <a:pt x="11808" y="9430"/>
                  <a:pt x="11016" y="8461"/>
                  <a:pt x="10472" y="7396"/>
                </a:cubicBezTo>
                <a:cubicBezTo>
                  <a:pt x="9923" y="6314"/>
                  <a:pt x="9632" y="5096"/>
                  <a:pt x="9791" y="3904"/>
                </a:cubicBezTo>
                <a:cubicBezTo>
                  <a:pt x="9926" y="2896"/>
                  <a:pt x="10412" y="1909"/>
                  <a:pt x="11209" y="1194"/>
                </a:cubicBezTo>
                <a:cubicBezTo>
                  <a:pt x="11406" y="1016"/>
                  <a:pt x="11621" y="858"/>
                  <a:pt x="11854" y="718"/>
                </a:cubicBezTo>
                <a:cubicBezTo>
                  <a:pt x="11960" y="654"/>
                  <a:pt x="11944" y="503"/>
                  <a:pt x="11818" y="468"/>
                </a:cubicBezTo>
                <a:cubicBezTo>
                  <a:pt x="10568" y="132"/>
                  <a:pt x="9284" y="0"/>
                  <a:pt x="7995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1" name="Google Shape;1001;p38"/>
          <p:cNvSpPr/>
          <p:nvPr/>
        </p:nvSpPr>
        <p:spPr>
          <a:xfrm>
            <a:off x="11132586" y="3596062"/>
            <a:ext cx="1996783" cy="3639073"/>
          </a:xfrm>
          <a:custGeom>
            <a:avLst/>
            <a:gdLst/>
            <a:ahLst/>
            <a:cxnLst/>
            <a:rect l="l" t="t" r="r" b="b"/>
            <a:pathLst>
              <a:path w="14332" h="26119" extrusionOk="0">
                <a:moveTo>
                  <a:pt x="12104" y="0"/>
                </a:moveTo>
                <a:cubicBezTo>
                  <a:pt x="11836" y="0"/>
                  <a:pt x="11579" y="100"/>
                  <a:pt x="11338" y="207"/>
                </a:cubicBezTo>
                <a:cubicBezTo>
                  <a:pt x="11049" y="335"/>
                  <a:pt x="10764" y="475"/>
                  <a:pt x="10478" y="610"/>
                </a:cubicBezTo>
                <a:cubicBezTo>
                  <a:pt x="9890" y="885"/>
                  <a:pt x="9294" y="1149"/>
                  <a:pt x="8713" y="1440"/>
                </a:cubicBezTo>
                <a:cubicBezTo>
                  <a:pt x="8495" y="1549"/>
                  <a:pt x="8298" y="1691"/>
                  <a:pt x="8201" y="1922"/>
                </a:cubicBezTo>
                <a:cubicBezTo>
                  <a:pt x="8095" y="2174"/>
                  <a:pt x="8110" y="2467"/>
                  <a:pt x="8106" y="2735"/>
                </a:cubicBezTo>
                <a:cubicBezTo>
                  <a:pt x="8097" y="3377"/>
                  <a:pt x="8121" y="4019"/>
                  <a:pt x="8176" y="4658"/>
                </a:cubicBezTo>
                <a:cubicBezTo>
                  <a:pt x="8228" y="5277"/>
                  <a:pt x="8331" y="5899"/>
                  <a:pt x="8283" y="6521"/>
                </a:cubicBezTo>
                <a:cubicBezTo>
                  <a:pt x="8242" y="7056"/>
                  <a:pt x="8055" y="7556"/>
                  <a:pt x="7761" y="8004"/>
                </a:cubicBezTo>
                <a:cubicBezTo>
                  <a:pt x="7173" y="8897"/>
                  <a:pt x="6276" y="9476"/>
                  <a:pt x="5434" y="10099"/>
                </a:cubicBezTo>
                <a:cubicBezTo>
                  <a:pt x="5008" y="10415"/>
                  <a:pt x="4600" y="10769"/>
                  <a:pt x="4338" y="11238"/>
                </a:cubicBezTo>
                <a:cubicBezTo>
                  <a:pt x="4078" y="11703"/>
                  <a:pt x="3973" y="12231"/>
                  <a:pt x="3932" y="12758"/>
                </a:cubicBezTo>
                <a:cubicBezTo>
                  <a:pt x="3854" y="13776"/>
                  <a:pt x="4023" y="14819"/>
                  <a:pt x="3717" y="15812"/>
                </a:cubicBezTo>
                <a:cubicBezTo>
                  <a:pt x="3574" y="16273"/>
                  <a:pt x="3319" y="16702"/>
                  <a:pt x="2917" y="16981"/>
                </a:cubicBezTo>
                <a:cubicBezTo>
                  <a:pt x="2489" y="17279"/>
                  <a:pt x="1977" y="17419"/>
                  <a:pt x="1536" y="17694"/>
                </a:cubicBezTo>
                <a:cubicBezTo>
                  <a:pt x="639" y="18252"/>
                  <a:pt x="327" y="19323"/>
                  <a:pt x="152" y="20304"/>
                </a:cubicBezTo>
                <a:cubicBezTo>
                  <a:pt x="48" y="20891"/>
                  <a:pt x="1" y="21500"/>
                  <a:pt x="140" y="22087"/>
                </a:cubicBezTo>
                <a:cubicBezTo>
                  <a:pt x="259" y="22589"/>
                  <a:pt x="523" y="23040"/>
                  <a:pt x="855" y="23429"/>
                </a:cubicBezTo>
                <a:cubicBezTo>
                  <a:pt x="1544" y="24236"/>
                  <a:pt x="3187" y="24329"/>
                  <a:pt x="3333" y="25366"/>
                </a:cubicBezTo>
                <a:cubicBezTo>
                  <a:pt x="3413" y="25937"/>
                  <a:pt x="4213" y="26116"/>
                  <a:pt x="4450" y="26116"/>
                </a:cubicBezTo>
                <a:cubicBezTo>
                  <a:pt x="4499" y="26116"/>
                  <a:pt x="4524" y="26108"/>
                  <a:pt x="4512" y="26094"/>
                </a:cubicBezTo>
                <a:lnTo>
                  <a:pt x="4512" y="26094"/>
                </a:lnTo>
                <a:cubicBezTo>
                  <a:pt x="5752" y="26098"/>
                  <a:pt x="6992" y="26103"/>
                  <a:pt x="8231" y="26108"/>
                </a:cubicBezTo>
                <a:cubicBezTo>
                  <a:pt x="8884" y="26110"/>
                  <a:pt x="9536" y="26113"/>
                  <a:pt x="10188" y="26115"/>
                </a:cubicBezTo>
                <a:cubicBezTo>
                  <a:pt x="10509" y="26116"/>
                  <a:pt x="10831" y="26117"/>
                  <a:pt x="11153" y="26118"/>
                </a:cubicBezTo>
                <a:cubicBezTo>
                  <a:pt x="11181" y="26118"/>
                  <a:pt x="11210" y="26118"/>
                  <a:pt x="11238" y="26118"/>
                </a:cubicBezTo>
                <a:cubicBezTo>
                  <a:pt x="11502" y="26118"/>
                  <a:pt x="11768" y="26112"/>
                  <a:pt x="12030" y="26066"/>
                </a:cubicBezTo>
                <a:cubicBezTo>
                  <a:pt x="12510" y="25980"/>
                  <a:pt x="12981" y="25708"/>
                  <a:pt x="13161" y="25232"/>
                </a:cubicBezTo>
                <a:cubicBezTo>
                  <a:pt x="13200" y="25130"/>
                  <a:pt x="13224" y="25017"/>
                  <a:pt x="13222" y="24907"/>
                </a:cubicBezTo>
                <a:cubicBezTo>
                  <a:pt x="13220" y="24778"/>
                  <a:pt x="13107" y="24687"/>
                  <a:pt x="13042" y="24582"/>
                </a:cubicBezTo>
                <a:cubicBezTo>
                  <a:pt x="12914" y="24378"/>
                  <a:pt x="12829" y="24154"/>
                  <a:pt x="12777" y="23918"/>
                </a:cubicBezTo>
                <a:cubicBezTo>
                  <a:pt x="12667" y="23424"/>
                  <a:pt x="12700" y="22903"/>
                  <a:pt x="12760" y="22402"/>
                </a:cubicBezTo>
                <a:cubicBezTo>
                  <a:pt x="12825" y="21856"/>
                  <a:pt x="12928" y="21313"/>
                  <a:pt x="12991" y="20766"/>
                </a:cubicBezTo>
                <a:cubicBezTo>
                  <a:pt x="13138" y="19498"/>
                  <a:pt x="13165" y="18220"/>
                  <a:pt x="13259" y="16947"/>
                </a:cubicBezTo>
                <a:cubicBezTo>
                  <a:pt x="13306" y="16306"/>
                  <a:pt x="13371" y="15667"/>
                  <a:pt x="13476" y="15033"/>
                </a:cubicBezTo>
                <a:cubicBezTo>
                  <a:pt x="13580" y="14418"/>
                  <a:pt x="13717" y="13809"/>
                  <a:pt x="13850" y="13199"/>
                </a:cubicBezTo>
                <a:cubicBezTo>
                  <a:pt x="14117" y="11977"/>
                  <a:pt x="14332" y="10761"/>
                  <a:pt x="14312" y="9506"/>
                </a:cubicBezTo>
                <a:cubicBezTo>
                  <a:pt x="14292" y="8213"/>
                  <a:pt x="14104" y="6931"/>
                  <a:pt x="14032" y="5641"/>
                </a:cubicBezTo>
                <a:cubicBezTo>
                  <a:pt x="13973" y="4552"/>
                  <a:pt x="14026" y="3448"/>
                  <a:pt x="13821" y="2371"/>
                </a:cubicBezTo>
                <a:cubicBezTo>
                  <a:pt x="13723" y="1854"/>
                  <a:pt x="13559" y="1346"/>
                  <a:pt x="13296" y="889"/>
                </a:cubicBezTo>
                <a:cubicBezTo>
                  <a:pt x="13046" y="456"/>
                  <a:pt x="12681" y="18"/>
                  <a:pt x="12141" y="1"/>
                </a:cubicBezTo>
                <a:cubicBezTo>
                  <a:pt x="12128" y="1"/>
                  <a:pt x="12116" y="0"/>
                  <a:pt x="12104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2" name="Google Shape;1002;p38"/>
          <p:cNvSpPr/>
          <p:nvPr/>
        </p:nvSpPr>
        <p:spPr>
          <a:xfrm rot="8100000">
            <a:off x="-1095631" y="-716704"/>
            <a:ext cx="3453777" cy="2655557"/>
          </a:xfrm>
          <a:custGeom>
            <a:avLst/>
            <a:gdLst/>
            <a:ahLst/>
            <a:cxnLst/>
            <a:rect l="l" t="t" r="r" b="b"/>
            <a:pathLst>
              <a:path w="16243" h="12489" extrusionOk="0">
                <a:moveTo>
                  <a:pt x="3844" y="0"/>
                </a:moveTo>
                <a:cubicBezTo>
                  <a:pt x="3285" y="0"/>
                  <a:pt x="2723" y="148"/>
                  <a:pt x="2228" y="400"/>
                </a:cubicBezTo>
                <a:cubicBezTo>
                  <a:pt x="1280" y="883"/>
                  <a:pt x="590" y="1767"/>
                  <a:pt x="156" y="2720"/>
                </a:cubicBezTo>
                <a:cubicBezTo>
                  <a:pt x="49" y="2956"/>
                  <a:pt x="1" y="3596"/>
                  <a:pt x="54" y="3596"/>
                </a:cubicBezTo>
                <a:cubicBezTo>
                  <a:pt x="57" y="3596"/>
                  <a:pt x="61" y="3593"/>
                  <a:pt x="66" y="3588"/>
                </a:cubicBezTo>
                <a:cubicBezTo>
                  <a:pt x="269" y="4868"/>
                  <a:pt x="1355" y="5759"/>
                  <a:pt x="2294" y="6557"/>
                </a:cubicBezTo>
                <a:cubicBezTo>
                  <a:pt x="3560" y="7632"/>
                  <a:pt x="4723" y="8824"/>
                  <a:pt x="5756" y="10126"/>
                </a:cubicBezTo>
                <a:cubicBezTo>
                  <a:pt x="6340" y="10862"/>
                  <a:pt x="6881" y="11633"/>
                  <a:pt x="7379" y="12430"/>
                </a:cubicBezTo>
                <a:cubicBezTo>
                  <a:pt x="7403" y="12468"/>
                  <a:pt x="7442" y="12488"/>
                  <a:pt x="7481" y="12488"/>
                </a:cubicBezTo>
                <a:cubicBezTo>
                  <a:pt x="7510" y="12488"/>
                  <a:pt x="7539" y="12478"/>
                  <a:pt x="7563" y="12456"/>
                </a:cubicBezTo>
                <a:cubicBezTo>
                  <a:pt x="9372" y="10767"/>
                  <a:pt x="11182" y="9079"/>
                  <a:pt x="12991" y="7391"/>
                </a:cubicBezTo>
                <a:cubicBezTo>
                  <a:pt x="13444" y="6969"/>
                  <a:pt x="13897" y="6547"/>
                  <a:pt x="14348" y="6125"/>
                </a:cubicBezTo>
                <a:cubicBezTo>
                  <a:pt x="14774" y="5728"/>
                  <a:pt x="15224" y="5346"/>
                  <a:pt x="15621" y="4920"/>
                </a:cubicBezTo>
                <a:cubicBezTo>
                  <a:pt x="15956" y="4561"/>
                  <a:pt x="16230" y="4130"/>
                  <a:pt x="16237" y="3625"/>
                </a:cubicBezTo>
                <a:cubicBezTo>
                  <a:pt x="16243" y="3173"/>
                  <a:pt x="16055" y="2737"/>
                  <a:pt x="15772" y="2393"/>
                </a:cubicBezTo>
                <a:cubicBezTo>
                  <a:pt x="15118" y="1597"/>
                  <a:pt x="13969" y="1326"/>
                  <a:pt x="12990" y="1230"/>
                </a:cubicBezTo>
                <a:cubicBezTo>
                  <a:pt x="12782" y="1209"/>
                  <a:pt x="12575" y="1199"/>
                  <a:pt x="12369" y="1199"/>
                </a:cubicBezTo>
                <a:cubicBezTo>
                  <a:pt x="11579" y="1199"/>
                  <a:pt x="10805" y="1344"/>
                  <a:pt x="10046" y="1589"/>
                </a:cubicBezTo>
                <a:cubicBezTo>
                  <a:pt x="9458" y="1779"/>
                  <a:pt x="8842" y="1996"/>
                  <a:pt x="8230" y="1996"/>
                </a:cubicBezTo>
                <a:cubicBezTo>
                  <a:pt x="7924" y="1996"/>
                  <a:pt x="7618" y="1942"/>
                  <a:pt x="7317" y="1801"/>
                </a:cubicBezTo>
                <a:cubicBezTo>
                  <a:pt x="6411" y="1378"/>
                  <a:pt x="5786" y="517"/>
                  <a:pt x="4835" y="170"/>
                </a:cubicBezTo>
                <a:cubicBezTo>
                  <a:pt x="4516" y="54"/>
                  <a:pt x="4181" y="0"/>
                  <a:pt x="3844" y="0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03" name="Google Shape;1003;p38"/>
          <p:cNvGrpSpPr/>
          <p:nvPr/>
        </p:nvGrpSpPr>
        <p:grpSpPr>
          <a:xfrm rot="4499945">
            <a:off x="1913635" y="1510849"/>
            <a:ext cx="287912" cy="260807"/>
            <a:chOff x="1640475" y="1197075"/>
            <a:chExt cx="55475" cy="50250"/>
          </a:xfrm>
        </p:grpSpPr>
        <p:sp>
          <p:nvSpPr>
            <p:cNvPr id="1004" name="Google Shape;1004;p3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5" name="Google Shape;1005;p3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" name="Google Shape;1006;p3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07" name="Google Shape;1007;p38"/>
          <p:cNvSpPr/>
          <p:nvPr/>
        </p:nvSpPr>
        <p:spPr>
          <a:xfrm rot="7610468" flipH="1">
            <a:off x="11549648" y="3852860"/>
            <a:ext cx="726913" cy="170293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08" name="Google Shape;1008;p38"/>
          <p:cNvGrpSpPr/>
          <p:nvPr/>
        </p:nvGrpSpPr>
        <p:grpSpPr>
          <a:xfrm rot="3412103">
            <a:off x="9516775" y="1096267"/>
            <a:ext cx="427901" cy="387620"/>
            <a:chOff x="1640475" y="1197075"/>
            <a:chExt cx="55475" cy="50250"/>
          </a:xfrm>
        </p:grpSpPr>
        <p:sp>
          <p:nvSpPr>
            <p:cNvPr id="1009" name="Google Shape;1009;p3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3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3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12" name="Google Shape;1012;p38"/>
          <p:cNvSpPr/>
          <p:nvPr/>
        </p:nvSpPr>
        <p:spPr>
          <a:xfrm rot="3218474">
            <a:off x="2876443" y="5913390"/>
            <a:ext cx="1079363" cy="1691236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3" name="Google Shape;1013;p38"/>
          <p:cNvSpPr/>
          <p:nvPr/>
        </p:nvSpPr>
        <p:spPr>
          <a:xfrm rot="7610386" flipH="1">
            <a:off x="2756225" y="14346"/>
            <a:ext cx="1153139" cy="270141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170925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39"/>
          <p:cNvSpPr/>
          <p:nvPr/>
        </p:nvSpPr>
        <p:spPr>
          <a:xfrm>
            <a:off x="-287795" y="4787105"/>
            <a:ext cx="5249664" cy="2470481"/>
          </a:xfrm>
          <a:custGeom>
            <a:avLst/>
            <a:gdLst/>
            <a:ahLst/>
            <a:cxnLst/>
            <a:rect l="l" t="t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6" name="Google Shape;1016;p39"/>
          <p:cNvSpPr/>
          <p:nvPr/>
        </p:nvSpPr>
        <p:spPr>
          <a:xfrm>
            <a:off x="-667933" y="-450815"/>
            <a:ext cx="4525983" cy="2498265"/>
          </a:xfrm>
          <a:custGeom>
            <a:avLst/>
            <a:gdLst/>
            <a:ahLst/>
            <a:cxnLst/>
            <a:rect l="l" t="t" r="r" b="b"/>
            <a:pathLst>
              <a:path w="20526" h="11330" extrusionOk="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7" name="Google Shape;1017;p39"/>
          <p:cNvSpPr/>
          <p:nvPr/>
        </p:nvSpPr>
        <p:spPr>
          <a:xfrm>
            <a:off x="9992259" y="-353136"/>
            <a:ext cx="2868044" cy="2876423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8" name="Google Shape;1018;p39"/>
          <p:cNvSpPr/>
          <p:nvPr/>
        </p:nvSpPr>
        <p:spPr>
          <a:xfrm>
            <a:off x="7302406" y="5657189"/>
            <a:ext cx="5374908" cy="1899167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9" name="Google Shape;1019;p39"/>
          <p:cNvSpPr txBox="1">
            <a:spLocks noGrp="1"/>
          </p:cNvSpPr>
          <p:nvPr>
            <p:ph type="title" hasCustomPrompt="1"/>
          </p:nvPr>
        </p:nvSpPr>
        <p:spPr>
          <a:xfrm>
            <a:off x="1591400" y="2857616"/>
            <a:ext cx="2060400" cy="8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020" name="Google Shape;1020;p39"/>
          <p:cNvSpPr txBox="1">
            <a:spLocks noGrp="1"/>
          </p:cNvSpPr>
          <p:nvPr>
            <p:ph type="subTitle" idx="1"/>
          </p:nvPr>
        </p:nvSpPr>
        <p:spPr>
          <a:xfrm>
            <a:off x="1043700" y="3903833"/>
            <a:ext cx="31552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1021" name="Google Shape;1021;p39"/>
          <p:cNvSpPr txBox="1">
            <a:spLocks noGrp="1"/>
          </p:cNvSpPr>
          <p:nvPr>
            <p:ph type="title" idx="2" hasCustomPrompt="1"/>
          </p:nvPr>
        </p:nvSpPr>
        <p:spPr>
          <a:xfrm>
            <a:off x="5065817" y="2857616"/>
            <a:ext cx="2060400" cy="8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022" name="Google Shape;1022;p39"/>
          <p:cNvSpPr txBox="1">
            <a:spLocks noGrp="1"/>
          </p:cNvSpPr>
          <p:nvPr>
            <p:ph type="subTitle" idx="3"/>
          </p:nvPr>
        </p:nvSpPr>
        <p:spPr>
          <a:xfrm>
            <a:off x="4518417" y="3903833"/>
            <a:ext cx="31552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1023" name="Google Shape;1023;p39"/>
          <p:cNvSpPr txBox="1">
            <a:spLocks noGrp="1"/>
          </p:cNvSpPr>
          <p:nvPr>
            <p:ph type="title" idx="4" hasCustomPrompt="1"/>
          </p:nvPr>
        </p:nvSpPr>
        <p:spPr>
          <a:xfrm>
            <a:off x="8540267" y="2857616"/>
            <a:ext cx="2060400" cy="8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024" name="Google Shape;1024;p39"/>
          <p:cNvSpPr txBox="1">
            <a:spLocks noGrp="1"/>
          </p:cNvSpPr>
          <p:nvPr>
            <p:ph type="subTitle" idx="5"/>
          </p:nvPr>
        </p:nvSpPr>
        <p:spPr>
          <a:xfrm>
            <a:off x="7993133" y="3903833"/>
            <a:ext cx="31552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1025" name="Google Shape;1025;p39"/>
          <p:cNvSpPr txBox="1">
            <a:spLocks noGrp="1"/>
          </p:cNvSpPr>
          <p:nvPr>
            <p:ph type="title" idx="6"/>
          </p:nvPr>
        </p:nvSpPr>
        <p:spPr>
          <a:xfrm>
            <a:off x="4518600" y="1011936"/>
            <a:ext cx="31552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26" name="Google Shape;1026;p39"/>
          <p:cNvSpPr txBox="1">
            <a:spLocks noGrp="1"/>
          </p:cNvSpPr>
          <p:nvPr>
            <p:ph type="title" idx="7"/>
          </p:nvPr>
        </p:nvSpPr>
        <p:spPr>
          <a:xfrm>
            <a:off x="4578647" y="1976600"/>
            <a:ext cx="3034800" cy="5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027" name="Google Shape;1027;p39"/>
          <p:cNvGrpSpPr/>
          <p:nvPr/>
        </p:nvGrpSpPr>
        <p:grpSpPr>
          <a:xfrm rot="4517592">
            <a:off x="11400977" y="5254553"/>
            <a:ext cx="295695" cy="267844"/>
            <a:chOff x="1640475" y="1197075"/>
            <a:chExt cx="55475" cy="50250"/>
          </a:xfrm>
        </p:grpSpPr>
        <p:sp>
          <p:nvSpPr>
            <p:cNvPr id="1028" name="Google Shape;1028;p3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3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3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1" name="Google Shape;1031;p39"/>
          <p:cNvGrpSpPr/>
          <p:nvPr/>
        </p:nvGrpSpPr>
        <p:grpSpPr>
          <a:xfrm rot="7199963">
            <a:off x="1287892" y="6044028"/>
            <a:ext cx="287913" cy="260805"/>
            <a:chOff x="1640475" y="1197075"/>
            <a:chExt cx="55475" cy="50250"/>
          </a:xfrm>
        </p:grpSpPr>
        <p:sp>
          <p:nvSpPr>
            <p:cNvPr id="1032" name="Google Shape;1032;p3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3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3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5" name="Google Shape;1035;p39"/>
          <p:cNvSpPr/>
          <p:nvPr/>
        </p:nvSpPr>
        <p:spPr>
          <a:xfrm rot="2368484">
            <a:off x="4779444" y="464043"/>
            <a:ext cx="706379" cy="165492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36" name="Google Shape;1036;p39"/>
          <p:cNvGrpSpPr/>
          <p:nvPr/>
        </p:nvGrpSpPr>
        <p:grpSpPr>
          <a:xfrm rot="-9900000">
            <a:off x="1986687" y="247300"/>
            <a:ext cx="462887" cy="419283"/>
            <a:chOff x="1640475" y="1197075"/>
            <a:chExt cx="55475" cy="50250"/>
          </a:xfrm>
        </p:grpSpPr>
        <p:sp>
          <p:nvSpPr>
            <p:cNvPr id="1037" name="Google Shape;1037;p3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8" name="Google Shape;1038;p3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9" name="Google Shape;1039;p3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40" name="Google Shape;1040;p39"/>
          <p:cNvGrpSpPr/>
          <p:nvPr/>
        </p:nvGrpSpPr>
        <p:grpSpPr>
          <a:xfrm rot="-9900030">
            <a:off x="10420846" y="703803"/>
            <a:ext cx="287909" cy="260807"/>
            <a:chOff x="1640475" y="1197075"/>
            <a:chExt cx="55475" cy="50250"/>
          </a:xfrm>
        </p:grpSpPr>
        <p:sp>
          <p:nvSpPr>
            <p:cNvPr id="1041" name="Google Shape;1041;p3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3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3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44" name="Google Shape;1044;p39"/>
          <p:cNvSpPr/>
          <p:nvPr/>
        </p:nvSpPr>
        <p:spPr>
          <a:xfrm rot="-8289780">
            <a:off x="10474408" y="1972257"/>
            <a:ext cx="1538337" cy="1125452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5" name="Google Shape;1045;p39"/>
          <p:cNvSpPr/>
          <p:nvPr/>
        </p:nvSpPr>
        <p:spPr>
          <a:xfrm rot="-120">
            <a:off x="11037478" y="6369982"/>
            <a:ext cx="706389" cy="16548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6" name="Google Shape;1046;p39"/>
          <p:cNvSpPr txBox="1">
            <a:spLocks noGrp="1"/>
          </p:cNvSpPr>
          <p:nvPr>
            <p:ph type="title" idx="8" hasCustomPrompt="1"/>
          </p:nvPr>
        </p:nvSpPr>
        <p:spPr>
          <a:xfrm>
            <a:off x="1591400" y="4507099"/>
            <a:ext cx="2060400" cy="8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047" name="Google Shape;1047;p39"/>
          <p:cNvSpPr txBox="1">
            <a:spLocks noGrp="1"/>
          </p:cNvSpPr>
          <p:nvPr>
            <p:ph type="subTitle" idx="9"/>
          </p:nvPr>
        </p:nvSpPr>
        <p:spPr>
          <a:xfrm>
            <a:off x="1043700" y="5574333"/>
            <a:ext cx="31552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1048" name="Google Shape;1048;p39"/>
          <p:cNvSpPr txBox="1">
            <a:spLocks noGrp="1"/>
          </p:cNvSpPr>
          <p:nvPr>
            <p:ph type="title" idx="13" hasCustomPrompt="1"/>
          </p:nvPr>
        </p:nvSpPr>
        <p:spPr>
          <a:xfrm>
            <a:off x="5065817" y="4507099"/>
            <a:ext cx="2060400" cy="8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049" name="Google Shape;1049;p39"/>
          <p:cNvSpPr txBox="1">
            <a:spLocks noGrp="1"/>
          </p:cNvSpPr>
          <p:nvPr>
            <p:ph type="subTitle" idx="14"/>
          </p:nvPr>
        </p:nvSpPr>
        <p:spPr>
          <a:xfrm>
            <a:off x="4518417" y="5574333"/>
            <a:ext cx="31552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1050" name="Google Shape;1050;p39"/>
          <p:cNvSpPr txBox="1">
            <a:spLocks noGrp="1"/>
          </p:cNvSpPr>
          <p:nvPr>
            <p:ph type="title" idx="15" hasCustomPrompt="1"/>
          </p:nvPr>
        </p:nvSpPr>
        <p:spPr>
          <a:xfrm>
            <a:off x="8540267" y="4507099"/>
            <a:ext cx="2060400" cy="8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051" name="Google Shape;1051;p39"/>
          <p:cNvSpPr txBox="1">
            <a:spLocks noGrp="1"/>
          </p:cNvSpPr>
          <p:nvPr>
            <p:ph type="subTitle" idx="16"/>
          </p:nvPr>
        </p:nvSpPr>
        <p:spPr>
          <a:xfrm>
            <a:off x="7993133" y="5574333"/>
            <a:ext cx="31552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04906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p40"/>
          <p:cNvSpPr/>
          <p:nvPr/>
        </p:nvSpPr>
        <p:spPr>
          <a:xfrm rot="10800000">
            <a:off x="9177697" y="-469964"/>
            <a:ext cx="3466136" cy="3612032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4" name="Google Shape;1054;p40"/>
          <p:cNvSpPr/>
          <p:nvPr/>
        </p:nvSpPr>
        <p:spPr>
          <a:xfrm rot="10800000">
            <a:off x="-598384" y="-267558"/>
            <a:ext cx="3928387" cy="1619252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5" name="Google Shape;1055;p40"/>
          <p:cNvSpPr/>
          <p:nvPr/>
        </p:nvSpPr>
        <p:spPr>
          <a:xfrm rot="10800000">
            <a:off x="6998790" y="5570438"/>
            <a:ext cx="5435199" cy="1465521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6" name="Google Shape;1056;p40"/>
          <p:cNvSpPr/>
          <p:nvPr/>
        </p:nvSpPr>
        <p:spPr>
          <a:xfrm rot="10800000">
            <a:off x="-598406" y="3581260"/>
            <a:ext cx="4696403" cy="3746704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7" name="Google Shape;1057;p40">
            <a:hlinkClick r:id="" action="ppaction://noaction"/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920284" y="3468833"/>
            <a:ext cx="1402000" cy="8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058" name="Google Shape;1058;p40"/>
          <p:cNvSpPr txBox="1">
            <a:spLocks noGrp="1"/>
          </p:cNvSpPr>
          <p:nvPr>
            <p:ph type="subTitle" idx="1"/>
          </p:nvPr>
        </p:nvSpPr>
        <p:spPr>
          <a:xfrm>
            <a:off x="1043700" y="4619900"/>
            <a:ext cx="31552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1059" name="Google Shape;1059;p40"/>
          <p:cNvSpPr txBox="1">
            <a:spLocks noGrp="1"/>
          </p:cNvSpPr>
          <p:nvPr>
            <p:ph type="title" idx="2" hasCustomPrompt="1"/>
          </p:nvPr>
        </p:nvSpPr>
        <p:spPr>
          <a:xfrm>
            <a:off x="5397357" y="3468833"/>
            <a:ext cx="1398000" cy="8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060" name="Google Shape;1060;p40"/>
          <p:cNvSpPr txBox="1">
            <a:spLocks noGrp="1"/>
          </p:cNvSpPr>
          <p:nvPr>
            <p:ph type="subTitle" idx="3"/>
          </p:nvPr>
        </p:nvSpPr>
        <p:spPr>
          <a:xfrm>
            <a:off x="4518400" y="4619900"/>
            <a:ext cx="31552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1061" name="Google Shape;1061;p40"/>
          <p:cNvSpPr txBox="1">
            <a:spLocks noGrp="1"/>
          </p:cNvSpPr>
          <p:nvPr>
            <p:ph type="title" idx="4" hasCustomPrompt="1"/>
          </p:nvPr>
        </p:nvSpPr>
        <p:spPr>
          <a:xfrm>
            <a:off x="8869717" y="3468833"/>
            <a:ext cx="1402000" cy="8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062" name="Google Shape;1062;p40"/>
          <p:cNvSpPr txBox="1">
            <a:spLocks noGrp="1"/>
          </p:cNvSpPr>
          <p:nvPr>
            <p:ph type="subTitle" idx="5"/>
          </p:nvPr>
        </p:nvSpPr>
        <p:spPr>
          <a:xfrm>
            <a:off x="7993133" y="4619900"/>
            <a:ext cx="31552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1063" name="Google Shape;1063;p40"/>
          <p:cNvSpPr txBox="1">
            <a:spLocks noGrp="1"/>
          </p:cNvSpPr>
          <p:nvPr>
            <p:ph type="title" idx="6"/>
          </p:nvPr>
        </p:nvSpPr>
        <p:spPr>
          <a:xfrm>
            <a:off x="4518600" y="1011936"/>
            <a:ext cx="31552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64" name="Google Shape;1064;p40"/>
          <p:cNvSpPr txBox="1">
            <a:spLocks noGrp="1"/>
          </p:cNvSpPr>
          <p:nvPr>
            <p:ph type="title" idx="7"/>
          </p:nvPr>
        </p:nvSpPr>
        <p:spPr>
          <a:xfrm>
            <a:off x="4578600" y="2286267"/>
            <a:ext cx="3034800" cy="5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065" name="Google Shape;1065;p40"/>
          <p:cNvGrpSpPr/>
          <p:nvPr/>
        </p:nvGrpSpPr>
        <p:grpSpPr>
          <a:xfrm rot="-9900030">
            <a:off x="361879" y="1126937"/>
            <a:ext cx="287909" cy="260807"/>
            <a:chOff x="1640475" y="1197075"/>
            <a:chExt cx="55475" cy="50250"/>
          </a:xfrm>
        </p:grpSpPr>
        <p:sp>
          <p:nvSpPr>
            <p:cNvPr id="1066" name="Google Shape;1066;p4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4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4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69" name="Google Shape;1069;p40"/>
          <p:cNvGrpSpPr/>
          <p:nvPr/>
        </p:nvGrpSpPr>
        <p:grpSpPr>
          <a:xfrm rot="6524430">
            <a:off x="466505" y="3171502"/>
            <a:ext cx="372824" cy="337725"/>
            <a:chOff x="1640475" y="1197075"/>
            <a:chExt cx="55475" cy="50250"/>
          </a:xfrm>
        </p:grpSpPr>
        <p:sp>
          <p:nvSpPr>
            <p:cNvPr id="1070" name="Google Shape;1070;p4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4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4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73" name="Google Shape;1073;p40"/>
          <p:cNvSpPr/>
          <p:nvPr/>
        </p:nvSpPr>
        <p:spPr>
          <a:xfrm rot="-2121718" flipH="1">
            <a:off x="8984850" y="301765"/>
            <a:ext cx="1184137" cy="27739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4" name="Google Shape;1074;p40"/>
          <p:cNvSpPr/>
          <p:nvPr/>
        </p:nvSpPr>
        <p:spPr>
          <a:xfrm rot="-10799883" flipH="1">
            <a:off x="289479" y="6396764"/>
            <a:ext cx="726903" cy="170291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75" name="Google Shape;1075;p40"/>
          <p:cNvGrpSpPr/>
          <p:nvPr/>
        </p:nvGrpSpPr>
        <p:grpSpPr>
          <a:xfrm rot="6300012">
            <a:off x="11436127" y="5233933"/>
            <a:ext cx="387720" cy="351216"/>
            <a:chOff x="1640475" y="1197075"/>
            <a:chExt cx="55475" cy="50250"/>
          </a:xfrm>
        </p:grpSpPr>
        <p:sp>
          <p:nvSpPr>
            <p:cNvPr id="1076" name="Google Shape;1076;p4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4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4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79" name="Google Shape;1079;p40"/>
          <p:cNvSpPr/>
          <p:nvPr/>
        </p:nvSpPr>
        <p:spPr>
          <a:xfrm rot="10800000">
            <a:off x="7770700" y="5363934"/>
            <a:ext cx="1556765" cy="1138933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0" name="Google Shape;1080;p40"/>
          <p:cNvSpPr/>
          <p:nvPr/>
        </p:nvSpPr>
        <p:spPr>
          <a:xfrm rot="-10431843">
            <a:off x="-72187" y="-158169"/>
            <a:ext cx="694643" cy="1088385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089858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3">
  <p:cSld name="Numbers and Text 3"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p41"/>
          <p:cNvSpPr txBox="1">
            <a:spLocks noGrp="1"/>
          </p:cNvSpPr>
          <p:nvPr>
            <p:ph type="title"/>
          </p:nvPr>
        </p:nvSpPr>
        <p:spPr>
          <a:xfrm>
            <a:off x="4410000" y="1011933"/>
            <a:ext cx="33720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83" name="Google Shape;1083;p41"/>
          <p:cNvSpPr txBox="1">
            <a:spLocks noGrp="1"/>
          </p:cNvSpPr>
          <p:nvPr>
            <p:ph type="subTitle" idx="1"/>
          </p:nvPr>
        </p:nvSpPr>
        <p:spPr>
          <a:xfrm>
            <a:off x="957067" y="3460884"/>
            <a:ext cx="19968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867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1084" name="Google Shape;1084;p41"/>
          <p:cNvSpPr txBox="1">
            <a:spLocks noGrp="1"/>
          </p:cNvSpPr>
          <p:nvPr>
            <p:ph type="title" idx="2" hasCustomPrompt="1"/>
          </p:nvPr>
        </p:nvSpPr>
        <p:spPr>
          <a:xfrm>
            <a:off x="957067" y="2863067"/>
            <a:ext cx="1996800" cy="6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085" name="Google Shape;1085;p41"/>
          <p:cNvSpPr txBox="1">
            <a:spLocks noGrp="1"/>
          </p:cNvSpPr>
          <p:nvPr>
            <p:ph type="subTitle" idx="3"/>
          </p:nvPr>
        </p:nvSpPr>
        <p:spPr>
          <a:xfrm>
            <a:off x="3717384" y="3460884"/>
            <a:ext cx="19968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867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1086" name="Google Shape;1086;p41"/>
          <p:cNvSpPr txBox="1">
            <a:spLocks noGrp="1"/>
          </p:cNvSpPr>
          <p:nvPr>
            <p:ph type="title" idx="4" hasCustomPrompt="1"/>
          </p:nvPr>
        </p:nvSpPr>
        <p:spPr>
          <a:xfrm>
            <a:off x="3717384" y="2863067"/>
            <a:ext cx="1996800" cy="6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087" name="Google Shape;1087;p41"/>
          <p:cNvSpPr txBox="1">
            <a:spLocks noGrp="1"/>
          </p:cNvSpPr>
          <p:nvPr>
            <p:ph type="subTitle" idx="5"/>
          </p:nvPr>
        </p:nvSpPr>
        <p:spPr>
          <a:xfrm>
            <a:off x="6477751" y="3460884"/>
            <a:ext cx="19968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867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1088" name="Google Shape;1088;p41"/>
          <p:cNvSpPr txBox="1">
            <a:spLocks noGrp="1"/>
          </p:cNvSpPr>
          <p:nvPr>
            <p:ph type="title" idx="6" hasCustomPrompt="1"/>
          </p:nvPr>
        </p:nvSpPr>
        <p:spPr>
          <a:xfrm>
            <a:off x="6477751" y="2863067"/>
            <a:ext cx="1996800" cy="6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089" name="Google Shape;1089;p41"/>
          <p:cNvSpPr txBox="1">
            <a:spLocks noGrp="1"/>
          </p:cNvSpPr>
          <p:nvPr>
            <p:ph type="subTitle" idx="7"/>
          </p:nvPr>
        </p:nvSpPr>
        <p:spPr>
          <a:xfrm>
            <a:off x="9238000" y="3460884"/>
            <a:ext cx="19968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867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1090" name="Google Shape;1090;p41"/>
          <p:cNvSpPr txBox="1">
            <a:spLocks noGrp="1"/>
          </p:cNvSpPr>
          <p:nvPr>
            <p:ph type="title" idx="8" hasCustomPrompt="1"/>
          </p:nvPr>
        </p:nvSpPr>
        <p:spPr>
          <a:xfrm>
            <a:off x="9238000" y="2863067"/>
            <a:ext cx="1996800" cy="6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091" name="Google Shape;1091;p41"/>
          <p:cNvSpPr txBox="1">
            <a:spLocks noGrp="1"/>
          </p:cNvSpPr>
          <p:nvPr>
            <p:ph type="subTitle" idx="9"/>
          </p:nvPr>
        </p:nvSpPr>
        <p:spPr>
          <a:xfrm>
            <a:off x="957067" y="5645551"/>
            <a:ext cx="19968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867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1092" name="Google Shape;1092;p41"/>
          <p:cNvSpPr txBox="1">
            <a:spLocks noGrp="1"/>
          </p:cNvSpPr>
          <p:nvPr>
            <p:ph type="title" idx="13" hasCustomPrompt="1"/>
          </p:nvPr>
        </p:nvSpPr>
        <p:spPr>
          <a:xfrm>
            <a:off x="957067" y="5047733"/>
            <a:ext cx="1996800" cy="6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093" name="Google Shape;1093;p41"/>
          <p:cNvSpPr txBox="1">
            <a:spLocks noGrp="1"/>
          </p:cNvSpPr>
          <p:nvPr>
            <p:ph type="subTitle" idx="14"/>
          </p:nvPr>
        </p:nvSpPr>
        <p:spPr>
          <a:xfrm>
            <a:off x="3717384" y="5645551"/>
            <a:ext cx="19968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867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1094" name="Google Shape;1094;p41"/>
          <p:cNvSpPr txBox="1">
            <a:spLocks noGrp="1"/>
          </p:cNvSpPr>
          <p:nvPr>
            <p:ph type="title" idx="15" hasCustomPrompt="1"/>
          </p:nvPr>
        </p:nvSpPr>
        <p:spPr>
          <a:xfrm>
            <a:off x="3717384" y="5047733"/>
            <a:ext cx="1996800" cy="6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095" name="Google Shape;1095;p41"/>
          <p:cNvSpPr txBox="1">
            <a:spLocks noGrp="1"/>
          </p:cNvSpPr>
          <p:nvPr>
            <p:ph type="subTitle" idx="16"/>
          </p:nvPr>
        </p:nvSpPr>
        <p:spPr>
          <a:xfrm>
            <a:off x="6477751" y="5645551"/>
            <a:ext cx="19968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867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1096" name="Google Shape;1096;p41"/>
          <p:cNvSpPr txBox="1">
            <a:spLocks noGrp="1"/>
          </p:cNvSpPr>
          <p:nvPr>
            <p:ph type="title" idx="17" hasCustomPrompt="1"/>
          </p:nvPr>
        </p:nvSpPr>
        <p:spPr>
          <a:xfrm>
            <a:off x="6477751" y="5047733"/>
            <a:ext cx="1996800" cy="6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097" name="Google Shape;1097;p41"/>
          <p:cNvSpPr txBox="1">
            <a:spLocks noGrp="1"/>
          </p:cNvSpPr>
          <p:nvPr>
            <p:ph type="subTitle" idx="18"/>
          </p:nvPr>
        </p:nvSpPr>
        <p:spPr>
          <a:xfrm>
            <a:off x="9238000" y="5645551"/>
            <a:ext cx="19968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867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1098" name="Google Shape;1098;p41"/>
          <p:cNvSpPr txBox="1">
            <a:spLocks noGrp="1"/>
          </p:cNvSpPr>
          <p:nvPr>
            <p:ph type="title" idx="19" hasCustomPrompt="1"/>
          </p:nvPr>
        </p:nvSpPr>
        <p:spPr>
          <a:xfrm>
            <a:off x="9238000" y="5047733"/>
            <a:ext cx="1996800" cy="6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099" name="Google Shape;1099;p41"/>
          <p:cNvSpPr/>
          <p:nvPr/>
        </p:nvSpPr>
        <p:spPr>
          <a:xfrm>
            <a:off x="8188367" y="-296602"/>
            <a:ext cx="4910344" cy="1655811"/>
          </a:xfrm>
          <a:custGeom>
            <a:avLst/>
            <a:gdLst/>
            <a:ahLst/>
            <a:cxnLst/>
            <a:rect l="l" t="t" r="r" b="b"/>
            <a:pathLst>
              <a:path w="28851" h="9729" extrusionOk="0">
                <a:moveTo>
                  <a:pt x="943" y="0"/>
                </a:moveTo>
                <a:cubicBezTo>
                  <a:pt x="631" y="0"/>
                  <a:pt x="337" y="87"/>
                  <a:pt x="179" y="380"/>
                </a:cubicBezTo>
                <a:cubicBezTo>
                  <a:pt x="1" y="711"/>
                  <a:pt x="78" y="1189"/>
                  <a:pt x="451" y="1303"/>
                </a:cubicBezTo>
                <a:cubicBezTo>
                  <a:pt x="355" y="2313"/>
                  <a:pt x="452" y="3522"/>
                  <a:pt x="1499" y="3989"/>
                </a:cubicBezTo>
                <a:cubicBezTo>
                  <a:pt x="1785" y="4117"/>
                  <a:pt x="2088" y="4165"/>
                  <a:pt x="2396" y="4165"/>
                </a:cubicBezTo>
                <a:cubicBezTo>
                  <a:pt x="3000" y="4165"/>
                  <a:pt x="3625" y="3981"/>
                  <a:pt x="4188" y="3848"/>
                </a:cubicBezTo>
                <a:cubicBezTo>
                  <a:pt x="4624" y="3745"/>
                  <a:pt x="5112" y="3633"/>
                  <a:pt x="5582" y="3633"/>
                </a:cubicBezTo>
                <a:cubicBezTo>
                  <a:pt x="6044" y="3633"/>
                  <a:pt x="6489" y="3741"/>
                  <a:pt x="6852" y="4069"/>
                </a:cubicBezTo>
                <a:cubicBezTo>
                  <a:pt x="7560" y="4711"/>
                  <a:pt x="7722" y="5737"/>
                  <a:pt x="8257" y="6500"/>
                </a:cubicBezTo>
                <a:cubicBezTo>
                  <a:pt x="8521" y="6876"/>
                  <a:pt x="8874" y="7178"/>
                  <a:pt x="9322" y="7300"/>
                </a:cubicBezTo>
                <a:cubicBezTo>
                  <a:pt x="9482" y="7344"/>
                  <a:pt x="9645" y="7363"/>
                  <a:pt x="9808" y="7363"/>
                </a:cubicBezTo>
                <a:cubicBezTo>
                  <a:pt x="10078" y="7363"/>
                  <a:pt x="10348" y="7310"/>
                  <a:pt x="10606" y="7231"/>
                </a:cubicBezTo>
                <a:cubicBezTo>
                  <a:pt x="11498" y="6959"/>
                  <a:pt x="12280" y="6380"/>
                  <a:pt x="13194" y="6184"/>
                </a:cubicBezTo>
                <a:cubicBezTo>
                  <a:pt x="13322" y="6156"/>
                  <a:pt x="13450" y="6141"/>
                  <a:pt x="13577" y="6141"/>
                </a:cubicBezTo>
                <a:cubicBezTo>
                  <a:pt x="13849" y="6141"/>
                  <a:pt x="14113" y="6211"/>
                  <a:pt x="14347" y="6376"/>
                </a:cubicBezTo>
                <a:cubicBezTo>
                  <a:pt x="14724" y="6643"/>
                  <a:pt x="14907" y="7097"/>
                  <a:pt x="15047" y="7521"/>
                </a:cubicBezTo>
                <a:cubicBezTo>
                  <a:pt x="15341" y="8400"/>
                  <a:pt x="15592" y="9554"/>
                  <a:pt x="16688" y="9709"/>
                </a:cubicBezTo>
                <a:cubicBezTo>
                  <a:pt x="16781" y="9722"/>
                  <a:pt x="16872" y="9728"/>
                  <a:pt x="16961" y="9728"/>
                </a:cubicBezTo>
                <a:cubicBezTo>
                  <a:pt x="18160" y="9728"/>
                  <a:pt x="18967" y="8588"/>
                  <a:pt x="19887" y="7966"/>
                </a:cubicBezTo>
                <a:cubicBezTo>
                  <a:pt x="20301" y="7685"/>
                  <a:pt x="20755" y="7537"/>
                  <a:pt x="21232" y="7537"/>
                </a:cubicBezTo>
                <a:cubicBezTo>
                  <a:pt x="21401" y="7537"/>
                  <a:pt x="21572" y="7556"/>
                  <a:pt x="21746" y="7593"/>
                </a:cubicBezTo>
                <a:cubicBezTo>
                  <a:pt x="22408" y="7736"/>
                  <a:pt x="23015" y="8087"/>
                  <a:pt x="23550" y="8494"/>
                </a:cubicBezTo>
                <a:cubicBezTo>
                  <a:pt x="24053" y="8876"/>
                  <a:pt x="24539" y="9361"/>
                  <a:pt x="25189" y="9466"/>
                </a:cubicBezTo>
                <a:cubicBezTo>
                  <a:pt x="25284" y="9481"/>
                  <a:pt x="25378" y="9489"/>
                  <a:pt x="25473" y="9489"/>
                </a:cubicBezTo>
                <a:cubicBezTo>
                  <a:pt x="26024" y="9489"/>
                  <a:pt x="26554" y="9240"/>
                  <a:pt x="26991" y="8910"/>
                </a:cubicBezTo>
                <a:cubicBezTo>
                  <a:pt x="27838" y="8271"/>
                  <a:pt x="28376" y="7319"/>
                  <a:pt x="28611" y="6292"/>
                </a:cubicBezTo>
                <a:cubicBezTo>
                  <a:pt x="28851" y="5239"/>
                  <a:pt x="28800" y="4124"/>
                  <a:pt x="28525" y="3084"/>
                </a:cubicBezTo>
                <a:cubicBezTo>
                  <a:pt x="28226" y="1958"/>
                  <a:pt x="27654" y="694"/>
                  <a:pt x="26488" y="261"/>
                </a:cubicBezTo>
                <a:cubicBezTo>
                  <a:pt x="26074" y="106"/>
                  <a:pt x="25631" y="64"/>
                  <a:pt x="25188" y="64"/>
                </a:cubicBezTo>
                <a:cubicBezTo>
                  <a:pt x="24971" y="64"/>
                  <a:pt x="24753" y="74"/>
                  <a:pt x="24540" y="86"/>
                </a:cubicBezTo>
                <a:cubicBezTo>
                  <a:pt x="23776" y="131"/>
                  <a:pt x="23013" y="188"/>
                  <a:pt x="22250" y="248"/>
                </a:cubicBezTo>
                <a:cubicBezTo>
                  <a:pt x="20720" y="367"/>
                  <a:pt x="19190" y="503"/>
                  <a:pt x="17661" y="628"/>
                </a:cubicBezTo>
                <a:cubicBezTo>
                  <a:pt x="15187" y="828"/>
                  <a:pt x="12704" y="996"/>
                  <a:pt x="10221" y="996"/>
                </a:cubicBezTo>
                <a:cubicBezTo>
                  <a:pt x="9649" y="996"/>
                  <a:pt x="9077" y="987"/>
                  <a:pt x="8505" y="967"/>
                </a:cubicBezTo>
                <a:cubicBezTo>
                  <a:pt x="6985" y="916"/>
                  <a:pt x="5467" y="790"/>
                  <a:pt x="3966" y="555"/>
                </a:cubicBezTo>
                <a:cubicBezTo>
                  <a:pt x="3209" y="436"/>
                  <a:pt x="2459" y="290"/>
                  <a:pt x="1714" y="116"/>
                </a:cubicBezTo>
                <a:cubicBezTo>
                  <a:pt x="1493" y="64"/>
                  <a:pt x="1211" y="0"/>
                  <a:pt x="94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0" name="Google Shape;1100;p41"/>
          <p:cNvSpPr/>
          <p:nvPr/>
        </p:nvSpPr>
        <p:spPr>
          <a:xfrm>
            <a:off x="7830577" y="5379108"/>
            <a:ext cx="4810151" cy="1559501"/>
          </a:xfrm>
          <a:custGeom>
            <a:avLst/>
            <a:gdLst/>
            <a:ahLst/>
            <a:cxnLst/>
            <a:rect l="l" t="t" r="r" b="b"/>
            <a:pathLst>
              <a:path w="21862" h="7088" extrusionOk="0">
                <a:moveTo>
                  <a:pt x="20392" y="0"/>
                </a:moveTo>
                <a:cubicBezTo>
                  <a:pt x="19697" y="0"/>
                  <a:pt x="19010" y="139"/>
                  <a:pt x="18446" y="437"/>
                </a:cubicBezTo>
                <a:cubicBezTo>
                  <a:pt x="17368" y="1003"/>
                  <a:pt x="16913" y="1997"/>
                  <a:pt x="16387" y="2893"/>
                </a:cubicBezTo>
                <a:cubicBezTo>
                  <a:pt x="15861" y="3789"/>
                  <a:pt x="15050" y="4733"/>
                  <a:pt x="13753" y="4924"/>
                </a:cubicBezTo>
                <a:cubicBezTo>
                  <a:pt x="13587" y="4948"/>
                  <a:pt x="13420" y="4959"/>
                  <a:pt x="13253" y="4959"/>
                </a:cubicBezTo>
                <a:cubicBezTo>
                  <a:pt x="12545" y="4959"/>
                  <a:pt x="11838" y="4765"/>
                  <a:pt x="11156" y="4596"/>
                </a:cubicBezTo>
                <a:cubicBezTo>
                  <a:pt x="10391" y="4408"/>
                  <a:pt x="9551" y="4258"/>
                  <a:pt x="8748" y="4258"/>
                </a:cubicBezTo>
                <a:cubicBezTo>
                  <a:pt x="8042" y="4258"/>
                  <a:pt x="7365" y="4373"/>
                  <a:pt x="6793" y="4680"/>
                </a:cubicBezTo>
                <a:cubicBezTo>
                  <a:pt x="5978" y="5117"/>
                  <a:pt x="5461" y="5904"/>
                  <a:pt x="4593" y="6207"/>
                </a:cubicBezTo>
                <a:cubicBezTo>
                  <a:pt x="4569" y="6215"/>
                  <a:pt x="4545" y="6224"/>
                  <a:pt x="4519" y="6231"/>
                </a:cubicBezTo>
                <a:cubicBezTo>
                  <a:pt x="4407" y="6267"/>
                  <a:pt x="4286" y="6293"/>
                  <a:pt x="4160" y="6310"/>
                </a:cubicBezTo>
                <a:cubicBezTo>
                  <a:pt x="4052" y="6325"/>
                  <a:pt x="3944" y="6331"/>
                  <a:pt x="3836" y="6331"/>
                </a:cubicBezTo>
                <a:cubicBezTo>
                  <a:pt x="3306" y="6331"/>
                  <a:pt x="2774" y="6185"/>
                  <a:pt x="2236" y="6169"/>
                </a:cubicBezTo>
                <a:cubicBezTo>
                  <a:pt x="2205" y="6168"/>
                  <a:pt x="2173" y="6167"/>
                  <a:pt x="2142" y="6167"/>
                </a:cubicBezTo>
                <a:cubicBezTo>
                  <a:pt x="1432" y="6167"/>
                  <a:pt x="726" y="6406"/>
                  <a:pt x="265" y="6805"/>
                </a:cubicBezTo>
                <a:cubicBezTo>
                  <a:pt x="165" y="6893"/>
                  <a:pt x="77" y="6988"/>
                  <a:pt x="1" y="7088"/>
                </a:cubicBezTo>
                <a:lnTo>
                  <a:pt x="21862" y="7088"/>
                </a:lnTo>
                <a:lnTo>
                  <a:pt x="21862" y="210"/>
                </a:lnTo>
                <a:cubicBezTo>
                  <a:pt x="21397" y="73"/>
                  <a:pt x="20892" y="0"/>
                  <a:pt x="20392" y="0"/>
                </a:cubicBezTo>
                <a:close/>
              </a:path>
            </a:pathLst>
          </a:custGeom>
          <a:solidFill>
            <a:schemeClr val="accent1">
              <a:alpha val="4955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1" name="Google Shape;1101;p41"/>
          <p:cNvSpPr/>
          <p:nvPr/>
        </p:nvSpPr>
        <p:spPr>
          <a:xfrm rot="10800000" flipH="1">
            <a:off x="-182897" y="5758234"/>
            <a:ext cx="2894407" cy="1420449"/>
          </a:xfrm>
          <a:custGeom>
            <a:avLst/>
            <a:gdLst/>
            <a:ahLst/>
            <a:cxnLst/>
            <a:rect l="l" t="t" r="r" b="b"/>
            <a:pathLst>
              <a:path w="13155" h="6456" extrusionOk="0">
                <a:moveTo>
                  <a:pt x="1821" y="0"/>
                </a:moveTo>
                <a:lnTo>
                  <a:pt x="1821" y="3"/>
                </a:lnTo>
                <a:lnTo>
                  <a:pt x="0" y="4"/>
                </a:lnTo>
                <a:lnTo>
                  <a:pt x="0" y="222"/>
                </a:lnTo>
                <a:lnTo>
                  <a:pt x="0" y="1236"/>
                </a:lnTo>
                <a:lnTo>
                  <a:pt x="0" y="2358"/>
                </a:lnTo>
                <a:lnTo>
                  <a:pt x="1" y="3370"/>
                </a:lnTo>
                <a:lnTo>
                  <a:pt x="1" y="4493"/>
                </a:lnTo>
                <a:lnTo>
                  <a:pt x="1" y="5504"/>
                </a:lnTo>
                <a:lnTo>
                  <a:pt x="1" y="6178"/>
                </a:lnTo>
                <a:cubicBezTo>
                  <a:pt x="369" y="6349"/>
                  <a:pt x="770" y="6456"/>
                  <a:pt x="1177" y="6456"/>
                </a:cubicBezTo>
                <a:cubicBezTo>
                  <a:pt x="1363" y="6456"/>
                  <a:pt x="1550" y="6434"/>
                  <a:pt x="1736" y="6385"/>
                </a:cubicBezTo>
                <a:cubicBezTo>
                  <a:pt x="1764" y="6378"/>
                  <a:pt x="1794" y="6370"/>
                  <a:pt x="1822" y="6361"/>
                </a:cubicBezTo>
                <a:cubicBezTo>
                  <a:pt x="1843" y="6355"/>
                  <a:pt x="1862" y="6348"/>
                  <a:pt x="1882" y="6342"/>
                </a:cubicBezTo>
                <a:cubicBezTo>
                  <a:pt x="2342" y="6188"/>
                  <a:pt x="2719" y="5901"/>
                  <a:pt x="3050" y="5558"/>
                </a:cubicBezTo>
                <a:cubicBezTo>
                  <a:pt x="3068" y="5540"/>
                  <a:pt x="3085" y="5522"/>
                  <a:pt x="3102" y="5503"/>
                </a:cubicBezTo>
                <a:cubicBezTo>
                  <a:pt x="3398" y="5189"/>
                  <a:pt x="3657" y="4831"/>
                  <a:pt x="3908" y="4490"/>
                </a:cubicBezTo>
                <a:cubicBezTo>
                  <a:pt x="3908" y="4490"/>
                  <a:pt x="3909" y="4490"/>
                  <a:pt x="3909" y="4489"/>
                </a:cubicBezTo>
                <a:cubicBezTo>
                  <a:pt x="3923" y="4471"/>
                  <a:pt x="3936" y="4455"/>
                  <a:pt x="3949" y="4436"/>
                </a:cubicBezTo>
                <a:cubicBezTo>
                  <a:pt x="4217" y="4078"/>
                  <a:pt x="4522" y="3714"/>
                  <a:pt x="4875" y="3424"/>
                </a:cubicBezTo>
                <a:cubicBezTo>
                  <a:pt x="4897" y="3405"/>
                  <a:pt x="4919" y="3387"/>
                  <a:pt x="4942" y="3369"/>
                </a:cubicBezTo>
                <a:cubicBezTo>
                  <a:pt x="5319" y="3071"/>
                  <a:pt x="5750" y="2859"/>
                  <a:pt x="6248" y="2826"/>
                </a:cubicBezTo>
                <a:cubicBezTo>
                  <a:pt x="6296" y="2822"/>
                  <a:pt x="6344" y="2821"/>
                  <a:pt x="6391" y="2821"/>
                </a:cubicBezTo>
                <a:cubicBezTo>
                  <a:pt x="7025" y="2821"/>
                  <a:pt x="7616" y="3105"/>
                  <a:pt x="8200" y="3368"/>
                </a:cubicBezTo>
                <a:cubicBezTo>
                  <a:pt x="8240" y="3387"/>
                  <a:pt x="8281" y="3405"/>
                  <a:pt x="8323" y="3423"/>
                </a:cubicBezTo>
                <a:cubicBezTo>
                  <a:pt x="8382" y="3449"/>
                  <a:pt x="8442" y="3475"/>
                  <a:pt x="8501" y="3501"/>
                </a:cubicBezTo>
                <a:cubicBezTo>
                  <a:pt x="9052" y="3734"/>
                  <a:pt x="9659" y="3908"/>
                  <a:pt x="10259" y="3908"/>
                </a:cubicBezTo>
                <a:cubicBezTo>
                  <a:pt x="10487" y="3908"/>
                  <a:pt x="10715" y="3882"/>
                  <a:pt x="10937" y="3826"/>
                </a:cubicBezTo>
                <a:cubicBezTo>
                  <a:pt x="11253" y="3746"/>
                  <a:pt x="11547" y="3604"/>
                  <a:pt x="11810" y="3423"/>
                </a:cubicBezTo>
                <a:cubicBezTo>
                  <a:pt x="11835" y="3405"/>
                  <a:pt x="11861" y="3387"/>
                  <a:pt x="11886" y="3368"/>
                </a:cubicBezTo>
                <a:cubicBezTo>
                  <a:pt x="11986" y="3295"/>
                  <a:pt x="12081" y="3217"/>
                  <a:pt x="12169" y="3134"/>
                </a:cubicBezTo>
                <a:cubicBezTo>
                  <a:pt x="12416" y="2906"/>
                  <a:pt x="12624" y="2641"/>
                  <a:pt x="12783" y="2355"/>
                </a:cubicBezTo>
                <a:cubicBezTo>
                  <a:pt x="12794" y="2337"/>
                  <a:pt x="12805" y="2319"/>
                  <a:pt x="12814" y="2300"/>
                </a:cubicBezTo>
                <a:cubicBezTo>
                  <a:pt x="12983" y="1983"/>
                  <a:pt x="13095" y="1639"/>
                  <a:pt x="13135" y="1287"/>
                </a:cubicBezTo>
                <a:cubicBezTo>
                  <a:pt x="13137" y="1269"/>
                  <a:pt x="13139" y="1251"/>
                  <a:pt x="13141" y="1232"/>
                </a:cubicBezTo>
                <a:cubicBezTo>
                  <a:pt x="13152" y="1109"/>
                  <a:pt x="13155" y="984"/>
                  <a:pt x="13149" y="860"/>
                </a:cubicBezTo>
                <a:cubicBezTo>
                  <a:pt x="13137" y="644"/>
                  <a:pt x="13096" y="428"/>
                  <a:pt x="13028" y="222"/>
                </a:cubicBezTo>
                <a:cubicBezTo>
                  <a:pt x="13023" y="204"/>
                  <a:pt x="13017" y="185"/>
                  <a:pt x="13010" y="167"/>
                </a:cubicBezTo>
                <a:cubicBezTo>
                  <a:pt x="12991" y="111"/>
                  <a:pt x="12969" y="56"/>
                  <a:pt x="12946" y="1"/>
                </a:cubicBezTo>
                <a:lnTo>
                  <a:pt x="1880" y="3"/>
                </a:lnTo>
                <a:lnTo>
                  <a:pt x="1880" y="0"/>
                </a:ln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2" name="Google Shape;1102;p41"/>
          <p:cNvSpPr/>
          <p:nvPr/>
        </p:nvSpPr>
        <p:spPr>
          <a:xfrm rot="10800000" flipH="1">
            <a:off x="-539165" y="-245946"/>
            <a:ext cx="2321245" cy="3311963"/>
          </a:xfrm>
          <a:custGeom>
            <a:avLst/>
            <a:gdLst/>
            <a:ahLst/>
            <a:cxnLst/>
            <a:rect l="l" t="t" r="r" b="b"/>
            <a:pathLst>
              <a:path w="14638" h="20886" extrusionOk="0">
                <a:moveTo>
                  <a:pt x="3191" y="1"/>
                </a:moveTo>
                <a:cubicBezTo>
                  <a:pt x="2885" y="1"/>
                  <a:pt x="2576" y="81"/>
                  <a:pt x="2295" y="191"/>
                </a:cubicBezTo>
                <a:cubicBezTo>
                  <a:pt x="1899" y="349"/>
                  <a:pt x="1532" y="564"/>
                  <a:pt x="1185" y="809"/>
                </a:cubicBezTo>
                <a:cubicBezTo>
                  <a:pt x="1218" y="721"/>
                  <a:pt x="1252" y="633"/>
                  <a:pt x="1287" y="547"/>
                </a:cubicBezTo>
                <a:cubicBezTo>
                  <a:pt x="1332" y="438"/>
                  <a:pt x="1242" y="367"/>
                  <a:pt x="1149" y="367"/>
                </a:cubicBezTo>
                <a:cubicBezTo>
                  <a:pt x="1089" y="367"/>
                  <a:pt x="1027" y="397"/>
                  <a:pt x="998" y="467"/>
                </a:cubicBezTo>
                <a:cubicBezTo>
                  <a:pt x="147" y="2564"/>
                  <a:pt x="0" y="4857"/>
                  <a:pt x="71" y="7096"/>
                </a:cubicBezTo>
                <a:cubicBezTo>
                  <a:pt x="107" y="8264"/>
                  <a:pt x="200" y="9428"/>
                  <a:pt x="285" y="10592"/>
                </a:cubicBezTo>
                <a:cubicBezTo>
                  <a:pt x="378" y="11838"/>
                  <a:pt x="471" y="13083"/>
                  <a:pt x="565" y="14328"/>
                </a:cubicBezTo>
                <a:cubicBezTo>
                  <a:pt x="660" y="15573"/>
                  <a:pt x="755" y="16818"/>
                  <a:pt x="852" y="18063"/>
                </a:cubicBezTo>
                <a:cubicBezTo>
                  <a:pt x="895" y="18617"/>
                  <a:pt x="909" y="19183"/>
                  <a:pt x="997" y="19731"/>
                </a:cubicBezTo>
                <a:cubicBezTo>
                  <a:pt x="1063" y="20137"/>
                  <a:pt x="1227" y="20580"/>
                  <a:pt x="1623" y="20768"/>
                </a:cubicBezTo>
                <a:cubicBezTo>
                  <a:pt x="1853" y="20878"/>
                  <a:pt x="2108" y="20885"/>
                  <a:pt x="2359" y="20885"/>
                </a:cubicBezTo>
                <a:cubicBezTo>
                  <a:pt x="2678" y="20885"/>
                  <a:pt x="2997" y="20884"/>
                  <a:pt x="3315" y="20883"/>
                </a:cubicBezTo>
                <a:cubicBezTo>
                  <a:pt x="3934" y="20882"/>
                  <a:pt x="4551" y="20881"/>
                  <a:pt x="5168" y="20880"/>
                </a:cubicBezTo>
                <a:cubicBezTo>
                  <a:pt x="6413" y="20878"/>
                  <a:pt x="7658" y="20875"/>
                  <a:pt x="8904" y="20873"/>
                </a:cubicBezTo>
                <a:cubicBezTo>
                  <a:pt x="8946" y="20873"/>
                  <a:pt x="8987" y="20873"/>
                  <a:pt x="9029" y="20873"/>
                </a:cubicBezTo>
                <a:cubicBezTo>
                  <a:pt x="9733" y="20873"/>
                  <a:pt x="10440" y="20882"/>
                  <a:pt x="11147" y="20882"/>
                </a:cubicBezTo>
                <a:cubicBezTo>
                  <a:pt x="11621" y="20882"/>
                  <a:pt x="12096" y="20878"/>
                  <a:pt x="12569" y="20863"/>
                </a:cubicBezTo>
                <a:cubicBezTo>
                  <a:pt x="13054" y="20848"/>
                  <a:pt x="13560" y="20768"/>
                  <a:pt x="13928" y="20425"/>
                </a:cubicBezTo>
                <a:cubicBezTo>
                  <a:pt x="14266" y="20112"/>
                  <a:pt x="14409" y="19650"/>
                  <a:pt x="14479" y="19208"/>
                </a:cubicBezTo>
                <a:cubicBezTo>
                  <a:pt x="14615" y="18346"/>
                  <a:pt x="14637" y="17435"/>
                  <a:pt x="14556" y="16567"/>
                </a:cubicBezTo>
                <a:cubicBezTo>
                  <a:pt x="14480" y="15744"/>
                  <a:pt x="14290" y="14898"/>
                  <a:pt x="13827" y="14200"/>
                </a:cubicBezTo>
                <a:cubicBezTo>
                  <a:pt x="13606" y="13867"/>
                  <a:pt x="13329" y="13578"/>
                  <a:pt x="13000" y="13350"/>
                </a:cubicBezTo>
                <a:cubicBezTo>
                  <a:pt x="12618" y="13086"/>
                  <a:pt x="12175" y="12928"/>
                  <a:pt x="11727" y="12811"/>
                </a:cubicBezTo>
                <a:cubicBezTo>
                  <a:pt x="10841" y="12580"/>
                  <a:pt x="9808" y="12500"/>
                  <a:pt x="9119" y="11827"/>
                </a:cubicBezTo>
                <a:cubicBezTo>
                  <a:pt x="8381" y="11106"/>
                  <a:pt x="8246" y="10000"/>
                  <a:pt x="8306" y="9020"/>
                </a:cubicBezTo>
                <a:cubicBezTo>
                  <a:pt x="8344" y="8404"/>
                  <a:pt x="8449" y="7795"/>
                  <a:pt x="8518" y="7181"/>
                </a:cubicBezTo>
                <a:cubicBezTo>
                  <a:pt x="8574" y="6676"/>
                  <a:pt x="8621" y="6136"/>
                  <a:pt x="8417" y="5654"/>
                </a:cubicBezTo>
                <a:cubicBezTo>
                  <a:pt x="7771" y="4140"/>
                  <a:pt x="5341" y="4868"/>
                  <a:pt x="4856" y="3246"/>
                </a:cubicBezTo>
                <a:cubicBezTo>
                  <a:pt x="4619" y="2457"/>
                  <a:pt x="4843" y="1582"/>
                  <a:pt x="4492" y="818"/>
                </a:cubicBezTo>
                <a:cubicBezTo>
                  <a:pt x="4321" y="450"/>
                  <a:pt x="3993" y="161"/>
                  <a:pt x="3598" y="53"/>
                </a:cubicBezTo>
                <a:cubicBezTo>
                  <a:pt x="3465" y="17"/>
                  <a:pt x="3328" y="1"/>
                  <a:pt x="3191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3" name="Google Shape;1103;p41"/>
          <p:cNvSpPr/>
          <p:nvPr/>
        </p:nvSpPr>
        <p:spPr>
          <a:xfrm rot="-8615811">
            <a:off x="3202969" y="6677623"/>
            <a:ext cx="1130787" cy="228872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4" name="Google Shape;1104;p41"/>
          <p:cNvSpPr/>
          <p:nvPr/>
        </p:nvSpPr>
        <p:spPr>
          <a:xfrm rot="9000285" flipH="1">
            <a:off x="8177493" y="-55336"/>
            <a:ext cx="1293379" cy="302981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05" name="Google Shape;1105;p41"/>
          <p:cNvGrpSpPr/>
          <p:nvPr/>
        </p:nvGrpSpPr>
        <p:grpSpPr>
          <a:xfrm rot="-10799841" flipH="1">
            <a:off x="8741303" y="6499710"/>
            <a:ext cx="319869" cy="289748"/>
            <a:chOff x="1640475" y="1197075"/>
            <a:chExt cx="55475" cy="50250"/>
          </a:xfrm>
        </p:grpSpPr>
        <p:sp>
          <p:nvSpPr>
            <p:cNvPr id="1106" name="Google Shape;1106;p4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4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4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09" name="Google Shape;1109;p41"/>
          <p:cNvGrpSpPr/>
          <p:nvPr/>
        </p:nvGrpSpPr>
        <p:grpSpPr>
          <a:xfrm rot="5400235" flipH="1">
            <a:off x="9757263" y="1157067"/>
            <a:ext cx="324144" cy="293621"/>
            <a:chOff x="1640475" y="1197075"/>
            <a:chExt cx="55475" cy="50250"/>
          </a:xfrm>
        </p:grpSpPr>
        <p:sp>
          <p:nvSpPr>
            <p:cNvPr id="1110" name="Google Shape;1110;p4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4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4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13" name="Google Shape;1113;p41"/>
          <p:cNvSpPr/>
          <p:nvPr/>
        </p:nvSpPr>
        <p:spPr>
          <a:xfrm rot="9900139" flipH="1">
            <a:off x="2535334" y="45660"/>
            <a:ext cx="656977" cy="971309"/>
          </a:xfrm>
          <a:custGeom>
            <a:avLst/>
            <a:gdLst/>
            <a:ahLst/>
            <a:cxnLst/>
            <a:rect l="l" t="t" r="r" b="b"/>
            <a:pathLst>
              <a:path w="10628" h="15713" extrusionOk="0">
                <a:moveTo>
                  <a:pt x="9154" y="0"/>
                </a:moveTo>
                <a:cubicBezTo>
                  <a:pt x="9141" y="0"/>
                  <a:pt x="9128" y="5"/>
                  <a:pt x="9118" y="14"/>
                </a:cubicBezTo>
                <a:cubicBezTo>
                  <a:pt x="9094" y="34"/>
                  <a:pt x="9092" y="69"/>
                  <a:pt x="9112" y="93"/>
                </a:cubicBezTo>
                <a:cubicBezTo>
                  <a:pt x="9278" y="281"/>
                  <a:pt x="9433" y="486"/>
                  <a:pt x="9574" y="703"/>
                </a:cubicBezTo>
                <a:cubicBezTo>
                  <a:pt x="9585" y="719"/>
                  <a:pt x="9602" y="727"/>
                  <a:pt x="9620" y="727"/>
                </a:cubicBezTo>
                <a:cubicBezTo>
                  <a:pt x="9631" y="727"/>
                  <a:pt x="9641" y="725"/>
                  <a:pt x="9651" y="719"/>
                </a:cubicBezTo>
                <a:cubicBezTo>
                  <a:pt x="9677" y="703"/>
                  <a:pt x="9684" y="668"/>
                  <a:pt x="9667" y="642"/>
                </a:cubicBezTo>
                <a:cubicBezTo>
                  <a:pt x="9524" y="421"/>
                  <a:pt x="9366" y="212"/>
                  <a:pt x="9196" y="19"/>
                </a:cubicBezTo>
                <a:cubicBezTo>
                  <a:pt x="9185" y="6"/>
                  <a:pt x="9169" y="0"/>
                  <a:pt x="9154" y="0"/>
                </a:cubicBezTo>
                <a:close/>
                <a:moveTo>
                  <a:pt x="9994" y="1294"/>
                </a:moveTo>
                <a:cubicBezTo>
                  <a:pt x="9986" y="1294"/>
                  <a:pt x="9978" y="1296"/>
                  <a:pt x="9970" y="1299"/>
                </a:cubicBezTo>
                <a:cubicBezTo>
                  <a:pt x="9943" y="1312"/>
                  <a:pt x="9931" y="1345"/>
                  <a:pt x="9944" y="1373"/>
                </a:cubicBezTo>
                <a:cubicBezTo>
                  <a:pt x="10050" y="1602"/>
                  <a:pt x="10143" y="1843"/>
                  <a:pt x="10220" y="2087"/>
                </a:cubicBezTo>
                <a:cubicBezTo>
                  <a:pt x="10228" y="2111"/>
                  <a:pt x="10250" y="2126"/>
                  <a:pt x="10274" y="2126"/>
                </a:cubicBezTo>
                <a:cubicBezTo>
                  <a:pt x="10279" y="2126"/>
                  <a:pt x="10284" y="2125"/>
                  <a:pt x="10291" y="2124"/>
                </a:cubicBezTo>
                <a:cubicBezTo>
                  <a:pt x="10320" y="2114"/>
                  <a:pt x="10336" y="2083"/>
                  <a:pt x="10327" y="2054"/>
                </a:cubicBezTo>
                <a:cubicBezTo>
                  <a:pt x="10248" y="1805"/>
                  <a:pt x="10154" y="1561"/>
                  <a:pt x="10044" y="1326"/>
                </a:cubicBezTo>
                <a:cubicBezTo>
                  <a:pt x="10035" y="1306"/>
                  <a:pt x="10015" y="1294"/>
                  <a:pt x="9994" y="1294"/>
                </a:cubicBezTo>
                <a:close/>
                <a:moveTo>
                  <a:pt x="10459" y="2766"/>
                </a:moveTo>
                <a:cubicBezTo>
                  <a:pt x="10456" y="2766"/>
                  <a:pt x="10452" y="2766"/>
                  <a:pt x="10449" y="2767"/>
                </a:cubicBezTo>
                <a:cubicBezTo>
                  <a:pt x="10418" y="2772"/>
                  <a:pt x="10399" y="2801"/>
                  <a:pt x="10404" y="2831"/>
                </a:cubicBezTo>
                <a:cubicBezTo>
                  <a:pt x="10449" y="3078"/>
                  <a:pt x="10482" y="3334"/>
                  <a:pt x="10500" y="3593"/>
                </a:cubicBezTo>
                <a:cubicBezTo>
                  <a:pt x="10502" y="3621"/>
                  <a:pt x="10526" y="3644"/>
                  <a:pt x="10556" y="3644"/>
                </a:cubicBezTo>
                <a:lnTo>
                  <a:pt x="10559" y="3644"/>
                </a:lnTo>
                <a:cubicBezTo>
                  <a:pt x="10590" y="3642"/>
                  <a:pt x="10612" y="3615"/>
                  <a:pt x="10610" y="3585"/>
                </a:cubicBezTo>
                <a:cubicBezTo>
                  <a:pt x="10592" y="3322"/>
                  <a:pt x="10559" y="3062"/>
                  <a:pt x="10513" y="2811"/>
                </a:cubicBezTo>
                <a:cubicBezTo>
                  <a:pt x="10508" y="2784"/>
                  <a:pt x="10485" y="2766"/>
                  <a:pt x="10459" y="2766"/>
                </a:cubicBezTo>
                <a:close/>
                <a:moveTo>
                  <a:pt x="10573" y="4306"/>
                </a:moveTo>
                <a:cubicBezTo>
                  <a:pt x="10546" y="4306"/>
                  <a:pt x="10516" y="4330"/>
                  <a:pt x="10515" y="4361"/>
                </a:cubicBezTo>
                <a:cubicBezTo>
                  <a:pt x="10509" y="4612"/>
                  <a:pt x="10490" y="4869"/>
                  <a:pt x="10459" y="5127"/>
                </a:cubicBezTo>
                <a:cubicBezTo>
                  <a:pt x="10455" y="5158"/>
                  <a:pt x="10477" y="5185"/>
                  <a:pt x="10508" y="5189"/>
                </a:cubicBezTo>
                <a:lnTo>
                  <a:pt x="10514" y="5189"/>
                </a:lnTo>
                <a:cubicBezTo>
                  <a:pt x="10542" y="5189"/>
                  <a:pt x="10565" y="5168"/>
                  <a:pt x="10569" y="5141"/>
                </a:cubicBezTo>
                <a:cubicBezTo>
                  <a:pt x="10600" y="4879"/>
                  <a:pt x="10620" y="4618"/>
                  <a:pt x="10626" y="4364"/>
                </a:cubicBezTo>
                <a:cubicBezTo>
                  <a:pt x="10627" y="4333"/>
                  <a:pt x="10604" y="4307"/>
                  <a:pt x="10573" y="4306"/>
                </a:cubicBezTo>
                <a:close/>
                <a:moveTo>
                  <a:pt x="10392" y="5842"/>
                </a:moveTo>
                <a:cubicBezTo>
                  <a:pt x="10366" y="5842"/>
                  <a:pt x="10342" y="5860"/>
                  <a:pt x="10337" y="5886"/>
                </a:cubicBezTo>
                <a:cubicBezTo>
                  <a:pt x="10329" y="5923"/>
                  <a:pt x="10322" y="5959"/>
                  <a:pt x="10314" y="5994"/>
                </a:cubicBezTo>
                <a:cubicBezTo>
                  <a:pt x="10268" y="6208"/>
                  <a:pt x="10215" y="6424"/>
                  <a:pt x="10156" y="6634"/>
                </a:cubicBezTo>
                <a:cubicBezTo>
                  <a:pt x="10148" y="6664"/>
                  <a:pt x="10165" y="6695"/>
                  <a:pt x="10195" y="6702"/>
                </a:cubicBezTo>
                <a:cubicBezTo>
                  <a:pt x="10200" y="6705"/>
                  <a:pt x="10204" y="6705"/>
                  <a:pt x="10210" y="6705"/>
                </a:cubicBezTo>
                <a:cubicBezTo>
                  <a:pt x="10234" y="6705"/>
                  <a:pt x="10257" y="6689"/>
                  <a:pt x="10263" y="6664"/>
                </a:cubicBezTo>
                <a:cubicBezTo>
                  <a:pt x="10323" y="6451"/>
                  <a:pt x="10377" y="6233"/>
                  <a:pt x="10423" y="6018"/>
                </a:cubicBezTo>
                <a:cubicBezTo>
                  <a:pt x="10431" y="5981"/>
                  <a:pt x="10438" y="5945"/>
                  <a:pt x="10446" y="5909"/>
                </a:cubicBezTo>
                <a:cubicBezTo>
                  <a:pt x="10452" y="5878"/>
                  <a:pt x="10432" y="5849"/>
                  <a:pt x="10402" y="5842"/>
                </a:cubicBezTo>
                <a:cubicBezTo>
                  <a:pt x="10399" y="5842"/>
                  <a:pt x="10395" y="5842"/>
                  <a:pt x="10392" y="5842"/>
                </a:cubicBezTo>
                <a:close/>
                <a:moveTo>
                  <a:pt x="2671" y="7727"/>
                </a:moveTo>
                <a:cubicBezTo>
                  <a:pt x="2645" y="7727"/>
                  <a:pt x="2616" y="7750"/>
                  <a:pt x="2615" y="7780"/>
                </a:cubicBezTo>
                <a:cubicBezTo>
                  <a:pt x="2615" y="7811"/>
                  <a:pt x="2639" y="7837"/>
                  <a:pt x="2670" y="7838"/>
                </a:cubicBezTo>
                <a:cubicBezTo>
                  <a:pt x="2904" y="7844"/>
                  <a:pt x="3138" y="7936"/>
                  <a:pt x="3346" y="8101"/>
                </a:cubicBezTo>
                <a:cubicBezTo>
                  <a:pt x="3356" y="8109"/>
                  <a:pt x="3368" y="8113"/>
                  <a:pt x="3380" y="8113"/>
                </a:cubicBezTo>
                <a:cubicBezTo>
                  <a:pt x="3396" y="8113"/>
                  <a:pt x="3413" y="8106"/>
                  <a:pt x="3424" y="8092"/>
                </a:cubicBezTo>
                <a:cubicBezTo>
                  <a:pt x="3442" y="8068"/>
                  <a:pt x="3439" y="8032"/>
                  <a:pt x="3414" y="8014"/>
                </a:cubicBezTo>
                <a:cubicBezTo>
                  <a:pt x="3188" y="7834"/>
                  <a:pt x="2931" y="7734"/>
                  <a:pt x="2673" y="7727"/>
                </a:cubicBezTo>
                <a:cubicBezTo>
                  <a:pt x="2672" y="7727"/>
                  <a:pt x="2672" y="7727"/>
                  <a:pt x="2671" y="7727"/>
                </a:cubicBezTo>
                <a:close/>
                <a:moveTo>
                  <a:pt x="9973" y="7330"/>
                </a:moveTo>
                <a:cubicBezTo>
                  <a:pt x="9950" y="7330"/>
                  <a:pt x="9929" y="7344"/>
                  <a:pt x="9921" y="7367"/>
                </a:cubicBezTo>
                <a:cubicBezTo>
                  <a:pt x="9834" y="7607"/>
                  <a:pt x="9736" y="7848"/>
                  <a:pt x="9632" y="8081"/>
                </a:cubicBezTo>
                <a:cubicBezTo>
                  <a:pt x="9619" y="8108"/>
                  <a:pt x="9632" y="8141"/>
                  <a:pt x="9659" y="8153"/>
                </a:cubicBezTo>
                <a:cubicBezTo>
                  <a:pt x="9667" y="8157"/>
                  <a:pt x="9674" y="8159"/>
                  <a:pt x="9682" y="8159"/>
                </a:cubicBezTo>
                <a:cubicBezTo>
                  <a:pt x="9703" y="8159"/>
                  <a:pt x="9724" y="8147"/>
                  <a:pt x="9733" y="8125"/>
                </a:cubicBezTo>
                <a:cubicBezTo>
                  <a:pt x="9839" y="7890"/>
                  <a:pt x="9937" y="7648"/>
                  <a:pt x="10025" y="7405"/>
                </a:cubicBezTo>
                <a:cubicBezTo>
                  <a:pt x="10035" y="7377"/>
                  <a:pt x="10021" y="7344"/>
                  <a:pt x="9992" y="7334"/>
                </a:cubicBezTo>
                <a:cubicBezTo>
                  <a:pt x="9985" y="7331"/>
                  <a:pt x="9979" y="7330"/>
                  <a:pt x="9973" y="7330"/>
                </a:cubicBezTo>
                <a:close/>
                <a:moveTo>
                  <a:pt x="1957" y="7977"/>
                </a:moveTo>
                <a:cubicBezTo>
                  <a:pt x="1944" y="7977"/>
                  <a:pt x="1932" y="7981"/>
                  <a:pt x="1922" y="7990"/>
                </a:cubicBezTo>
                <a:cubicBezTo>
                  <a:pt x="1716" y="8153"/>
                  <a:pt x="1552" y="8384"/>
                  <a:pt x="1461" y="8637"/>
                </a:cubicBezTo>
                <a:cubicBezTo>
                  <a:pt x="1452" y="8666"/>
                  <a:pt x="1467" y="8698"/>
                  <a:pt x="1496" y="8709"/>
                </a:cubicBezTo>
                <a:cubicBezTo>
                  <a:pt x="1502" y="8711"/>
                  <a:pt x="1507" y="8712"/>
                  <a:pt x="1514" y="8712"/>
                </a:cubicBezTo>
                <a:cubicBezTo>
                  <a:pt x="1537" y="8712"/>
                  <a:pt x="1559" y="8697"/>
                  <a:pt x="1566" y="8674"/>
                </a:cubicBezTo>
                <a:cubicBezTo>
                  <a:pt x="1649" y="8441"/>
                  <a:pt x="1800" y="8228"/>
                  <a:pt x="1991" y="8076"/>
                </a:cubicBezTo>
                <a:cubicBezTo>
                  <a:pt x="2015" y="8057"/>
                  <a:pt x="2019" y="8022"/>
                  <a:pt x="2000" y="7998"/>
                </a:cubicBezTo>
                <a:cubicBezTo>
                  <a:pt x="1989" y="7984"/>
                  <a:pt x="1973" y="7977"/>
                  <a:pt x="1957" y="7977"/>
                </a:cubicBezTo>
                <a:close/>
                <a:moveTo>
                  <a:pt x="3845" y="8611"/>
                </a:moveTo>
                <a:cubicBezTo>
                  <a:pt x="3837" y="8611"/>
                  <a:pt x="3830" y="8612"/>
                  <a:pt x="3822" y="8616"/>
                </a:cubicBezTo>
                <a:cubicBezTo>
                  <a:pt x="3795" y="8627"/>
                  <a:pt x="3782" y="8661"/>
                  <a:pt x="3794" y="8688"/>
                </a:cubicBezTo>
                <a:cubicBezTo>
                  <a:pt x="3888" y="8903"/>
                  <a:pt x="3943" y="9150"/>
                  <a:pt x="3960" y="9421"/>
                </a:cubicBezTo>
                <a:cubicBezTo>
                  <a:pt x="3962" y="9450"/>
                  <a:pt x="3987" y="9472"/>
                  <a:pt x="4016" y="9472"/>
                </a:cubicBezTo>
                <a:lnTo>
                  <a:pt x="4019" y="9472"/>
                </a:lnTo>
                <a:cubicBezTo>
                  <a:pt x="4050" y="9470"/>
                  <a:pt x="4073" y="9445"/>
                  <a:pt x="4071" y="9414"/>
                </a:cubicBezTo>
                <a:cubicBezTo>
                  <a:pt x="4053" y="9130"/>
                  <a:pt x="3994" y="8871"/>
                  <a:pt x="3896" y="8645"/>
                </a:cubicBezTo>
                <a:cubicBezTo>
                  <a:pt x="3887" y="8624"/>
                  <a:pt x="3866" y="8611"/>
                  <a:pt x="3845" y="8611"/>
                </a:cubicBezTo>
                <a:close/>
                <a:moveTo>
                  <a:pt x="9339" y="8741"/>
                </a:moveTo>
                <a:cubicBezTo>
                  <a:pt x="9320" y="8741"/>
                  <a:pt x="9301" y="8752"/>
                  <a:pt x="9291" y="8771"/>
                </a:cubicBezTo>
                <a:cubicBezTo>
                  <a:pt x="9196" y="8946"/>
                  <a:pt x="9094" y="9121"/>
                  <a:pt x="8990" y="9290"/>
                </a:cubicBezTo>
                <a:cubicBezTo>
                  <a:pt x="8960" y="9338"/>
                  <a:pt x="8930" y="9385"/>
                  <a:pt x="8900" y="9433"/>
                </a:cubicBezTo>
                <a:cubicBezTo>
                  <a:pt x="8883" y="9459"/>
                  <a:pt x="8890" y="9493"/>
                  <a:pt x="8916" y="9510"/>
                </a:cubicBezTo>
                <a:cubicBezTo>
                  <a:pt x="8926" y="9515"/>
                  <a:pt x="8936" y="9518"/>
                  <a:pt x="8946" y="9518"/>
                </a:cubicBezTo>
                <a:cubicBezTo>
                  <a:pt x="8964" y="9518"/>
                  <a:pt x="8982" y="9509"/>
                  <a:pt x="8993" y="9493"/>
                </a:cubicBezTo>
                <a:cubicBezTo>
                  <a:pt x="9024" y="9445"/>
                  <a:pt x="9055" y="9397"/>
                  <a:pt x="9085" y="9349"/>
                </a:cubicBezTo>
                <a:cubicBezTo>
                  <a:pt x="9190" y="9178"/>
                  <a:pt x="9293" y="9000"/>
                  <a:pt x="9389" y="8823"/>
                </a:cubicBezTo>
                <a:cubicBezTo>
                  <a:pt x="9403" y="8796"/>
                  <a:pt x="9393" y="8762"/>
                  <a:pt x="9367" y="8748"/>
                </a:cubicBezTo>
                <a:cubicBezTo>
                  <a:pt x="9358" y="8743"/>
                  <a:pt x="9349" y="8741"/>
                  <a:pt x="9339" y="8741"/>
                </a:cubicBezTo>
                <a:close/>
                <a:moveTo>
                  <a:pt x="1463" y="9364"/>
                </a:moveTo>
                <a:cubicBezTo>
                  <a:pt x="1460" y="9364"/>
                  <a:pt x="1456" y="9364"/>
                  <a:pt x="1453" y="9365"/>
                </a:cubicBezTo>
                <a:cubicBezTo>
                  <a:pt x="1422" y="9370"/>
                  <a:pt x="1403" y="9399"/>
                  <a:pt x="1408" y="9429"/>
                </a:cubicBezTo>
                <a:cubicBezTo>
                  <a:pt x="1454" y="9678"/>
                  <a:pt x="1557" y="9931"/>
                  <a:pt x="1705" y="10162"/>
                </a:cubicBezTo>
                <a:cubicBezTo>
                  <a:pt x="1716" y="10179"/>
                  <a:pt x="1734" y="10187"/>
                  <a:pt x="1752" y="10187"/>
                </a:cubicBezTo>
                <a:cubicBezTo>
                  <a:pt x="1763" y="10187"/>
                  <a:pt x="1773" y="10184"/>
                  <a:pt x="1782" y="10179"/>
                </a:cubicBezTo>
                <a:cubicBezTo>
                  <a:pt x="1808" y="10162"/>
                  <a:pt x="1815" y="10127"/>
                  <a:pt x="1799" y="10102"/>
                </a:cubicBezTo>
                <a:cubicBezTo>
                  <a:pt x="1657" y="9883"/>
                  <a:pt x="1560" y="9643"/>
                  <a:pt x="1517" y="9409"/>
                </a:cubicBezTo>
                <a:cubicBezTo>
                  <a:pt x="1512" y="9382"/>
                  <a:pt x="1489" y="9364"/>
                  <a:pt x="1463" y="9364"/>
                </a:cubicBezTo>
                <a:close/>
                <a:moveTo>
                  <a:pt x="8495" y="10036"/>
                </a:moveTo>
                <a:cubicBezTo>
                  <a:pt x="8479" y="10036"/>
                  <a:pt x="8463" y="10043"/>
                  <a:pt x="8451" y="10057"/>
                </a:cubicBezTo>
                <a:cubicBezTo>
                  <a:pt x="8285" y="10264"/>
                  <a:pt x="8112" y="10454"/>
                  <a:pt x="7934" y="10621"/>
                </a:cubicBezTo>
                <a:cubicBezTo>
                  <a:pt x="7913" y="10642"/>
                  <a:pt x="7912" y="10678"/>
                  <a:pt x="7932" y="10700"/>
                </a:cubicBezTo>
                <a:cubicBezTo>
                  <a:pt x="7944" y="10711"/>
                  <a:pt x="7958" y="10717"/>
                  <a:pt x="7973" y="10717"/>
                </a:cubicBezTo>
                <a:cubicBezTo>
                  <a:pt x="7987" y="10717"/>
                  <a:pt x="8000" y="10712"/>
                  <a:pt x="8011" y="10702"/>
                </a:cubicBezTo>
                <a:cubicBezTo>
                  <a:pt x="8191" y="10531"/>
                  <a:pt x="8368" y="10338"/>
                  <a:pt x="8539" y="10126"/>
                </a:cubicBezTo>
                <a:cubicBezTo>
                  <a:pt x="8558" y="10102"/>
                  <a:pt x="8554" y="10068"/>
                  <a:pt x="8530" y="10048"/>
                </a:cubicBezTo>
                <a:cubicBezTo>
                  <a:pt x="8520" y="10040"/>
                  <a:pt x="8507" y="10036"/>
                  <a:pt x="8495" y="10036"/>
                </a:cubicBezTo>
                <a:close/>
                <a:moveTo>
                  <a:pt x="3979" y="10133"/>
                </a:moveTo>
                <a:cubicBezTo>
                  <a:pt x="3952" y="10133"/>
                  <a:pt x="3929" y="10154"/>
                  <a:pt x="3925" y="10182"/>
                </a:cubicBezTo>
                <a:lnTo>
                  <a:pt x="3920" y="10220"/>
                </a:lnTo>
                <a:cubicBezTo>
                  <a:pt x="3884" y="10457"/>
                  <a:pt x="3835" y="10698"/>
                  <a:pt x="3773" y="10933"/>
                </a:cubicBezTo>
                <a:cubicBezTo>
                  <a:pt x="3765" y="10963"/>
                  <a:pt x="3783" y="10993"/>
                  <a:pt x="3813" y="11000"/>
                </a:cubicBezTo>
                <a:cubicBezTo>
                  <a:pt x="3817" y="11002"/>
                  <a:pt x="3822" y="11002"/>
                  <a:pt x="3827" y="11002"/>
                </a:cubicBezTo>
                <a:cubicBezTo>
                  <a:pt x="3851" y="11002"/>
                  <a:pt x="3874" y="10986"/>
                  <a:pt x="3881" y="10961"/>
                </a:cubicBezTo>
                <a:cubicBezTo>
                  <a:pt x="3944" y="10721"/>
                  <a:pt x="3994" y="10478"/>
                  <a:pt x="4030" y="10236"/>
                </a:cubicBezTo>
                <a:lnTo>
                  <a:pt x="4035" y="10197"/>
                </a:lnTo>
                <a:cubicBezTo>
                  <a:pt x="4039" y="10166"/>
                  <a:pt x="4018" y="10138"/>
                  <a:pt x="3987" y="10134"/>
                </a:cubicBezTo>
                <a:cubicBezTo>
                  <a:pt x="3984" y="10133"/>
                  <a:pt x="3982" y="10133"/>
                  <a:pt x="3979" y="10133"/>
                </a:cubicBezTo>
                <a:close/>
                <a:moveTo>
                  <a:pt x="2272" y="10644"/>
                </a:moveTo>
                <a:cubicBezTo>
                  <a:pt x="2256" y="10644"/>
                  <a:pt x="2239" y="10651"/>
                  <a:pt x="2228" y="10665"/>
                </a:cubicBezTo>
                <a:cubicBezTo>
                  <a:pt x="2209" y="10689"/>
                  <a:pt x="2214" y="10725"/>
                  <a:pt x="2237" y="10744"/>
                </a:cubicBezTo>
                <a:cubicBezTo>
                  <a:pt x="2429" y="10898"/>
                  <a:pt x="2647" y="11033"/>
                  <a:pt x="2903" y="11158"/>
                </a:cubicBezTo>
                <a:cubicBezTo>
                  <a:pt x="2911" y="11163"/>
                  <a:pt x="2920" y="11164"/>
                  <a:pt x="2927" y="11164"/>
                </a:cubicBezTo>
                <a:cubicBezTo>
                  <a:pt x="2947" y="11164"/>
                  <a:pt x="2968" y="11153"/>
                  <a:pt x="2977" y="11133"/>
                </a:cubicBezTo>
                <a:cubicBezTo>
                  <a:pt x="2990" y="11105"/>
                  <a:pt x="2979" y="11072"/>
                  <a:pt x="2952" y="11058"/>
                </a:cubicBezTo>
                <a:cubicBezTo>
                  <a:pt x="2703" y="10937"/>
                  <a:pt x="2492" y="10806"/>
                  <a:pt x="2306" y="10656"/>
                </a:cubicBezTo>
                <a:cubicBezTo>
                  <a:pt x="2296" y="10648"/>
                  <a:pt x="2284" y="10644"/>
                  <a:pt x="2272" y="10644"/>
                </a:cubicBezTo>
                <a:close/>
                <a:moveTo>
                  <a:pt x="7368" y="11087"/>
                </a:moveTo>
                <a:cubicBezTo>
                  <a:pt x="7358" y="11087"/>
                  <a:pt x="7347" y="11090"/>
                  <a:pt x="7338" y="11096"/>
                </a:cubicBezTo>
                <a:cubicBezTo>
                  <a:pt x="7119" y="11238"/>
                  <a:pt x="6892" y="11355"/>
                  <a:pt x="6661" y="11440"/>
                </a:cubicBezTo>
                <a:cubicBezTo>
                  <a:pt x="6632" y="11451"/>
                  <a:pt x="6617" y="11484"/>
                  <a:pt x="6628" y="11512"/>
                </a:cubicBezTo>
                <a:cubicBezTo>
                  <a:pt x="6636" y="11534"/>
                  <a:pt x="6658" y="11548"/>
                  <a:pt x="6680" y="11548"/>
                </a:cubicBezTo>
                <a:cubicBezTo>
                  <a:pt x="6686" y="11548"/>
                  <a:pt x="6693" y="11547"/>
                  <a:pt x="6699" y="11545"/>
                </a:cubicBezTo>
                <a:cubicBezTo>
                  <a:pt x="6939" y="11456"/>
                  <a:pt x="7174" y="11337"/>
                  <a:pt x="7399" y="11189"/>
                </a:cubicBezTo>
                <a:cubicBezTo>
                  <a:pt x="7425" y="11172"/>
                  <a:pt x="7432" y="11138"/>
                  <a:pt x="7415" y="11112"/>
                </a:cubicBezTo>
                <a:cubicBezTo>
                  <a:pt x="7404" y="11096"/>
                  <a:pt x="7386" y="11087"/>
                  <a:pt x="7368" y="11087"/>
                </a:cubicBezTo>
                <a:close/>
                <a:moveTo>
                  <a:pt x="3646" y="11340"/>
                </a:moveTo>
                <a:cubicBezTo>
                  <a:pt x="3622" y="11340"/>
                  <a:pt x="3600" y="11355"/>
                  <a:pt x="3593" y="11378"/>
                </a:cubicBezTo>
                <a:cubicBezTo>
                  <a:pt x="3583" y="11407"/>
                  <a:pt x="3599" y="11439"/>
                  <a:pt x="3628" y="11449"/>
                </a:cubicBezTo>
                <a:cubicBezTo>
                  <a:pt x="3882" y="11533"/>
                  <a:pt x="4135" y="11602"/>
                  <a:pt x="4380" y="11653"/>
                </a:cubicBezTo>
                <a:cubicBezTo>
                  <a:pt x="4384" y="11653"/>
                  <a:pt x="4389" y="11654"/>
                  <a:pt x="4392" y="11654"/>
                </a:cubicBezTo>
                <a:cubicBezTo>
                  <a:pt x="4417" y="11654"/>
                  <a:pt x="4441" y="11636"/>
                  <a:pt x="4446" y="11609"/>
                </a:cubicBezTo>
                <a:cubicBezTo>
                  <a:pt x="4453" y="11579"/>
                  <a:pt x="4433" y="11550"/>
                  <a:pt x="4404" y="11544"/>
                </a:cubicBezTo>
                <a:cubicBezTo>
                  <a:pt x="4163" y="11494"/>
                  <a:pt x="3913" y="11426"/>
                  <a:pt x="3663" y="11343"/>
                </a:cubicBezTo>
                <a:cubicBezTo>
                  <a:pt x="3657" y="11341"/>
                  <a:pt x="3651" y="11340"/>
                  <a:pt x="3646" y="11340"/>
                </a:cubicBezTo>
                <a:close/>
                <a:moveTo>
                  <a:pt x="5932" y="11621"/>
                </a:moveTo>
                <a:cubicBezTo>
                  <a:pt x="5929" y="11621"/>
                  <a:pt x="5926" y="11622"/>
                  <a:pt x="5924" y="11622"/>
                </a:cubicBezTo>
                <a:cubicBezTo>
                  <a:pt x="5757" y="11643"/>
                  <a:pt x="5584" y="11653"/>
                  <a:pt x="5409" y="11653"/>
                </a:cubicBezTo>
                <a:cubicBezTo>
                  <a:pt x="5326" y="11653"/>
                  <a:pt x="5244" y="11651"/>
                  <a:pt x="5161" y="11646"/>
                </a:cubicBezTo>
                <a:cubicBezTo>
                  <a:pt x="5160" y="11646"/>
                  <a:pt x="5158" y="11646"/>
                  <a:pt x="5157" y="11646"/>
                </a:cubicBezTo>
                <a:cubicBezTo>
                  <a:pt x="5128" y="11646"/>
                  <a:pt x="5104" y="11669"/>
                  <a:pt x="5102" y="11699"/>
                </a:cubicBezTo>
                <a:cubicBezTo>
                  <a:pt x="5101" y="11729"/>
                  <a:pt x="5125" y="11755"/>
                  <a:pt x="5155" y="11758"/>
                </a:cubicBezTo>
                <a:cubicBezTo>
                  <a:pt x="5242" y="11762"/>
                  <a:pt x="5330" y="11765"/>
                  <a:pt x="5417" y="11765"/>
                </a:cubicBezTo>
                <a:cubicBezTo>
                  <a:pt x="5595" y="11765"/>
                  <a:pt x="5770" y="11753"/>
                  <a:pt x="5938" y="11732"/>
                </a:cubicBezTo>
                <a:cubicBezTo>
                  <a:pt x="5967" y="11728"/>
                  <a:pt x="5990" y="11700"/>
                  <a:pt x="5986" y="11670"/>
                </a:cubicBezTo>
                <a:cubicBezTo>
                  <a:pt x="5982" y="11642"/>
                  <a:pt x="5959" y="11621"/>
                  <a:pt x="5932" y="11621"/>
                </a:cubicBezTo>
                <a:close/>
                <a:moveTo>
                  <a:pt x="3586" y="11626"/>
                </a:moveTo>
                <a:cubicBezTo>
                  <a:pt x="3563" y="11626"/>
                  <a:pt x="3542" y="11639"/>
                  <a:pt x="3533" y="11661"/>
                </a:cubicBezTo>
                <a:cubicBezTo>
                  <a:pt x="3441" y="11895"/>
                  <a:pt x="3333" y="12130"/>
                  <a:pt x="3213" y="12358"/>
                </a:cubicBezTo>
                <a:cubicBezTo>
                  <a:pt x="3198" y="12386"/>
                  <a:pt x="3209" y="12419"/>
                  <a:pt x="3237" y="12434"/>
                </a:cubicBezTo>
                <a:cubicBezTo>
                  <a:pt x="3244" y="12438"/>
                  <a:pt x="3254" y="12440"/>
                  <a:pt x="3263" y="12440"/>
                </a:cubicBezTo>
                <a:cubicBezTo>
                  <a:pt x="3282" y="12440"/>
                  <a:pt x="3302" y="12430"/>
                  <a:pt x="3312" y="12410"/>
                </a:cubicBezTo>
                <a:cubicBezTo>
                  <a:pt x="3434" y="12178"/>
                  <a:pt x="3542" y="11940"/>
                  <a:pt x="3636" y="11702"/>
                </a:cubicBezTo>
                <a:cubicBezTo>
                  <a:pt x="3648" y="11673"/>
                  <a:pt x="3634" y="11641"/>
                  <a:pt x="3606" y="11629"/>
                </a:cubicBezTo>
                <a:cubicBezTo>
                  <a:pt x="3599" y="11627"/>
                  <a:pt x="3592" y="11626"/>
                  <a:pt x="3586" y="11626"/>
                </a:cubicBezTo>
                <a:close/>
                <a:moveTo>
                  <a:pt x="2869" y="12994"/>
                </a:moveTo>
                <a:cubicBezTo>
                  <a:pt x="2850" y="12994"/>
                  <a:pt x="2832" y="13003"/>
                  <a:pt x="2821" y="13019"/>
                </a:cubicBezTo>
                <a:cubicBezTo>
                  <a:pt x="2683" y="13230"/>
                  <a:pt x="2530" y="13438"/>
                  <a:pt x="2367" y="13639"/>
                </a:cubicBezTo>
                <a:cubicBezTo>
                  <a:pt x="2348" y="13662"/>
                  <a:pt x="2352" y="13698"/>
                  <a:pt x="2376" y="13717"/>
                </a:cubicBezTo>
                <a:cubicBezTo>
                  <a:pt x="2387" y="13725"/>
                  <a:pt x="2398" y="13730"/>
                  <a:pt x="2411" y="13730"/>
                </a:cubicBezTo>
                <a:cubicBezTo>
                  <a:pt x="2427" y="13730"/>
                  <a:pt x="2443" y="13722"/>
                  <a:pt x="2454" y="13708"/>
                </a:cubicBezTo>
                <a:cubicBezTo>
                  <a:pt x="2618" y="13505"/>
                  <a:pt x="2773" y="13294"/>
                  <a:pt x="2914" y="13080"/>
                </a:cubicBezTo>
                <a:cubicBezTo>
                  <a:pt x="2931" y="13054"/>
                  <a:pt x="2925" y="13020"/>
                  <a:pt x="2899" y="13003"/>
                </a:cubicBezTo>
                <a:cubicBezTo>
                  <a:pt x="2890" y="12997"/>
                  <a:pt x="2879" y="12994"/>
                  <a:pt x="2869" y="12994"/>
                </a:cubicBezTo>
                <a:close/>
                <a:moveTo>
                  <a:pt x="1898" y="14197"/>
                </a:moveTo>
                <a:cubicBezTo>
                  <a:pt x="1883" y="14197"/>
                  <a:pt x="1869" y="14203"/>
                  <a:pt x="1858" y="14214"/>
                </a:cubicBezTo>
                <a:cubicBezTo>
                  <a:pt x="1680" y="14396"/>
                  <a:pt x="1492" y="14575"/>
                  <a:pt x="1299" y="14742"/>
                </a:cubicBezTo>
                <a:cubicBezTo>
                  <a:pt x="1276" y="14763"/>
                  <a:pt x="1273" y="14797"/>
                  <a:pt x="1294" y="14820"/>
                </a:cubicBezTo>
                <a:cubicBezTo>
                  <a:pt x="1304" y="14833"/>
                  <a:pt x="1319" y="14840"/>
                  <a:pt x="1335" y="14840"/>
                </a:cubicBezTo>
                <a:cubicBezTo>
                  <a:pt x="1348" y="14840"/>
                  <a:pt x="1361" y="14835"/>
                  <a:pt x="1372" y="14826"/>
                </a:cubicBezTo>
                <a:cubicBezTo>
                  <a:pt x="1567" y="14656"/>
                  <a:pt x="1758" y="14476"/>
                  <a:pt x="1937" y="14292"/>
                </a:cubicBezTo>
                <a:cubicBezTo>
                  <a:pt x="1958" y="14269"/>
                  <a:pt x="1958" y="14234"/>
                  <a:pt x="1936" y="14212"/>
                </a:cubicBezTo>
                <a:cubicBezTo>
                  <a:pt x="1925" y="14202"/>
                  <a:pt x="1912" y="14197"/>
                  <a:pt x="1898" y="14197"/>
                </a:cubicBezTo>
                <a:close/>
                <a:moveTo>
                  <a:pt x="729" y="15209"/>
                </a:moveTo>
                <a:cubicBezTo>
                  <a:pt x="718" y="15209"/>
                  <a:pt x="706" y="15213"/>
                  <a:pt x="697" y="15220"/>
                </a:cubicBezTo>
                <a:cubicBezTo>
                  <a:pt x="463" y="15388"/>
                  <a:pt x="248" y="15514"/>
                  <a:pt x="41" y="15607"/>
                </a:cubicBezTo>
                <a:cubicBezTo>
                  <a:pt x="13" y="15619"/>
                  <a:pt x="0" y="15651"/>
                  <a:pt x="13" y="15680"/>
                </a:cubicBezTo>
                <a:cubicBezTo>
                  <a:pt x="22" y="15701"/>
                  <a:pt x="43" y="15712"/>
                  <a:pt x="64" y="15712"/>
                </a:cubicBezTo>
                <a:cubicBezTo>
                  <a:pt x="72" y="15712"/>
                  <a:pt x="79" y="15711"/>
                  <a:pt x="87" y="15708"/>
                </a:cubicBezTo>
                <a:cubicBezTo>
                  <a:pt x="300" y="15613"/>
                  <a:pt x="521" y="15483"/>
                  <a:pt x="762" y="15310"/>
                </a:cubicBezTo>
                <a:cubicBezTo>
                  <a:pt x="786" y="15293"/>
                  <a:pt x="792" y="15257"/>
                  <a:pt x="775" y="15233"/>
                </a:cubicBezTo>
                <a:cubicBezTo>
                  <a:pt x="764" y="15217"/>
                  <a:pt x="746" y="15209"/>
                  <a:pt x="729" y="1520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4" name="Google Shape;1114;p41"/>
          <p:cNvSpPr/>
          <p:nvPr/>
        </p:nvSpPr>
        <p:spPr>
          <a:xfrm rot="3511162" flipH="1">
            <a:off x="9907125" y="359121"/>
            <a:ext cx="984713" cy="720419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15" name="Google Shape;1115;p41"/>
          <p:cNvGrpSpPr/>
          <p:nvPr/>
        </p:nvGrpSpPr>
        <p:grpSpPr>
          <a:xfrm rot="10374925" flipH="1">
            <a:off x="1038630" y="1003514"/>
            <a:ext cx="479660" cy="434489"/>
            <a:chOff x="1640475" y="1197075"/>
            <a:chExt cx="55475" cy="50250"/>
          </a:xfrm>
        </p:grpSpPr>
        <p:sp>
          <p:nvSpPr>
            <p:cNvPr id="1116" name="Google Shape;1116;p4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4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4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223807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p42"/>
          <p:cNvSpPr/>
          <p:nvPr/>
        </p:nvSpPr>
        <p:spPr>
          <a:xfrm rot="10800000">
            <a:off x="-170213" y="-91691"/>
            <a:ext cx="4710751" cy="1527299"/>
          </a:xfrm>
          <a:custGeom>
            <a:avLst/>
            <a:gdLst/>
            <a:ahLst/>
            <a:cxnLst/>
            <a:rect l="l" t="t" r="r" b="b"/>
            <a:pathLst>
              <a:path w="21862" h="7088" extrusionOk="0">
                <a:moveTo>
                  <a:pt x="20392" y="0"/>
                </a:moveTo>
                <a:cubicBezTo>
                  <a:pt x="19697" y="0"/>
                  <a:pt x="19010" y="139"/>
                  <a:pt x="18446" y="437"/>
                </a:cubicBezTo>
                <a:cubicBezTo>
                  <a:pt x="17368" y="1003"/>
                  <a:pt x="16913" y="1997"/>
                  <a:pt x="16387" y="2893"/>
                </a:cubicBezTo>
                <a:cubicBezTo>
                  <a:pt x="15861" y="3789"/>
                  <a:pt x="15050" y="4733"/>
                  <a:pt x="13753" y="4924"/>
                </a:cubicBezTo>
                <a:cubicBezTo>
                  <a:pt x="13587" y="4948"/>
                  <a:pt x="13420" y="4959"/>
                  <a:pt x="13253" y="4959"/>
                </a:cubicBezTo>
                <a:cubicBezTo>
                  <a:pt x="12545" y="4959"/>
                  <a:pt x="11838" y="4765"/>
                  <a:pt x="11156" y="4596"/>
                </a:cubicBezTo>
                <a:cubicBezTo>
                  <a:pt x="10391" y="4408"/>
                  <a:pt x="9551" y="4258"/>
                  <a:pt x="8748" y="4258"/>
                </a:cubicBezTo>
                <a:cubicBezTo>
                  <a:pt x="8042" y="4258"/>
                  <a:pt x="7365" y="4373"/>
                  <a:pt x="6793" y="4680"/>
                </a:cubicBezTo>
                <a:cubicBezTo>
                  <a:pt x="5978" y="5117"/>
                  <a:pt x="5461" y="5904"/>
                  <a:pt x="4593" y="6207"/>
                </a:cubicBezTo>
                <a:cubicBezTo>
                  <a:pt x="4569" y="6215"/>
                  <a:pt x="4545" y="6224"/>
                  <a:pt x="4519" y="6231"/>
                </a:cubicBezTo>
                <a:cubicBezTo>
                  <a:pt x="4407" y="6267"/>
                  <a:pt x="4286" y="6293"/>
                  <a:pt x="4160" y="6310"/>
                </a:cubicBezTo>
                <a:cubicBezTo>
                  <a:pt x="4052" y="6325"/>
                  <a:pt x="3944" y="6331"/>
                  <a:pt x="3836" y="6331"/>
                </a:cubicBezTo>
                <a:cubicBezTo>
                  <a:pt x="3306" y="6331"/>
                  <a:pt x="2774" y="6185"/>
                  <a:pt x="2236" y="6169"/>
                </a:cubicBezTo>
                <a:cubicBezTo>
                  <a:pt x="2205" y="6168"/>
                  <a:pt x="2173" y="6167"/>
                  <a:pt x="2142" y="6167"/>
                </a:cubicBezTo>
                <a:cubicBezTo>
                  <a:pt x="1432" y="6167"/>
                  <a:pt x="726" y="6406"/>
                  <a:pt x="265" y="6805"/>
                </a:cubicBezTo>
                <a:cubicBezTo>
                  <a:pt x="165" y="6893"/>
                  <a:pt x="77" y="6988"/>
                  <a:pt x="1" y="7088"/>
                </a:cubicBezTo>
                <a:lnTo>
                  <a:pt x="21862" y="7088"/>
                </a:lnTo>
                <a:lnTo>
                  <a:pt x="21862" y="210"/>
                </a:lnTo>
                <a:cubicBezTo>
                  <a:pt x="21397" y="73"/>
                  <a:pt x="20892" y="0"/>
                  <a:pt x="20392" y="0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1" name="Google Shape;1121;p42"/>
          <p:cNvSpPr/>
          <p:nvPr/>
        </p:nvSpPr>
        <p:spPr>
          <a:xfrm rot="10800000">
            <a:off x="9426598" y="5665774"/>
            <a:ext cx="2834596" cy="1391117"/>
          </a:xfrm>
          <a:custGeom>
            <a:avLst/>
            <a:gdLst/>
            <a:ahLst/>
            <a:cxnLst/>
            <a:rect l="l" t="t" r="r" b="b"/>
            <a:pathLst>
              <a:path w="13155" h="6456" extrusionOk="0">
                <a:moveTo>
                  <a:pt x="1821" y="0"/>
                </a:moveTo>
                <a:lnTo>
                  <a:pt x="1821" y="3"/>
                </a:lnTo>
                <a:lnTo>
                  <a:pt x="0" y="4"/>
                </a:lnTo>
                <a:lnTo>
                  <a:pt x="0" y="222"/>
                </a:lnTo>
                <a:lnTo>
                  <a:pt x="0" y="1236"/>
                </a:lnTo>
                <a:lnTo>
                  <a:pt x="0" y="2358"/>
                </a:lnTo>
                <a:lnTo>
                  <a:pt x="1" y="3370"/>
                </a:lnTo>
                <a:lnTo>
                  <a:pt x="1" y="4493"/>
                </a:lnTo>
                <a:lnTo>
                  <a:pt x="1" y="5504"/>
                </a:lnTo>
                <a:lnTo>
                  <a:pt x="1" y="6178"/>
                </a:lnTo>
                <a:cubicBezTo>
                  <a:pt x="369" y="6349"/>
                  <a:pt x="770" y="6456"/>
                  <a:pt x="1177" y="6456"/>
                </a:cubicBezTo>
                <a:cubicBezTo>
                  <a:pt x="1363" y="6456"/>
                  <a:pt x="1550" y="6434"/>
                  <a:pt x="1736" y="6385"/>
                </a:cubicBezTo>
                <a:cubicBezTo>
                  <a:pt x="1764" y="6378"/>
                  <a:pt x="1794" y="6370"/>
                  <a:pt x="1822" y="6361"/>
                </a:cubicBezTo>
                <a:cubicBezTo>
                  <a:pt x="1843" y="6355"/>
                  <a:pt x="1862" y="6348"/>
                  <a:pt x="1882" y="6342"/>
                </a:cubicBezTo>
                <a:cubicBezTo>
                  <a:pt x="2342" y="6188"/>
                  <a:pt x="2719" y="5901"/>
                  <a:pt x="3050" y="5558"/>
                </a:cubicBezTo>
                <a:cubicBezTo>
                  <a:pt x="3068" y="5540"/>
                  <a:pt x="3085" y="5522"/>
                  <a:pt x="3102" y="5503"/>
                </a:cubicBezTo>
                <a:cubicBezTo>
                  <a:pt x="3398" y="5189"/>
                  <a:pt x="3657" y="4831"/>
                  <a:pt x="3908" y="4490"/>
                </a:cubicBezTo>
                <a:cubicBezTo>
                  <a:pt x="3908" y="4490"/>
                  <a:pt x="3909" y="4490"/>
                  <a:pt x="3909" y="4489"/>
                </a:cubicBezTo>
                <a:cubicBezTo>
                  <a:pt x="3923" y="4471"/>
                  <a:pt x="3936" y="4455"/>
                  <a:pt x="3949" y="4436"/>
                </a:cubicBezTo>
                <a:cubicBezTo>
                  <a:pt x="4217" y="4078"/>
                  <a:pt x="4522" y="3714"/>
                  <a:pt x="4875" y="3424"/>
                </a:cubicBezTo>
                <a:cubicBezTo>
                  <a:pt x="4897" y="3405"/>
                  <a:pt x="4919" y="3387"/>
                  <a:pt x="4942" y="3369"/>
                </a:cubicBezTo>
                <a:cubicBezTo>
                  <a:pt x="5319" y="3071"/>
                  <a:pt x="5750" y="2859"/>
                  <a:pt x="6248" y="2826"/>
                </a:cubicBezTo>
                <a:cubicBezTo>
                  <a:pt x="6296" y="2822"/>
                  <a:pt x="6344" y="2821"/>
                  <a:pt x="6391" y="2821"/>
                </a:cubicBezTo>
                <a:cubicBezTo>
                  <a:pt x="7025" y="2821"/>
                  <a:pt x="7616" y="3105"/>
                  <a:pt x="8200" y="3368"/>
                </a:cubicBezTo>
                <a:cubicBezTo>
                  <a:pt x="8240" y="3387"/>
                  <a:pt x="8281" y="3405"/>
                  <a:pt x="8323" y="3423"/>
                </a:cubicBezTo>
                <a:cubicBezTo>
                  <a:pt x="8382" y="3449"/>
                  <a:pt x="8442" y="3475"/>
                  <a:pt x="8501" y="3501"/>
                </a:cubicBezTo>
                <a:cubicBezTo>
                  <a:pt x="9052" y="3734"/>
                  <a:pt x="9659" y="3908"/>
                  <a:pt x="10259" y="3908"/>
                </a:cubicBezTo>
                <a:cubicBezTo>
                  <a:pt x="10487" y="3908"/>
                  <a:pt x="10715" y="3882"/>
                  <a:pt x="10937" y="3826"/>
                </a:cubicBezTo>
                <a:cubicBezTo>
                  <a:pt x="11253" y="3746"/>
                  <a:pt x="11547" y="3604"/>
                  <a:pt x="11810" y="3423"/>
                </a:cubicBezTo>
                <a:cubicBezTo>
                  <a:pt x="11835" y="3405"/>
                  <a:pt x="11861" y="3387"/>
                  <a:pt x="11886" y="3368"/>
                </a:cubicBezTo>
                <a:cubicBezTo>
                  <a:pt x="11986" y="3295"/>
                  <a:pt x="12081" y="3217"/>
                  <a:pt x="12169" y="3134"/>
                </a:cubicBezTo>
                <a:cubicBezTo>
                  <a:pt x="12416" y="2906"/>
                  <a:pt x="12624" y="2641"/>
                  <a:pt x="12783" y="2355"/>
                </a:cubicBezTo>
                <a:cubicBezTo>
                  <a:pt x="12794" y="2337"/>
                  <a:pt x="12805" y="2319"/>
                  <a:pt x="12814" y="2300"/>
                </a:cubicBezTo>
                <a:cubicBezTo>
                  <a:pt x="12983" y="1983"/>
                  <a:pt x="13095" y="1639"/>
                  <a:pt x="13135" y="1287"/>
                </a:cubicBezTo>
                <a:cubicBezTo>
                  <a:pt x="13137" y="1269"/>
                  <a:pt x="13139" y="1251"/>
                  <a:pt x="13141" y="1232"/>
                </a:cubicBezTo>
                <a:cubicBezTo>
                  <a:pt x="13152" y="1109"/>
                  <a:pt x="13155" y="984"/>
                  <a:pt x="13149" y="860"/>
                </a:cubicBezTo>
                <a:cubicBezTo>
                  <a:pt x="13137" y="644"/>
                  <a:pt x="13096" y="428"/>
                  <a:pt x="13028" y="222"/>
                </a:cubicBezTo>
                <a:cubicBezTo>
                  <a:pt x="13023" y="204"/>
                  <a:pt x="13017" y="185"/>
                  <a:pt x="13010" y="167"/>
                </a:cubicBezTo>
                <a:cubicBezTo>
                  <a:pt x="12991" y="111"/>
                  <a:pt x="12969" y="56"/>
                  <a:pt x="12946" y="1"/>
                </a:cubicBezTo>
                <a:lnTo>
                  <a:pt x="1880" y="3"/>
                </a:lnTo>
                <a:lnTo>
                  <a:pt x="1880" y="0"/>
                </a:ln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2" name="Google Shape;1122;p42"/>
          <p:cNvSpPr/>
          <p:nvPr/>
        </p:nvSpPr>
        <p:spPr>
          <a:xfrm rot="10800000">
            <a:off x="-500768" y="5175562"/>
            <a:ext cx="6216717" cy="2096372"/>
          </a:xfrm>
          <a:custGeom>
            <a:avLst/>
            <a:gdLst/>
            <a:ahLst/>
            <a:cxnLst/>
            <a:rect l="l" t="t" r="r" b="b"/>
            <a:pathLst>
              <a:path w="28851" h="9729" extrusionOk="0">
                <a:moveTo>
                  <a:pt x="943" y="0"/>
                </a:moveTo>
                <a:cubicBezTo>
                  <a:pt x="631" y="0"/>
                  <a:pt x="337" y="87"/>
                  <a:pt x="179" y="380"/>
                </a:cubicBezTo>
                <a:cubicBezTo>
                  <a:pt x="1" y="711"/>
                  <a:pt x="78" y="1189"/>
                  <a:pt x="451" y="1303"/>
                </a:cubicBezTo>
                <a:cubicBezTo>
                  <a:pt x="355" y="2313"/>
                  <a:pt x="452" y="3522"/>
                  <a:pt x="1499" y="3989"/>
                </a:cubicBezTo>
                <a:cubicBezTo>
                  <a:pt x="1785" y="4117"/>
                  <a:pt x="2088" y="4165"/>
                  <a:pt x="2396" y="4165"/>
                </a:cubicBezTo>
                <a:cubicBezTo>
                  <a:pt x="3000" y="4165"/>
                  <a:pt x="3625" y="3981"/>
                  <a:pt x="4188" y="3848"/>
                </a:cubicBezTo>
                <a:cubicBezTo>
                  <a:pt x="4624" y="3745"/>
                  <a:pt x="5112" y="3633"/>
                  <a:pt x="5582" y="3633"/>
                </a:cubicBezTo>
                <a:cubicBezTo>
                  <a:pt x="6044" y="3633"/>
                  <a:pt x="6489" y="3741"/>
                  <a:pt x="6852" y="4069"/>
                </a:cubicBezTo>
                <a:cubicBezTo>
                  <a:pt x="7560" y="4711"/>
                  <a:pt x="7722" y="5737"/>
                  <a:pt x="8257" y="6500"/>
                </a:cubicBezTo>
                <a:cubicBezTo>
                  <a:pt x="8521" y="6876"/>
                  <a:pt x="8874" y="7178"/>
                  <a:pt x="9322" y="7300"/>
                </a:cubicBezTo>
                <a:cubicBezTo>
                  <a:pt x="9482" y="7344"/>
                  <a:pt x="9645" y="7363"/>
                  <a:pt x="9808" y="7363"/>
                </a:cubicBezTo>
                <a:cubicBezTo>
                  <a:pt x="10078" y="7363"/>
                  <a:pt x="10348" y="7310"/>
                  <a:pt x="10606" y="7231"/>
                </a:cubicBezTo>
                <a:cubicBezTo>
                  <a:pt x="11498" y="6959"/>
                  <a:pt x="12280" y="6380"/>
                  <a:pt x="13194" y="6184"/>
                </a:cubicBezTo>
                <a:cubicBezTo>
                  <a:pt x="13322" y="6156"/>
                  <a:pt x="13450" y="6141"/>
                  <a:pt x="13577" y="6141"/>
                </a:cubicBezTo>
                <a:cubicBezTo>
                  <a:pt x="13849" y="6141"/>
                  <a:pt x="14113" y="6211"/>
                  <a:pt x="14347" y="6376"/>
                </a:cubicBezTo>
                <a:cubicBezTo>
                  <a:pt x="14724" y="6643"/>
                  <a:pt x="14907" y="7097"/>
                  <a:pt x="15047" y="7521"/>
                </a:cubicBezTo>
                <a:cubicBezTo>
                  <a:pt x="15341" y="8400"/>
                  <a:pt x="15592" y="9554"/>
                  <a:pt x="16688" y="9709"/>
                </a:cubicBezTo>
                <a:cubicBezTo>
                  <a:pt x="16781" y="9722"/>
                  <a:pt x="16872" y="9728"/>
                  <a:pt x="16961" y="9728"/>
                </a:cubicBezTo>
                <a:cubicBezTo>
                  <a:pt x="18160" y="9728"/>
                  <a:pt x="18967" y="8588"/>
                  <a:pt x="19887" y="7966"/>
                </a:cubicBezTo>
                <a:cubicBezTo>
                  <a:pt x="20301" y="7685"/>
                  <a:pt x="20755" y="7537"/>
                  <a:pt x="21232" y="7537"/>
                </a:cubicBezTo>
                <a:cubicBezTo>
                  <a:pt x="21401" y="7537"/>
                  <a:pt x="21572" y="7556"/>
                  <a:pt x="21746" y="7593"/>
                </a:cubicBezTo>
                <a:cubicBezTo>
                  <a:pt x="22408" y="7736"/>
                  <a:pt x="23015" y="8087"/>
                  <a:pt x="23550" y="8494"/>
                </a:cubicBezTo>
                <a:cubicBezTo>
                  <a:pt x="24053" y="8876"/>
                  <a:pt x="24539" y="9361"/>
                  <a:pt x="25189" y="9466"/>
                </a:cubicBezTo>
                <a:cubicBezTo>
                  <a:pt x="25284" y="9481"/>
                  <a:pt x="25378" y="9489"/>
                  <a:pt x="25473" y="9489"/>
                </a:cubicBezTo>
                <a:cubicBezTo>
                  <a:pt x="26024" y="9489"/>
                  <a:pt x="26554" y="9240"/>
                  <a:pt x="26991" y="8910"/>
                </a:cubicBezTo>
                <a:cubicBezTo>
                  <a:pt x="27838" y="8271"/>
                  <a:pt x="28376" y="7319"/>
                  <a:pt x="28611" y="6292"/>
                </a:cubicBezTo>
                <a:cubicBezTo>
                  <a:pt x="28851" y="5239"/>
                  <a:pt x="28800" y="4124"/>
                  <a:pt x="28525" y="3084"/>
                </a:cubicBezTo>
                <a:cubicBezTo>
                  <a:pt x="28226" y="1958"/>
                  <a:pt x="27654" y="694"/>
                  <a:pt x="26488" y="261"/>
                </a:cubicBezTo>
                <a:cubicBezTo>
                  <a:pt x="26074" y="106"/>
                  <a:pt x="25631" y="64"/>
                  <a:pt x="25188" y="64"/>
                </a:cubicBezTo>
                <a:cubicBezTo>
                  <a:pt x="24971" y="64"/>
                  <a:pt x="24753" y="74"/>
                  <a:pt x="24540" y="86"/>
                </a:cubicBezTo>
                <a:cubicBezTo>
                  <a:pt x="23776" y="131"/>
                  <a:pt x="23013" y="188"/>
                  <a:pt x="22250" y="248"/>
                </a:cubicBezTo>
                <a:cubicBezTo>
                  <a:pt x="20720" y="367"/>
                  <a:pt x="19190" y="503"/>
                  <a:pt x="17661" y="628"/>
                </a:cubicBezTo>
                <a:cubicBezTo>
                  <a:pt x="15187" y="828"/>
                  <a:pt x="12704" y="996"/>
                  <a:pt x="10221" y="996"/>
                </a:cubicBezTo>
                <a:cubicBezTo>
                  <a:pt x="9649" y="996"/>
                  <a:pt x="9077" y="987"/>
                  <a:pt x="8505" y="967"/>
                </a:cubicBezTo>
                <a:cubicBezTo>
                  <a:pt x="6985" y="916"/>
                  <a:pt x="5467" y="790"/>
                  <a:pt x="3966" y="555"/>
                </a:cubicBezTo>
                <a:cubicBezTo>
                  <a:pt x="3209" y="436"/>
                  <a:pt x="2459" y="290"/>
                  <a:pt x="1714" y="116"/>
                </a:cubicBezTo>
                <a:cubicBezTo>
                  <a:pt x="1493" y="64"/>
                  <a:pt x="1211" y="0"/>
                  <a:pt x="94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3" name="Google Shape;1123;p42"/>
          <p:cNvSpPr/>
          <p:nvPr/>
        </p:nvSpPr>
        <p:spPr>
          <a:xfrm rot="10800000">
            <a:off x="9647886" y="-455233"/>
            <a:ext cx="3154148" cy="4500445"/>
          </a:xfrm>
          <a:custGeom>
            <a:avLst/>
            <a:gdLst/>
            <a:ahLst/>
            <a:cxnLst/>
            <a:rect l="l" t="t" r="r" b="b"/>
            <a:pathLst>
              <a:path w="14638" h="20886" extrusionOk="0">
                <a:moveTo>
                  <a:pt x="3191" y="1"/>
                </a:moveTo>
                <a:cubicBezTo>
                  <a:pt x="2885" y="1"/>
                  <a:pt x="2576" y="81"/>
                  <a:pt x="2295" y="191"/>
                </a:cubicBezTo>
                <a:cubicBezTo>
                  <a:pt x="1899" y="349"/>
                  <a:pt x="1532" y="564"/>
                  <a:pt x="1185" y="809"/>
                </a:cubicBezTo>
                <a:cubicBezTo>
                  <a:pt x="1218" y="721"/>
                  <a:pt x="1252" y="633"/>
                  <a:pt x="1287" y="547"/>
                </a:cubicBezTo>
                <a:cubicBezTo>
                  <a:pt x="1332" y="438"/>
                  <a:pt x="1242" y="367"/>
                  <a:pt x="1149" y="367"/>
                </a:cubicBezTo>
                <a:cubicBezTo>
                  <a:pt x="1089" y="367"/>
                  <a:pt x="1027" y="397"/>
                  <a:pt x="998" y="467"/>
                </a:cubicBezTo>
                <a:cubicBezTo>
                  <a:pt x="147" y="2564"/>
                  <a:pt x="0" y="4857"/>
                  <a:pt x="71" y="7096"/>
                </a:cubicBezTo>
                <a:cubicBezTo>
                  <a:pt x="107" y="8264"/>
                  <a:pt x="200" y="9428"/>
                  <a:pt x="285" y="10592"/>
                </a:cubicBezTo>
                <a:cubicBezTo>
                  <a:pt x="378" y="11838"/>
                  <a:pt x="471" y="13083"/>
                  <a:pt x="565" y="14328"/>
                </a:cubicBezTo>
                <a:cubicBezTo>
                  <a:pt x="660" y="15573"/>
                  <a:pt x="755" y="16818"/>
                  <a:pt x="852" y="18063"/>
                </a:cubicBezTo>
                <a:cubicBezTo>
                  <a:pt x="895" y="18617"/>
                  <a:pt x="909" y="19183"/>
                  <a:pt x="997" y="19731"/>
                </a:cubicBezTo>
                <a:cubicBezTo>
                  <a:pt x="1063" y="20137"/>
                  <a:pt x="1227" y="20580"/>
                  <a:pt x="1623" y="20768"/>
                </a:cubicBezTo>
                <a:cubicBezTo>
                  <a:pt x="1853" y="20878"/>
                  <a:pt x="2108" y="20885"/>
                  <a:pt x="2359" y="20885"/>
                </a:cubicBezTo>
                <a:cubicBezTo>
                  <a:pt x="2678" y="20885"/>
                  <a:pt x="2997" y="20884"/>
                  <a:pt x="3315" y="20883"/>
                </a:cubicBezTo>
                <a:cubicBezTo>
                  <a:pt x="3934" y="20882"/>
                  <a:pt x="4551" y="20881"/>
                  <a:pt x="5168" y="20880"/>
                </a:cubicBezTo>
                <a:cubicBezTo>
                  <a:pt x="6413" y="20878"/>
                  <a:pt x="7658" y="20875"/>
                  <a:pt x="8904" y="20873"/>
                </a:cubicBezTo>
                <a:cubicBezTo>
                  <a:pt x="8946" y="20873"/>
                  <a:pt x="8987" y="20873"/>
                  <a:pt x="9029" y="20873"/>
                </a:cubicBezTo>
                <a:cubicBezTo>
                  <a:pt x="9733" y="20873"/>
                  <a:pt x="10440" y="20882"/>
                  <a:pt x="11147" y="20882"/>
                </a:cubicBezTo>
                <a:cubicBezTo>
                  <a:pt x="11621" y="20882"/>
                  <a:pt x="12096" y="20878"/>
                  <a:pt x="12569" y="20863"/>
                </a:cubicBezTo>
                <a:cubicBezTo>
                  <a:pt x="13054" y="20848"/>
                  <a:pt x="13560" y="20768"/>
                  <a:pt x="13928" y="20425"/>
                </a:cubicBezTo>
                <a:cubicBezTo>
                  <a:pt x="14266" y="20112"/>
                  <a:pt x="14409" y="19650"/>
                  <a:pt x="14479" y="19208"/>
                </a:cubicBezTo>
                <a:cubicBezTo>
                  <a:pt x="14615" y="18346"/>
                  <a:pt x="14637" y="17435"/>
                  <a:pt x="14556" y="16567"/>
                </a:cubicBezTo>
                <a:cubicBezTo>
                  <a:pt x="14480" y="15744"/>
                  <a:pt x="14290" y="14898"/>
                  <a:pt x="13827" y="14200"/>
                </a:cubicBezTo>
                <a:cubicBezTo>
                  <a:pt x="13606" y="13867"/>
                  <a:pt x="13329" y="13578"/>
                  <a:pt x="13000" y="13350"/>
                </a:cubicBezTo>
                <a:cubicBezTo>
                  <a:pt x="12618" y="13086"/>
                  <a:pt x="12175" y="12928"/>
                  <a:pt x="11727" y="12811"/>
                </a:cubicBezTo>
                <a:cubicBezTo>
                  <a:pt x="10841" y="12580"/>
                  <a:pt x="9808" y="12500"/>
                  <a:pt x="9119" y="11827"/>
                </a:cubicBezTo>
                <a:cubicBezTo>
                  <a:pt x="8381" y="11106"/>
                  <a:pt x="8246" y="10000"/>
                  <a:pt x="8306" y="9020"/>
                </a:cubicBezTo>
                <a:cubicBezTo>
                  <a:pt x="8344" y="8404"/>
                  <a:pt x="8449" y="7795"/>
                  <a:pt x="8518" y="7181"/>
                </a:cubicBezTo>
                <a:cubicBezTo>
                  <a:pt x="8574" y="6676"/>
                  <a:pt x="8621" y="6136"/>
                  <a:pt x="8417" y="5654"/>
                </a:cubicBezTo>
                <a:cubicBezTo>
                  <a:pt x="7771" y="4140"/>
                  <a:pt x="5341" y="4868"/>
                  <a:pt x="4856" y="3246"/>
                </a:cubicBezTo>
                <a:cubicBezTo>
                  <a:pt x="4619" y="2457"/>
                  <a:pt x="4843" y="1582"/>
                  <a:pt x="4492" y="818"/>
                </a:cubicBezTo>
                <a:cubicBezTo>
                  <a:pt x="4321" y="450"/>
                  <a:pt x="3993" y="161"/>
                  <a:pt x="3598" y="53"/>
                </a:cubicBezTo>
                <a:cubicBezTo>
                  <a:pt x="3465" y="17"/>
                  <a:pt x="3328" y="1"/>
                  <a:pt x="3191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4" name="Google Shape;1124;p42"/>
          <p:cNvSpPr txBox="1">
            <a:spLocks noGrp="1"/>
          </p:cNvSpPr>
          <p:nvPr>
            <p:ph type="title"/>
          </p:nvPr>
        </p:nvSpPr>
        <p:spPr>
          <a:xfrm>
            <a:off x="4517200" y="1011936"/>
            <a:ext cx="31576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125" name="Google Shape;1125;p42"/>
          <p:cNvGrpSpPr/>
          <p:nvPr/>
        </p:nvGrpSpPr>
        <p:grpSpPr>
          <a:xfrm rot="6299945">
            <a:off x="10388811" y="6084647"/>
            <a:ext cx="479661" cy="434492"/>
            <a:chOff x="1640475" y="1197075"/>
            <a:chExt cx="55475" cy="50250"/>
          </a:xfrm>
        </p:grpSpPr>
        <p:sp>
          <p:nvSpPr>
            <p:cNvPr id="1126" name="Google Shape;1126;p4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4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4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29" name="Google Shape;1129;p42"/>
          <p:cNvSpPr/>
          <p:nvPr/>
        </p:nvSpPr>
        <p:spPr>
          <a:xfrm rot="8615811" flipH="1">
            <a:off x="302884" y="6130723"/>
            <a:ext cx="1130787" cy="228872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0" name="Google Shape;1130;p42"/>
          <p:cNvSpPr/>
          <p:nvPr/>
        </p:nvSpPr>
        <p:spPr>
          <a:xfrm rot="-9000285">
            <a:off x="8745469" y="312131"/>
            <a:ext cx="1293379" cy="302981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31" name="Google Shape;1131;p42"/>
          <p:cNvGrpSpPr/>
          <p:nvPr/>
        </p:nvGrpSpPr>
        <p:grpSpPr>
          <a:xfrm rot="10799841">
            <a:off x="2147570" y="6013993"/>
            <a:ext cx="319869" cy="289748"/>
            <a:chOff x="1640475" y="1197075"/>
            <a:chExt cx="55475" cy="50250"/>
          </a:xfrm>
        </p:grpSpPr>
        <p:sp>
          <p:nvSpPr>
            <p:cNvPr id="1132" name="Google Shape;1132;p4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4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4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35" name="Google Shape;1135;p42"/>
          <p:cNvGrpSpPr/>
          <p:nvPr/>
        </p:nvGrpSpPr>
        <p:grpSpPr>
          <a:xfrm rot="-5400235">
            <a:off x="10821533" y="847200"/>
            <a:ext cx="324144" cy="293621"/>
            <a:chOff x="1640475" y="1197075"/>
            <a:chExt cx="55475" cy="50250"/>
          </a:xfrm>
        </p:grpSpPr>
        <p:sp>
          <p:nvSpPr>
            <p:cNvPr id="1136" name="Google Shape;1136;p4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4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4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39" name="Google Shape;1139;p42"/>
          <p:cNvSpPr/>
          <p:nvPr/>
        </p:nvSpPr>
        <p:spPr>
          <a:xfrm rot="-9900095">
            <a:off x="11132193" y="5408083"/>
            <a:ext cx="565912" cy="836675"/>
          </a:xfrm>
          <a:custGeom>
            <a:avLst/>
            <a:gdLst/>
            <a:ahLst/>
            <a:cxnLst/>
            <a:rect l="l" t="t" r="r" b="b"/>
            <a:pathLst>
              <a:path w="10628" h="15713" extrusionOk="0">
                <a:moveTo>
                  <a:pt x="9154" y="0"/>
                </a:moveTo>
                <a:cubicBezTo>
                  <a:pt x="9141" y="0"/>
                  <a:pt x="9128" y="5"/>
                  <a:pt x="9118" y="14"/>
                </a:cubicBezTo>
                <a:cubicBezTo>
                  <a:pt x="9094" y="34"/>
                  <a:pt x="9092" y="69"/>
                  <a:pt x="9112" y="93"/>
                </a:cubicBezTo>
                <a:cubicBezTo>
                  <a:pt x="9278" y="281"/>
                  <a:pt x="9433" y="486"/>
                  <a:pt x="9574" y="703"/>
                </a:cubicBezTo>
                <a:cubicBezTo>
                  <a:pt x="9585" y="719"/>
                  <a:pt x="9602" y="727"/>
                  <a:pt x="9620" y="727"/>
                </a:cubicBezTo>
                <a:cubicBezTo>
                  <a:pt x="9631" y="727"/>
                  <a:pt x="9641" y="725"/>
                  <a:pt x="9651" y="719"/>
                </a:cubicBezTo>
                <a:cubicBezTo>
                  <a:pt x="9677" y="703"/>
                  <a:pt x="9684" y="668"/>
                  <a:pt x="9667" y="642"/>
                </a:cubicBezTo>
                <a:cubicBezTo>
                  <a:pt x="9524" y="421"/>
                  <a:pt x="9366" y="212"/>
                  <a:pt x="9196" y="19"/>
                </a:cubicBezTo>
                <a:cubicBezTo>
                  <a:pt x="9185" y="6"/>
                  <a:pt x="9169" y="0"/>
                  <a:pt x="9154" y="0"/>
                </a:cubicBezTo>
                <a:close/>
                <a:moveTo>
                  <a:pt x="9994" y="1294"/>
                </a:moveTo>
                <a:cubicBezTo>
                  <a:pt x="9986" y="1294"/>
                  <a:pt x="9978" y="1296"/>
                  <a:pt x="9970" y="1299"/>
                </a:cubicBezTo>
                <a:cubicBezTo>
                  <a:pt x="9943" y="1312"/>
                  <a:pt x="9931" y="1345"/>
                  <a:pt x="9944" y="1373"/>
                </a:cubicBezTo>
                <a:cubicBezTo>
                  <a:pt x="10050" y="1602"/>
                  <a:pt x="10143" y="1843"/>
                  <a:pt x="10220" y="2087"/>
                </a:cubicBezTo>
                <a:cubicBezTo>
                  <a:pt x="10228" y="2111"/>
                  <a:pt x="10250" y="2126"/>
                  <a:pt x="10274" y="2126"/>
                </a:cubicBezTo>
                <a:cubicBezTo>
                  <a:pt x="10279" y="2126"/>
                  <a:pt x="10284" y="2125"/>
                  <a:pt x="10291" y="2124"/>
                </a:cubicBezTo>
                <a:cubicBezTo>
                  <a:pt x="10320" y="2114"/>
                  <a:pt x="10336" y="2083"/>
                  <a:pt x="10327" y="2054"/>
                </a:cubicBezTo>
                <a:cubicBezTo>
                  <a:pt x="10248" y="1805"/>
                  <a:pt x="10154" y="1561"/>
                  <a:pt x="10044" y="1326"/>
                </a:cubicBezTo>
                <a:cubicBezTo>
                  <a:pt x="10035" y="1306"/>
                  <a:pt x="10015" y="1294"/>
                  <a:pt x="9994" y="1294"/>
                </a:cubicBezTo>
                <a:close/>
                <a:moveTo>
                  <a:pt x="10459" y="2766"/>
                </a:moveTo>
                <a:cubicBezTo>
                  <a:pt x="10456" y="2766"/>
                  <a:pt x="10452" y="2766"/>
                  <a:pt x="10449" y="2767"/>
                </a:cubicBezTo>
                <a:cubicBezTo>
                  <a:pt x="10418" y="2772"/>
                  <a:pt x="10399" y="2801"/>
                  <a:pt x="10404" y="2831"/>
                </a:cubicBezTo>
                <a:cubicBezTo>
                  <a:pt x="10449" y="3078"/>
                  <a:pt x="10482" y="3334"/>
                  <a:pt x="10500" y="3593"/>
                </a:cubicBezTo>
                <a:cubicBezTo>
                  <a:pt x="10502" y="3621"/>
                  <a:pt x="10526" y="3644"/>
                  <a:pt x="10556" y="3644"/>
                </a:cubicBezTo>
                <a:lnTo>
                  <a:pt x="10559" y="3644"/>
                </a:lnTo>
                <a:cubicBezTo>
                  <a:pt x="10590" y="3642"/>
                  <a:pt x="10612" y="3615"/>
                  <a:pt x="10610" y="3585"/>
                </a:cubicBezTo>
                <a:cubicBezTo>
                  <a:pt x="10592" y="3322"/>
                  <a:pt x="10559" y="3062"/>
                  <a:pt x="10513" y="2811"/>
                </a:cubicBezTo>
                <a:cubicBezTo>
                  <a:pt x="10508" y="2784"/>
                  <a:pt x="10485" y="2766"/>
                  <a:pt x="10459" y="2766"/>
                </a:cubicBezTo>
                <a:close/>
                <a:moveTo>
                  <a:pt x="10573" y="4306"/>
                </a:moveTo>
                <a:cubicBezTo>
                  <a:pt x="10546" y="4306"/>
                  <a:pt x="10516" y="4330"/>
                  <a:pt x="10515" y="4361"/>
                </a:cubicBezTo>
                <a:cubicBezTo>
                  <a:pt x="10509" y="4612"/>
                  <a:pt x="10490" y="4869"/>
                  <a:pt x="10459" y="5127"/>
                </a:cubicBezTo>
                <a:cubicBezTo>
                  <a:pt x="10455" y="5158"/>
                  <a:pt x="10477" y="5185"/>
                  <a:pt x="10508" y="5189"/>
                </a:cubicBezTo>
                <a:lnTo>
                  <a:pt x="10514" y="5189"/>
                </a:lnTo>
                <a:cubicBezTo>
                  <a:pt x="10542" y="5189"/>
                  <a:pt x="10565" y="5168"/>
                  <a:pt x="10569" y="5141"/>
                </a:cubicBezTo>
                <a:cubicBezTo>
                  <a:pt x="10600" y="4879"/>
                  <a:pt x="10620" y="4618"/>
                  <a:pt x="10626" y="4364"/>
                </a:cubicBezTo>
                <a:cubicBezTo>
                  <a:pt x="10627" y="4333"/>
                  <a:pt x="10604" y="4307"/>
                  <a:pt x="10573" y="4306"/>
                </a:cubicBezTo>
                <a:close/>
                <a:moveTo>
                  <a:pt x="10392" y="5842"/>
                </a:moveTo>
                <a:cubicBezTo>
                  <a:pt x="10366" y="5842"/>
                  <a:pt x="10342" y="5860"/>
                  <a:pt x="10337" y="5886"/>
                </a:cubicBezTo>
                <a:cubicBezTo>
                  <a:pt x="10329" y="5923"/>
                  <a:pt x="10322" y="5959"/>
                  <a:pt x="10314" y="5994"/>
                </a:cubicBezTo>
                <a:cubicBezTo>
                  <a:pt x="10268" y="6208"/>
                  <a:pt x="10215" y="6424"/>
                  <a:pt x="10156" y="6634"/>
                </a:cubicBezTo>
                <a:cubicBezTo>
                  <a:pt x="10148" y="6664"/>
                  <a:pt x="10165" y="6695"/>
                  <a:pt x="10195" y="6702"/>
                </a:cubicBezTo>
                <a:cubicBezTo>
                  <a:pt x="10200" y="6705"/>
                  <a:pt x="10204" y="6705"/>
                  <a:pt x="10210" y="6705"/>
                </a:cubicBezTo>
                <a:cubicBezTo>
                  <a:pt x="10234" y="6705"/>
                  <a:pt x="10257" y="6689"/>
                  <a:pt x="10263" y="6664"/>
                </a:cubicBezTo>
                <a:cubicBezTo>
                  <a:pt x="10323" y="6451"/>
                  <a:pt x="10377" y="6233"/>
                  <a:pt x="10423" y="6018"/>
                </a:cubicBezTo>
                <a:cubicBezTo>
                  <a:pt x="10431" y="5981"/>
                  <a:pt x="10438" y="5945"/>
                  <a:pt x="10446" y="5909"/>
                </a:cubicBezTo>
                <a:cubicBezTo>
                  <a:pt x="10452" y="5878"/>
                  <a:pt x="10432" y="5849"/>
                  <a:pt x="10402" y="5842"/>
                </a:cubicBezTo>
                <a:cubicBezTo>
                  <a:pt x="10399" y="5842"/>
                  <a:pt x="10395" y="5842"/>
                  <a:pt x="10392" y="5842"/>
                </a:cubicBezTo>
                <a:close/>
                <a:moveTo>
                  <a:pt x="2671" y="7727"/>
                </a:moveTo>
                <a:cubicBezTo>
                  <a:pt x="2645" y="7727"/>
                  <a:pt x="2616" y="7750"/>
                  <a:pt x="2615" y="7780"/>
                </a:cubicBezTo>
                <a:cubicBezTo>
                  <a:pt x="2615" y="7811"/>
                  <a:pt x="2639" y="7837"/>
                  <a:pt x="2670" y="7838"/>
                </a:cubicBezTo>
                <a:cubicBezTo>
                  <a:pt x="2904" y="7844"/>
                  <a:pt x="3138" y="7936"/>
                  <a:pt x="3346" y="8101"/>
                </a:cubicBezTo>
                <a:cubicBezTo>
                  <a:pt x="3356" y="8109"/>
                  <a:pt x="3368" y="8113"/>
                  <a:pt x="3380" y="8113"/>
                </a:cubicBezTo>
                <a:cubicBezTo>
                  <a:pt x="3396" y="8113"/>
                  <a:pt x="3413" y="8106"/>
                  <a:pt x="3424" y="8092"/>
                </a:cubicBezTo>
                <a:cubicBezTo>
                  <a:pt x="3442" y="8068"/>
                  <a:pt x="3439" y="8032"/>
                  <a:pt x="3414" y="8014"/>
                </a:cubicBezTo>
                <a:cubicBezTo>
                  <a:pt x="3188" y="7834"/>
                  <a:pt x="2931" y="7734"/>
                  <a:pt x="2673" y="7727"/>
                </a:cubicBezTo>
                <a:cubicBezTo>
                  <a:pt x="2672" y="7727"/>
                  <a:pt x="2672" y="7727"/>
                  <a:pt x="2671" y="7727"/>
                </a:cubicBezTo>
                <a:close/>
                <a:moveTo>
                  <a:pt x="9973" y="7330"/>
                </a:moveTo>
                <a:cubicBezTo>
                  <a:pt x="9950" y="7330"/>
                  <a:pt x="9929" y="7344"/>
                  <a:pt x="9921" y="7367"/>
                </a:cubicBezTo>
                <a:cubicBezTo>
                  <a:pt x="9834" y="7607"/>
                  <a:pt x="9736" y="7848"/>
                  <a:pt x="9632" y="8081"/>
                </a:cubicBezTo>
                <a:cubicBezTo>
                  <a:pt x="9619" y="8108"/>
                  <a:pt x="9632" y="8141"/>
                  <a:pt x="9659" y="8153"/>
                </a:cubicBezTo>
                <a:cubicBezTo>
                  <a:pt x="9667" y="8157"/>
                  <a:pt x="9674" y="8159"/>
                  <a:pt x="9682" y="8159"/>
                </a:cubicBezTo>
                <a:cubicBezTo>
                  <a:pt x="9703" y="8159"/>
                  <a:pt x="9724" y="8147"/>
                  <a:pt x="9733" y="8125"/>
                </a:cubicBezTo>
                <a:cubicBezTo>
                  <a:pt x="9839" y="7890"/>
                  <a:pt x="9937" y="7648"/>
                  <a:pt x="10025" y="7405"/>
                </a:cubicBezTo>
                <a:cubicBezTo>
                  <a:pt x="10035" y="7377"/>
                  <a:pt x="10021" y="7344"/>
                  <a:pt x="9992" y="7334"/>
                </a:cubicBezTo>
                <a:cubicBezTo>
                  <a:pt x="9985" y="7331"/>
                  <a:pt x="9979" y="7330"/>
                  <a:pt x="9973" y="7330"/>
                </a:cubicBezTo>
                <a:close/>
                <a:moveTo>
                  <a:pt x="1957" y="7977"/>
                </a:moveTo>
                <a:cubicBezTo>
                  <a:pt x="1944" y="7977"/>
                  <a:pt x="1932" y="7981"/>
                  <a:pt x="1922" y="7990"/>
                </a:cubicBezTo>
                <a:cubicBezTo>
                  <a:pt x="1716" y="8153"/>
                  <a:pt x="1552" y="8384"/>
                  <a:pt x="1461" y="8637"/>
                </a:cubicBezTo>
                <a:cubicBezTo>
                  <a:pt x="1452" y="8666"/>
                  <a:pt x="1467" y="8698"/>
                  <a:pt x="1496" y="8709"/>
                </a:cubicBezTo>
                <a:cubicBezTo>
                  <a:pt x="1502" y="8711"/>
                  <a:pt x="1507" y="8712"/>
                  <a:pt x="1514" y="8712"/>
                </a:cubicBezTo>
                <a:cubicBezTo>
                  <a:pt x="1537" y="8712"/>
                  <a:pt x="1559" y="8697"/>
                  <a:pt x="1566" y="8674"/>
                </a:cubicBezTo>
                <a:cubicBezTo>
                  <a:pt x="1649" y="8441"/>
                  <a:pt x="1800" y="8228"/>
                  <a:pt x="1991" y="8076"/>
                </a:cubicBezTo>
                <a:cubicBezTo>
                  <a:pt x="2015" y="8057"/>
                  <a:pt x="2019" y="8022"/>
                  <a:pt x="2000" y="7998"/>
                </a:cubicBezTo>
                <a:cubicBezTo>
                  <a:pt x="1989" y="7984"/>
                  <a:pt x="1973" y="7977"/>
                  <a:pt x="1957" y="7977"/>
                </a:cubicBezTo>
                <a:close/>
                <a:moveTo>
                  <a:pt x="3845" y="8611"/>
                </a:moveTo>
                <a:cubicBezTo>
                  <a:pt x="3837" y="8611"/>
                  <a:pt x="3830" y="8612"/>
                  <a:pt x="3822" y="8616"/>
                </a:cubicBezTo>
                <a:cubicBezTo>
                  <a:pt x="3795" y="8627"/>
                  <a:pt x="3782" y="8661"/>
                  <a:pt x="3794" y="8688"/>
                </a:cubicBezTo>
                <a:cubicBezTo>
                  <a:pt x="3888" y="8903"/>
                  <a:pt x="3943" y="9150"/>
                  <a:pt x="3960" y="9421"/>
                </a:cubicBezTo>
                <a:cubicBezTo>
                  <a:pt x="3962" y="9450"/>
                  <a:pt x="3987" y="9472"/>
                  <a:pt x="4016" y="9472"/>
                </a:cubicBezTo>
                <a:lnTo>
                  <a:pt x="4019" y="9472"/>
                </a:lnTo>
                <a:cubicBezTo>
                  <a:pt x="4050" y="9470"/>
                  <a:pt x="4073" y="9445"/>
                  <a:pt x="4071" y="9414"/>
                </a:cubicBezTo>
                <a:cubicBezTo>
                  <a:pt x="4053" y="9130"/>
                  <a:pt x="3994" y="8871"/>
                  <a:pt x="3896" y="8645"/>
                </a:cubicBezTo>
                <a:cubicBezTo>
                  <a:pt x="3887" y="8624"/>
                  <a:pt x="3866" y="8611"/>
                  <a:pt x="3845" y="8611"/>
                </a:cubicBezTo>
                <a:close/>
                <a:moveTo>
                  <a:pt x="9339" y="8741"/>
                </a:moveTo>
                <a:cubicBezTo>
                  <a:pt x="9320" y="8741"/>
                  <a:pt x="9301" y="8752"/>
                  <a:pt x="9291" y="8771"/>
                </a:cubicBezTo>
                <a:cubicBezTo>
                  <a:pt x="9196" y="8946"/>
                  <a:pt x="9094" y="9121"/>
                  <a:pt x="8990" y="9290"/>
                </a:cubicBezTo>
                <a:cubicBezTo>
                  <a:pt x="8960" y="9338"/>
                  <a:pt x="8930" y="9385"/>
                  <a:pt x="8900" y="9433"/>
                </a:cubicBezTo>
                <a:cubicBezTo>
                  <a:pt x="8883" y="9459"/>
                  <a:pt x="8890" y="9493"/>
                  <a:pt x="8916" y="9510"/>
                </a:cubicBezTo>
                <a:cubicBezTo>
                  <a:pt x="8926" y="9515"/>
                  <a:pt x="8936" y="9518"/>
                  <a:pt x="8946" y="9518"/>
                </a:cubicBezTo>
                <a:cubicBezTo>
                  <a:pt x="8964" y="9518"/>
                  <a:pt x="8982" y="9509"/>
                  <a:pt x="8993" y="9493"/>
                </a:cubicBezTo>
                <a:cubicBezTo>
                  <a:pt x="9024" y="9445"/>
                  <a:pt x="9055" y="9397"/>
                  <a:pt x="9085" y="9349"/>
                </a:cubicBezTo>
                <a:cubicBezTo>
                  <a:pt x="9190" y="9178"/>
                  <a:pt x="9293" y="9000"/>
                  <a:pt x="9389" y="8823"/>
                </a:cubicBezTo>
                <a:cubicBezTo>
                  <a:pt x="9403" y="8796"/>
                  <a:pt x="9393" y="8762"/>
                  <a:pt x="9367" y="8748"/>
                </a:cubicBezTo>
                <a:cubicBezTo>
                  <a:pt x="9358" y="8743"/>
                  <a:pt x="9349" y="8741"/>
                  <a:pt x="9339" y="8741"/>
                </a:cubicBezTo>
                <a:close/>
                <a:moveTo>
                  <a:pt x="1463" y="9364"/>
                </a:moveTo>
                <a:cubicBezTo>
                  <a:pt x="1460" y="9364"/>
                  <a:pt x="1456" y="9364"/>
                  <a:pt x="1453" y="9365"/>
                </a:cubicBezTo>
                <a:cubicBezTo>
                  <a:pt x="1422" y="9370"/>
                  <a:pt x="1403" y="9399"/>
                  <a:pt x="1408" y="9429"/>
                </a:cubicBezTo>
                <a:cubicBezTo>
                  <a:pt x="1454" y="9678"/>
                  <a:pt x="1557" y="9931"/>
                  <a:pt x="1705" y="10162"/>
                </a:cubicBezTo>
                <a:cubicBezTo>
                  <a:pt x="1716" y="10179"/>
                  <a:pt x="1734" y="10187"/>
                  <a:pt x="1752" y="10187"/>
                </a:cubicBezTo>
                <a:cubicBezTo>
                  <a:pt x="1763" y="10187"/>
                  <a:pt x="1773" y="10184"/>
                  <a:pt x="1782" y="10179"/>
                </a:cubicBezTo>
                <a:cubicBezTo>
                  <a:pt x="1808" y="10162"/>
                  <a:pt x="1815" y="10127"/>
                  <a:pt x="1799" y="10102"/>
                </a:cubicBezTo>
                <a:cubicBezTo>
                  <a:pt x="1657" y="9883"/>
                  <a:pt x="1560" y="9643"/>
                  <a:pt x="1517" y="9409"/>
                </a:cubicBezTo>
                <a:cubicBezTo>
                  <a:pt x="1512" y="9382"/>
                  <a:pt x="1489" y="9364"/>
                  <a:pt x="1463" y="9364"/>
                </a:cubicBezTo>
                <a:close/>
                <a:moveTo>
                  <a:pt x="8495" y="10036"/>
                </a:moveTo>
                <a:cubicBezTo>
                  <a:pt x="8479" y="10036"/>
                  <a:pt x="8463" y="10043"/>
                  <a:pt x="8451" y="10057"/>
                </a:cubicBezTo>
                <a:cubicBezTo>
                  <a:pt x="8285" y="10264"/>
                  <a:pt x="8112" y="10454"/>
                  <a:pt x="7934" y="10621"/>
                </a:cubicBezTo>
                <a:cubicBezTo>
                  <a:pt x="7913" y="10642"/>
                  <a:pt x="7912" y="10678"/>
                  <a:pt x="7932" y="10700"/>
                </a:cubicBezTo>
                <a:cubicBezTo>
                  <a:pt x="7944" y="10711"/>
                  <a:pt x="7958" y="10717"/>
                  <a:pt x="7973" y="10717"/>
                </a:cubicBezTo>
                <a:cubicBezTo>
                  <a:pt x="7987" y="10717"/>
                  <a:pt x="8000" y="10712"/>
                  <a:pt x="8011" y="10702"/>
                </a:cubicBezTo>
                <a:cubicBezTo>
                  <a:pt x="8191" y="10531"/>
                  <a:pt x="8368" y="10338"/>
                  <a:pt x="8539" y="10126"/>
                </a:cubicBezTo>
                <a:cubicBezTo>
                  <a:pt x="8558" y="10102"/>
                  <a:pt x="8554" y="10068"/>
                  <a:pt x="8530" y="10048"/>
                </a:cubicBezTo>
                <a:cubicBezTo>
                  <a:pt x="8520" y="10040"/>
                  <a:pt x="8507" y="10036"/>
                  <a:pt x="8495" y="10036"/>
                </a:cubicBezTo>
                <a:close/>
                <a:moveTo>
                  <a:pt x="3979" y="10133"/>
                </a:moveTo>
                <a:cubicBezTo>
                  <a:pt x="3952" y="10133"/>
                  <a:pt x="3929" y="10154"/>
                  <a:pt x="3925" y="10182"/>
                </a:cubicBezTo>
                <a:lnTo>
                  <a:pt x="3920" y="10220"/>
                </a:lnTo>
                <a:cubicBezTo>
                  <a:pt x="3884" y="10457"/>
                  <a:pt x="3835" y="10698"/>
                  <a:pt x="3773" y="10933"/>
                </a:cubicBezTo>
                <a:cubicBezTo>
                  <a:pt x="3765" y="10963"/>
                  <a:pt x="3783" y="10993"/>
                  <a:pt x="3813" y="11000"/>
                </a:cubicBezTo>
                <a:cubicBezTo>
                  <a:pt x="3817" y="11002"/>
                  <a:pt x="3822" y="11002"/>
                  <a:pt x="3827" y="11002"/>
                </a:cubicBezTo>
                <a:cubicBezTo>
                  <a:pt x="3851" y="11002"/>
                  <a:pt x="3874" y="10986"/>
                  <a:pt x="3881" y="10961"/>
                </a:cubicBezTo>
                <a:cubicBezTo>
                  <a:pt x="3944" y="10721"/>
                  <a:pt x="3994" y="10478"/>
                  <a:pt x="4030" y="10236"/>
                </a:cubicBezTo>
                <a:lnTo>
                  <a:pt x="4035" y="10197"/>
                </a:lnTo>
                <a:cubicBezTo>
                  <a:pt x="4039" y="10166"/>
                  <a:pt x="4018" y="10138"/>
                  <a:pt x="3987" y="10134"/>
                </a:cubicBezTo>
                <a:cubicBezTo>
                  <a:pt x="3984" y="10133"/>
                  <a:pt x="3982" y="10133"/>
                  <a:pt x="3979" y="10133"/>
                </a:cubicBezTo>
                <a:close/>
                <a:moveTo>
                  <a:pt x="2272" y="10644"/>
                </a:moveTo>
                <a:cubicBezTo>
                  <a:pt x="2256" y="10644"/>
                  <a:pt x="2239" y="10651"/>
                  <a:pt x="2228" y="10665"/>
                </a:cubicBezTo>
                <a:cubicBezTo>
                  <a:pt x="2209" y="10689"/>
                  <a:pt x="2214" y="10725"/>
                  <a:pt x="2237" y="10744"/>
                </a:cubicBezTo>
                <a:cubicBezTo>
                  <a:pt x="2429" y="10898"/>
                  <a:pt x="2647" y="11033"/>
                  <a:pt x="2903" y="11158"/>
                </a:cubicBezTo>
                <a:cubicBezTo>
                  <a:pt x="2911" y="11163"/>
                  <a:pt x="2920" y="11164"/>
                  <a:pt x="2927" y="11164"/>
                </a:cubicBezTo>
                <a:cubicBezTo>
                  <a:pt x="2947" y="11164"/>
                  <a:pt x="2968" y="11153"/>
                  <a:pt x="2977" y="11133"/>
                </a:cubicBezTo>
                <a:cubicBezTo>
                  <a:pt x="2990" y="11105"/>
                  <a:pt x="2979" y="11072"/>
                  <a:pt x="2952" y="11058"/>
                </a:cubicBezTo>
                <a:cubicBezTo>
                  <a:pt x="2703" y="10937"/>
                  <a:pt x="2492" y="10806"/>
                  <a:pt x="2306" y="10656"/>
                </a:cubicBezTo>
                <a:cubicBezTo>
                  <a:pt x="2296" y="10648"/>
                  <a:pt x="2284" y="10644"/>
                  <a:pt x="2272" y="10644"/>
                </a:cubicBezTo>
                <a:close/>
                <a:moveTo>
                  <a:pt x="7368" y="11087"/>
                </a:moveTo>
                <a:cubicBezTo>
                  <a:pt x="7358" y="11087"/>
                  <a:pt x="7347" y="11090"/>
                  <a:pt x="7338" y="11096"/>
                </a:cubicBezTo>
                <a:cubicBezTo>
                  <a:pt x="7119" y="11238"/>
                  <a:pt x="6892" y="11355"/>
                  <a:pt x="6661" y="11440"/>
                </a:cubicBezTo>
                <a:cubicBezTo>
                  <a:pt x="6632" y="11451"/>
                  <a:pt x="6617" y="11484"/>
                  <a:pt x="6628" y="11512"/>
                </a:cubicBezTo>
                <a:cubicBezTo>
                  <a:pt x="6636" y="11534"/>
                  <a:pt x="6658" y="11548"/>
                  <a:pt x="6680" y="11548"/>
                </a:cubicBezTo>
                <a:cubicBezTo>
                  <a:pt x="6686" y="11548"/>
                  <a:pt x="6693" y="11547"/>
                  <a:pt x="6699" y="11545"/>
                </a:cubicBezTo>
                <a:cubicBezTo>
                  <a:pt x="6939" y="11456"/>
                  <a:pt x="7174" y="11337"/>
                  <a:pt x="7399" y="11189"/>
                </a:cubicBezTo>
                <a:cubicBezTo>
                  <a:pt x="7425" y="11172"/>
                  <a:pt x="7432" y="11138"/>
                  <a:pt x="7415" y="11112"/>
                </a:cubicBezTo>
                <a:cubicBezTo>
                  <a:pt x="7404" y="11096"/>
                  <a:pt x="7386" y="11087"/>
                  <a:pt x="7368" y="11087"/>
                </a:cubicBezTo>
                <a:close/>
                <a:moveTo>
                  <a:pt x="3646" y="11340"/>
                </a:moveTo>
                <a:cubicBezTo>
                  <a:pt x="3622" y="11340"/>
                  <a:pt x="3600" y="11355"/>
                  <a:pt x="3593" y="11378"/>
                </a:cubicBezTo>
                <a:cubicBezTo>
                  <a:pt x="3583" y="11407"/>
                  <a:pt x="3599" y="11439"/>
                  <a:pt x="3628" y="11449"/>
                </a:cubicBezTo>
                <a:cubicBezTo>
                  <a:pt x="3882" y="11533"/>
                  <a:pt x="4135" y="11602"/>
                  <a:pt x="4380" y="11653"/>
                </a:cubicBezTo>
                <a:cubicBezTo>
                  <a:pt x="4384" y="11653"/>
                  <a:pt x="4389" y="11654"/>
                  <a:pt x="4392" y="11654"/>
                </a:cubicBezTo>
                <a:cubicBezTo>
                  <a:pt x="4417" y="11654"/>
                  <a:pt x="4441" y="11636"/>
                  <a:pt x="4446" y="11609"/>
                </a:cubicBezTo>
                <a:cubicBezTo>
                  <a:pt x="4453" y="11579"/>
                  <a:pt x="4433" y="11550"/>
                  <a:pt x="4404" y="11544"/>
                </a:cubicBezTo>
                <a:cubicBezTo>
                  <a:pt x="4163" y="11494"/>
                  <a:pt x="3913" y="11426"/>
                  <a:pt x="3663" y="11343"/>
                </a:cubicBezTo>
                <a:cubicBezTo>
                  <a:pt x="3657" y="11341"/>
                  <a:pt x="3651" y="11340"/>
                  <a:pt x="3646" y="11340"/>
                </a:cubicBezTo>
                <a:close/>
                <a:moveTo>
                  <a:pt x="5932" y="11621"/>
                </a:moveTo>
                <a:cubicBezTo>
                  <a:pt x="5929" y="11621"/>
                  <a:pt x="5926" y="11622"/>
                  <a:pt x="5924" y="11622"/>
                </a:cubicBezTo>
                <a:cubicBezTo>
                  <a:pt x="5757" y="11643"/>
                  <a:pt x="5584" y="11653"/>
                  <a:pt x="5409" y="11653"/>
                </a:cubicBezTo>
                <a:cubicBezTo>
                  <a:pt x="5326" y="11653"/>
                  <a:pt x="5244" y="11651"/>
                  <a:pt x="5161" y="11646"/>
                </a:cubicBezTo>
                <a:cubicBezTo>
                  <a:pt x="5160" y="11646"/>
                  <a:pt x="5158" y="11646"/>
                  <a:pt x="5157" y="11646"/>
                </a:cubicBezTo>
                <a:cubicBezTo>
                  <a:pt x="5128" y="11646"/>
                  <a:pt x="5104" y="11669"/>
                  <a:pt x="5102" y="11699"/>
                </a:cubicBezTo>
                <a:cubicBezTo>
                  <a:pt x="5101" y="11729"/>
                  <a:pt x="5125" y="11755"/>
                  <a:pt x="5155" y="11758"/>
                </a:cubicBezTo>
                <a:cubicBezTo>
                  <a:pt x="5242" y="11762"/>
                  <a:pt x="5330" y="11765"/>
                  <a:pt x="5417" y="11765"/>
                </a:cubicBezTo>
                <a:cubicBezTo>
                  <a:pt x="5595" y="11765"/>
                  <a:pt x="5770" y="11753"/>
                  <a:pt x="5938" y="11732"/>
                </a:cubicBezTo>
                <a:cubicBezTo>
                  <a:pt x="5967" y="11728"/>
                  <a:pt x="5990" y="11700"/>
                  <a:pt x="5986" y="11670"/>
                </a:cubicBezTo>
                <a:cubicBezTo>
                  <a:pt x="5982" y="11642"/>
                  <a:pt x="5959" y="11621"/>
                  <a:pt x="5932" y="11621"/>
                </a:cubicBezTo>
                <a:close/>
                <a:moveTo>
                  <a:pt x="3586" y="11626"/>
                </a:moveTo>
                <a:cubicBezTo>
                  <a:pt x="3563" y="11626"/>
                  <a:pt x="3542" y="11639"/>
                  <a:pt x="3533" y="11661"/>
                </a:cubicBezTo>
                <a:cubicBezTo>
                  <a:pt x="3441" y="11895"/>
                  <a:pt x="3333" y="12130"/>
                  <a:pt x="3213" y="12358"/>
                </a:cubicBezTo>
                <a:cubicBezTo>
                  <a:pt x="3198" y="12386"/>
                  <a:pt x="3209" y="12419"/>
                  <a:pt x="3237" y="12434"/>
                </a:cubicBezTo>
                <a:cubicBezTo>
                  <a:pt x="3244" y="12438"/>
                  <a:pt x="3254" y="12440"/>
                  <a:pt x="3263" y="12440"/>
                </a:cubicBezTo>
                <a:cubicBezTo>
                  <a:pt x="3282" y="12440"/>
                  <a:pt x="3302" y="12430"/>
                  <a:pt x="3312" y="12410"/>
                </a:cubicBezTo>
                <a:cubicBezTo>
                  <a:pt x="3434" y="12178"/>
                  <a:pt x="3542" y="11940"/>
                  <a:pt x="3636" y="11702"/>
                </a:cubicBezTo>
                <a:cubicBezTo>
                  <a:pt x="3648" y="11673"/>
                  <a:pt x="3634" y="11641"/>
                  <a:pt x="3606" y="11629"/>
                </a:cubicBezTo>
                <a:cubicBezTo>
                  <a:pt x="3599" y="11627"/>
                  <a:pt x="3592" y="11626"/>
                  <a:pt x="3586" y="11626"/>
                </a:cubicBezTo>
                <a:close/>
                <a:moveTo>
                  <a:pt x="2869" y="12994"/>
                </a:moveTo>
                <a:cubicBezTo>
                  <a:pt x="2850" y="12994"/>
                  <a:pt x="2832" y="13003"/>
                  <a:pt x="2821" y="13019"/>
                </a:cubicBezTo>
                <a:cubicBezTo>
                  <a:pt x="2683" y="13230"/>
                  <a:pt x="2530" y="13438"/>
                  <a:pt x="2367" y="13639"/>
                </a:cubicBezTo>
                <a:cubicBezTo>
                  <a:pt x="2348" y="13662"/>
                  <a:pt x="2352" y="13698"/>
                  <a:pt x="2376" y="13717"/>
                </a:cubicBezTo>
                <a:cubicBezTo>
                  <a:pt x="2387" y="13725"/>
                  <a:pt x="2398" y="13730"/>
                  <a:pt x="2411" y="13730"/>
                </a:cubicBezTo>
                <a:cubicBezTo>
                  <a:pt x="2427" y="13730"/>
                  <a:pt x="2443" y="13722"/>
                  <a:pt x="2454" y="13708"/>
                </a:cubicBezTo>
                <a:cubicBezTo>
                  <a:pt x="2618" y="13505"/>
                  <a:pt x="2773" y="13294"/>
                  <a:pt x="2914" y="13080"/>
                </a:cubicBezTo>
                <a:cubicBezTo>
                  <a:pt x="2931" y="13054"/>
                  <a:pt x="2925" y="13020"/>
                  <a:pt x="2899" y="13003"/>
                </a:cubicBezTo>
                <a:cubicBezTo>
                  <a:pt x="2890" y="12997"/>
                  <a:pt x="2879" y="12994"/>
                  <a:pt x="2869" y="12994"/>
                </a:cubicBezTo>
                <a:close/>
                <a:moveTo>
                  <a:pt x="1898" y="14197"/>
                </a:moveTo>
                <a:cubicBezTo>
                  <a:pt x="1883" y="14197"/>
                  <a:pt x="1869" y="14203"/>
                  <a:pt x="1858" y="14214"/>
                </a:cubicBezTo>
                <a:cubicBezTo>
                  <a:pt x="1680" y="14396"/>
                  <a:pt x="1492" y="14575"/>
                  <a:pt x="1299" y="14742"/>
                </a:cubicBezTo>
                <a:cubicBezTo>
                  <a:pt x="1276" y="14763"/>
                  <a:pt x="1273" y="14797"/>
                  <a:pt x="1294" y="14820"/>
                </a:cubicBezTo>
                <a:cubicBezTo>
                  <a:pt x="1304" y="14833"/>
                  <a:pt x="1319" y="14840"/>
                  <a:pt x="1335" y="14840"/>
                </a:cubicBezTo>
                <a:cubicBezTo>
                  <a:pt x="1348" y="14840"/>
                  <a:pt x="1361" y="14835"/>
                  <a:pt x="1372" y="14826"/>
                </a:cubicBezTo>
                <a:cubicBezTo>
                  <a:pt x="1567" y="14656"/>
                  <a:pt x="1758" y="14476"/>
                  <a:pt x="1937" y="14292"/>
                </a:cubicBezTo>
                <a:cubicBezTo>
                  <a:pt x="1958" y="14269"/>
                  <a:pt x="1958" y="14234"/>
                  <a:pt x="1936" y="14212"/>
                </a:cubicBezTo>
                <a:cubicBezTo>
                  <a:pt x="1925" y="14202"/>
                  <a:pt x="1912" y="14197"/>
                  <a:pt x="1898" y="14197"/>
                </a:cubicBezTo>
                <a:close/>
                <a:moveTo>
                  <a:pt x="729" y="15209"/>
                </a:moveTo>
                <a:cubicBezTo>
                  <a:pt x="718" y="15209"/>
                  <a:pt x="706" y="15213"/>
                  <a:pt x="697" y="15220"/>
                </a:cubicBezTo>
                <a:cubicBezTo>
                  <a:pt x="463" y="15388"/>
                  <a:pt x="248" y="15514"/>
                  <a:pt x="41" y="15607"/>
                </a:cubicBezTo>
                <a:cubicBezTo>
                  <a:pt x="13" y="15619"/>
                  <a:pt x="0" y="15651"/>
                  <a:pt x="13" y="15680"/>
                </a:cubicBezTo>
                <a:cubicBezTo>
                  <a:pt x="22" y="15701"/>
                  <a:pt x="43" y="15712"/>
                  <a:pt x="64" y="15712"/>
                </a:cubicBezTo>
                <a:cubicBezTo>
                  <a:pt x="72" y="15712"/>
                  <a:pt x="79" y="15711"/>
                  <a:pt x="87" y="15708"/>
                </a:cubicBezTo>
                <a:cubicBezTo>
                  <a:pt x="300" y="15613"/>
                  <a:pt x="521" y="15483"/>
                  <a:pt x="762" y="15310"/>
                </a:cubicBezTo>
                <a:cubicBezTo>
                  <a:pt x="786" y="15293"/>
                  <a:pt x="792" y="15257"/>
                  <a:pt x="775" y="15233"/>
                </a:cubicBezTo>
                <a:cubicBezTo>
                  <a:pt x="764" y="15217"/>
                  <a:pt x="746" y="15209"/>
                  <a:pt x="729" y="1520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0" name="Google Shape;1140;p42"/>
          <p:cNvSpPr/>
          <p:nvPr/>
        </p:nvSpPr>
        <p:spPr>
          <a:xfrm rot="-3511162">
            <a:off x="1410770" y="359121"/>
            <a:ext cx="984713" cy="720419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41" name="Google Shape;1141;p42"/>
          <p:cNvGrpSpPr/>
          <p:nvPr/>
        </p:nvGrpSpPr>
        <p:grpSpPr>
          <a:xfrm rot="-10374925">
            <a:off x="439203" y="650948"/>
            <a:ext cx="479660" cy="434489"/>
            <a:chOff x="1640475" y="1197075"/>
            <a:chExt cx="55475" cy="50250"/>
          </a:xfrm>
        </p:grpSpPr>
        <p:sp>
          <p:nvSpPr>
            <p:cNvPr id="1142" name="Google Shape;1142;p4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4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4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890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/>
          <p:nvPr/>
        </p:nvSpPr>
        <p:spPr>
          <a:xfrm rot="10800000">
            <a:off x="-101300" y="-52186"/>
            <a:ext cx="4679269" cy="1517092"/>
          </a:xfrm>
          <a:custGeom>
            <a:avLst/>
            <a:gdLst/>
            <a:ahLst/>
            <a:cxnLst/>
            <a:rect l="l" t="t" r="r" b="b"/>
            <a:pathLst>
              <a:path w="21862" h="7088" extrusionOk="0">
                <a:moveTo>
                  <a:pt x="20392" y="0"/>
                </a:moveTo>
                <a:cubicBezTo>
                  <a:pt x="19697" y="0"/>
                  <a:pt x="19010" y="139"/>
                  <a:pt x="18446" y="437"/>
                </a:cubicBezTo>
                <a:cubicBezTo>
                  <a:pt x="17368" y="1003"/>
                  <a:pt x="16913" y="1997"/>
                  <a:pt x="16387" y="2893"/>
                </a:cubicBezTo>
                <a:cubicBezTo>
                  <a:pt x="15861" y="3789"/>
                  <a:pt x="15050" y="4733"/>
                  <a:pt x="13753" y="4924"/>
                </a:cubicBezTo>
                <a:cubicBezTo>
                  <a:pt x="13587" y="4948"/>
                  <a:pt x="13420" y="4959"/>
                  <a:pt x="13253" y="4959"/>
                </a:cubicBezTo>
                <a:cubicBezTo>
                  <a:pt x="12545" y="4959"/>
                  <a:pt x="11838" y="4765"/>
                  <a:pt x="11156" y="4596"/>
                </a:cubicBezTo>
                <a:cubicBezTo>
                  <a:pt x="10391" y="4408"/>
                  <a:pt x="9551" y="4258"/>
                  <a:pt x="8748" y="4258"/>
                </a:cubicBezTo>
                <a:cubicBezTo>
                  <a:pt x="8042" y="4258"/>
                  <a:pt x="7365" y="4373"/>
                  <a:pt x="6793" y="4680"/>
                </a:cubicBezTo>
                <a:cubicBezTo>
                  <a:pt x="5978" y="5117"/>
                  <a:pt x="5461" y="5904"/>
                  <a:pt x="4593" y="6207"/>
                </a:cubicBezTo>
                <a:cubicBezTo>
                  <a:pt x="4569" y="6215"/>
                  <a:pt x="4545" y="6224"/>
                  <a:pt x="4519" y="6231"/>
                </a:cubicBezTo>
                <a:cubicBezTo>
                  <a:pt x="4407" y="6267"/>
                  <a:pt x="4286" y="6293"/>
                  <a:pt x="4160" y="6310"/>
                </a:cubicBezTo>
                <a:cubicBezTo>
                  <a:pt x="4052" y="6325"/>
                  <a:pt x="3944" y="6331"/>
                  <a:pt x="3836" y="6331"/>
                </a:cubicBezTo>
                <a:cubicBezTo>
                  <a:pt x="3306" y="6331"/>
                  <a:pt x="2774" y="6185"/>
                  <a:pt x="2236" y="6169"/>
                </a:cubicBezTo>
                <a:cubicBezTo>
                  <a:pt x="2205" y="6168"/>
                  <a:pt x="2173" y="6167"/>
                  <a:pt x="2142" y="6167"/>
                </a:cubicBezTo>
                <a:cubicBezTo>
                  <a:pt x="1432" y="6167"/>
                  <a:pt x="726" y="6406"/>
                  <a:pt x="265" y="6805"/>
                </a:cubicBezTo>
                <a:cubicBezTo>
                  <a:pt x="165" y="6893"/>
                  <a:pt x="77" y="6988"/>
                  <a:pt x="1" y="7088"/>
                </a:cubicBezTo>
                <a:lnTo>
                  <a:pt x="21862" y="7088"/>
                </a:lnTo>
                <a:lnTo>
                  <a:pt x="21862" y="210"/>
                </a:lnTo>
                <a:cubicBezTo>
                  <a:pt x="21397" y="73"/>
                  <a:pt x="20892" y="0"/>
                  <a:pt x="20392" y="0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5"/>
          <p:cNvSpPr/>
          <p:nvPr/>
        </p:nvSpPr>
        <p:spPr>
          <a:xfrm rot="10800000">
            <a:off x="9431482" y="5702238"/>
            <a:ext cx="2815652" cy="1381821"/>
          </a:xfrm>
          <a:custGeom>
            <a:avLst/>
            <a:gdLst/>
            <a:ahLst/>
            <a:cxnLst/>
            <a:rect l="l" t="t" r="r" b="b"/>
            <a:pathLst>
              <a:path w="13155" h="6456" extrusionOk="0">
                <a:moveTo>
                  <a:pt x="1821" y="0"/>
                </a:moveTo>
                <a:lnTo>
                  <a:pt x="1821" y="3"/>
                </a:lnTo>
                <a:lnTo>
                  <a:pt x="0" y="4"/>
                </a:lnTo>
                <a:lnTo>
                  <a:pt x="0" y="222"/>
                </a:lnTo>
                <a:lnTo>
                  <a:pt x="0" y="1236"/>
                </a:lnTo>
                <a:lnTo>
                  <a:pt x="0" y="2358"/>
                </a:lnTo>
                <a:lnTo>
                  <a:pt x="1" y="3370"/>
                </a:lnTo>
                <a:lnTo>
                  <a:pt x="1" y="4493"/>
                </a:lnTo>
                <a:lnTo>
                  <a:pt x="1" y="5504"/>
                </a:lnTo>
                <a:lnTo>
                  <a:pt x="1" y="6178"/>
                </a:lnTo>
                <a:cubicBezTo>
                  <a:pt x="369" y="6349"/>
                  <a:pt x="770" y="6456"/>
                  <a:pt x="1177" y="6456"/>
                </a:cubicBezTo>
                <a:cubicBezTo>
                  <a:pt x="1363" y="6456"/>
                  <a:pt x="1550" y="6434"/>
                  <a:pt x="1736" y="6385"/>
                </a:cubicBezTo>
                <a:cubicBezTo>
                  <a:pt x="1764" y="6378"/>
                  <a:pt x="1794" y="6370"/>
                  <a:pt x="1822" y="6361"/>
                </a:cubicBezTo>
                <a:cubicBezTo>
                  <a:pt x="1843" y="6355"/>
                  <a:pt x="1862" y="6348"/>
                  <a:pt x="1882" y="6342"/>
                </a:cubicBezTo>
                <a:cubicBezTo>
                  <a:pt x="2342" y="6188"/>
                  <a:pt x="2719" y="5901"/>
                  <a:pt x="3050" y="5558"/>
                </a:cubicBezTo>
                <a:cubicBezTo>
                  <a:pt x="3068" y="5540"/>
                  <a:pt x="3085" y="5522"/>
                  <a:pt x="3102" y="5503"/>
                </a:cubicBezTo>
                <a:cubicBezTo>
                  <a:pt x="3398" y="5189"/>
                  <a:pt x="3657" y="4831"/>
                  <a:pt x="3908" y="4490"/>
                </a:cubicBezTo>
                <a:cubicBezTo>
                  <a:pt x="3908" y="4490"/>
                  <a:pt x="3909" y="4490"/>
                  <a:pt x="3909" y="4489"/>
                </a:cubicBezTo>
                <a:cubicBezTo>
                  <a:pt x="3923" y="4471"/>
                  <a:pt x="3936" y="4455"/>
                  <a:pt x="3949" y="4436"/>
                </a:cubicBezTo>
                <a:cubicBezTo>
                  <a:pt x="4217" y="4078"/>
                  <a:pt x="4522" y="3714"/>
                  <a:pt x="4875" y="3424"/>
                </a:cubicBezTo>
                <a:cubicBezTo>
                  <a:pt x="4897" y="3405"/>
                  <a:pt x="4919" y="3387"/>
                  <a:pt x="4942" y="3369"/>
                </a:cubicBezTo>
                <a:cubicBezTo>
                  <a:pt x="5319" y="3071"/>
                  <a:pt x="5750" y="2859"/>
                  <a:pt x="6248" y="2826"/>
                </a:cubicBezTo>
                <a:cubicBezTo>
                  <a:pt x="6296" y="2822"/>
                  <a:pt x="6344" y="2821"/>
                  <a:pt x="6391" y="2821"/>
                </a:cubicBezTo>
                <a:cubicBezTo>
                  <a:pt x="7025" y="2821"/>
                  <a:pt x="7616" y="3105"/>
                  <a:pt x="8200" y="3368"/>
                </a:cubicBezTo>
                <a:cubicBezTo>
                  <a:pt x="8240" y="3387"/>
                  <a:pt x="8281" y="3405"/>
                  <a:pt x="8323" y="3423"/>
                </a:cubicBezTo>
                <a:cubicBezTo>
                  <a:pt x="8382" y="3449"/>
                  <a:pt x="8442" y="3475"/>
                  <a:pt x="8501" y="3501"/>
                </a:cubicBezTo>
                <a:cubicBezTo>
                  <a:pt x="9052" y="3734"/>
                  <a:pt x="9659" y="3908"/>
                  <a:pt x="10259" y="3908"/>
                </a:cubicBezTo>
                <a:cubicBezTo>
                  <a:pt x="10487" y="3908"/>
                  <a:pt x="10715" y="3882"/>
                  <a:pt x="10937" y="3826"/>
                </a:cubicBezTo>
                <a:cubicBezTo>
                  <a:pt x="11253" y="3746"/>
                  <a:pt x="11547" y="3604"/>
                  <a:pt x="11810" y="3423"/>
                </a:cubicBezTo>
                <a:cubicBezTo>
                  <a:pt x="11835" y="3405"/>
                  <a:pt x="11861" y="3387"/>
                  <a:pt x="11886" y="3368"/>
                </a:cubicBezTo>
                <a:cubicBezTo>
                  <a:pt x="11986" y="3295"/>
                  <a:pt x="12081" y="3217"/>
                  <a:pt x="12169" y="3134"/>
                </a:cubicBezTo>
                <a:cubicBezTo>
                  <a:pt x="12416" y="2906"/>
                  <a:pt x="12624" y="2641"/>
                  <a:pt x="12783" y="2355"/>
                </a:cubicBezTo>
                <a:cubicBezTo>
                  <a:pt x="12794" y="2337"/>
                  <a:pt x="12805" y="2319"/>
                  <a:pt x="12814" y="2300"/>
                </a:cubicBezTo>
                <a:cubicBezTo>
                  <a:pt x="12983" y="1983"/>
                  <a:pt x="13095" y="1639"/>
                  <a:pt x="13135" y="1287"/>
                </a:cubicBezTo>
                <a:cubicBezTo>
                  <a:pt x="13137" y="1269"/>
                  <a:pt x="13139" y="1251"/>
                  <a:pt x="13141" y="1232"/>
                </a:cubicBezTo>
                <a:cubicBezTo>
                  <a:pt x="13152" y="1109"/>
                  <a:pt x="13155" y="984"/>
                  <a:pt x="13149" y="860"/>
                </a:cubicBezTo>
                <a:cubicBezTo>
                  <a:pt x="13137" y="644"/>
                  <a:pt x="13096" y="428"/>
                  <a:pt x="13028" y="222"/>
                </a:cubicBezTo>
                <a:cubicBezTo>
                  <a:pt x="13023" y="204"/>
                  <a:pt x="13017" y="185"/>
                  <a:pt x="13010" y="167"/>
                </a:cubicBezTo>
                <a:cubicBezTo>
                  <a:pt x="12991" y="111"/>
                  <a:pt x="12969" y="56"/>
                  <a:pt x="12946" y="1"/>
                </a:cubicBezTo>
                <a:lnTo>
                  <a:pt x="1880" y="3"/>
                </a:lnTo>
                <a:lnTo>
                  <a:pt x="1880" y="0"/>
                </a:ln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5"/>
          <p:cNvSpPr/>
          <p:nvPr/>
        </p:nvSpPr>
        <p:spPr>
          <a:xfrm rot="10800000">
            <a:off x="-429629" y="5215304"/>
            <a:ext cx="6175172" cy="2082363"/>
          </a:xfrm>
          <a:custGeom>
            <a:avLst/>
            <a:gdLst/>
            <a:ahLst/>
            <a:cxnLst/>
            <a:rect l="l" t="t" r="r" b="b"/>
            <a:pathLst>
              <a:path w="28851" h="9729" extrusionOk="0">
                <a:moveTo>
                  <a:pt x="943" y="0"/>
                </a:moveTo>
                <a:cubicBezTo>
                  <a:pt x="631" y="0"/>
                  <a:pt x="337" y="87"/>
                  <a:pt x="179" y="380"/>
                </a:cubicBezTo>
                <a:cubicBezTo>
                  <a:pt x="1" y="711"/>
                  <a:pt x="78" y="1189"/>
                  <a:pt x="451" y="1303"/>
                </a:cubicBezTo>
                <a:cubicBezTo>
                  <a:pt x="355" y="2313"/>
                  <a:pt x="452" y="3522"/>
                  <a:pt x="1499" y="3989"/>
                </a:cubicBezTo>
                <a:cubicBezTo>
                  <a:pt x="1785" y="4117"/>
                  <a:pt x="2088" y="4165"/>
                  <a:pt x="2396" y="4165"/>
                </a:cubicBezTo>
                <a:cubicBezTo>
                  <a:pt x="3000" y="4165"/>
                  <a:pt x="3625" y="3981"/>
                  <a:pt x="4188" y="3848"/>
                </a:cubicBezTo>
                <a:cubicBezTo>
                  <a:pt x="4624" y="3745"/>
                  <a:pt x="5112" y="3633"/>
                  <a:pt x="5582" y="3633"/>
                </a:cubicBezTo>
                <a:cubicBezTo>
                  <a:pt x="6044" y="3633"/>
                  <a:pt x="6489" y="3741"/>
                  <a:pt x="6852" y="4069"/>
                </a:cubicBezTo>
                <a:cubicBezTo>
                  <a:pt x="7560" y="4711"/>
                  <a:pt x="7722" y="5737"/>
                  <a:pt x="8257" y="6500"/>
                </a:cubicBezTo>
                <a:cubicBezTo>
                  <a:pt x="8521" y="6876"/>
                  <a:pt x="8874" y="7178"/>
                  <a:pt x="9322" y="7300"/>
                </a:cubicBezTo>
                <a:cubicBezTo>
                  <a:pt x="9482" y="7344"/>
                  <a:pt x="9645" y="7363"/>
                  <a:pt x="9808" y="7363"/>
                </a:cubicBezTo>
                <a:cubicBezTo>
                  <a:pt x="10078" y="7363"/>
                  <a:pt x="10348" y="7310"/>
                  <a:pt x="10606" y="7231"/>
                </a:cubicBezTo>
                <a:cubicBezTo>
                  <a:pt x="11498" y="6959"/>
                  <a:pt x="12280" y="6380"/>
                  <a:pt x="13194" y="6184"/>
                </a:cubicBezTo>
                <a:cubicBezTo>
                  <a:pt x="13322" y="6156"/>
                  <a:pt x="13450" y="6141"/>
                  <a:pt x="13577" y="6141"/>
                </a:cubicBezTo>
                <a:cubicBezTo>
                  <a:pt x="13849" y="6141"/>
                  <a:pt x="14113" y="6211"/>
                  <a:pt x="14347" y="6376"/>
                </a:cubicBezTo>
                <a:cubicBezTo>
                  <a:pt x="14724" y="6643"/>
                  <a:pt x="14907" y="7097"/>
                  <a:pt x="15047" y="7521"/>
                </a:cubicBezTo>
                <a:cubicBezTo>
                  <a:pt x="15341" y="8400"/>
                  <a:pt x="15592" y="9554"/>
                  <a:pt x="16688" y="9709"/>
                </a:cubicBezTo>
                <a:cubicBezTo>
                  <a:pt x="16781" y="9722"/>
                  <a:pt x="16872" y="9728"/>
                  <a:pt x="16961" y="9728"/>
                </a:cubicBezTo>
                <a:cubicBezTo>
                  <a:pt x="18160" y="9728"/>
                  <a:pt x="18967" y="8588"/>
                  <a:pt x="19887" y="7966"/>
                </a:cubicBezTo>
                <a:cubicBezTo>
                  <a:pt x="20301" y="7685"/>
                  <a:pt x="20755" y="7537"/>
                  <a:pt x="21232" y="7537"/>
                </a:cubicBezTo>
                <a:cubicBezTo>
                  <a:pt x="21401" y="7537"/>
                  <a:pt x="21572" y="7556"/>
                  <a:pt x="21746" y="7593"/>
                </a:cubicBezTo>
                <a:cubicBezTo>
                  <a:pt x="22408" y="7736"/>
                  <a:pt x="23015" y="8087"/>
                  <a:pt x="23550" y="8494"/>
                </a:cubicBezTo>
                <a:cubicBezTo>
                  <a:pt x="24053" y="8876"/>
                  <a:pt x="24539" y="9361"/>
                  <a:pt x="25189" y="9466"/>
                </a:cubicBezTo>
                <a:cubicBezTo>
                  <a:pt x="25284" y="9481"/>
                  <a:pt x="25378" y="9489"/>
                  <a:pt x="25473" y="9489"/>
                </a:cubicBezTo>
                <a:cubicBezTo>
                  <a:pt x="26024" y="9489"/>
                  <a:pt x="26554" y="9240"/>
                  <a:pt x="26991" y="8910"/>
                </a:cubicBezTo>
                <a:cubicBezTo>
                  <a:pt x="27838" y="8271"/>
                  <a:pt x="28376" y="7319"/>
                  <a:pt x="28611" y="6292"/>
                </a:cubicBezTo>
                <a:cubicBezTo>
                  <a:pt x="28851" y="5239"/>
                  <a:pt x="28800" y="4124"/>
                  <a:pt x="28525" y="3084"/>
                </a:cubicBezTo>
                <a:cubicBezTo>
                  <a:pt x="28226" y="1958"/>
                  <a:pt x="27654" y="694"/>
                  <a:pt x="26488" y="261"/>
                </a:cubicBezTo>
                <a:cubicBezTo>
                  <a:pt x="26074" y="106"/>
                  <a:pt x="25631" y="64"/>
                  <a:pt x="25188" y="64"/>
                </a:cubicBezTo>
                <a:cubicBezTo>
                  <a:pt x="24971" y="64"/>
                  <a:pt x="24753" y="74"/>
                  <a:pt x="24540" y="86"/>
                </a:cubicBezTo>
                <a:cubicBezTo>
                  <a:pt x="23776" y="131"/>
                  <a:pt x="23013" y="188"/>
                  <a:pt x="22250" y="248"/>
                </a:cubicBezTo>
                <a:cubicBezTo>
                  <a:pt x="20720" y="367"/>
                  <a:pt x="19190" y="503"/>
                  <a:pt x="17661" y="628"/>
                </a:cubicBezTo>
                <a:cubicBezTo>
                  <a:pt x="15187" y="828"/>
                  <a:pt x="12704" y="996"/>
                  <a:pt x="10221" y="996"/>
                </a:cubicBezTo>
                <a:cubicBezTo>
                  <a:pt x="9649" y="996"/>
                  <a:pt x="9077" y="987"/>
                  <a:pt x="8505" y="967"/>
                </a:cubicBezTo>
                <a:cubicBezTo>
                  <a:pt x="6985" y="916"/>
                  <a:pt x="5467" y="790"/>
                  <a:pt x="3966" y="555"/>
                </a:cubicBezTo>
                <a:cubicBezTo>
                  <a:pt x="3209" y="436"/>
                  <a:pt x="2459" y="290"/>
                  <a:pt x="1714" y="116"/>
                </a:cubicBezTo>
                <a:cubicBezTo>
                  <a:pt x="1493" y="64"/>
                  <a:pt x="1211" y="0"/>
                  <a:pt x="94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5"/>
          <p:cNvSpPr/>
          <p:nvPr/>
        </p:nvSpPr>
        <p:spPr>
          <a:xfrm rot="10800000">
            <a:off x="9651299" y="-377902"/>
            <a:ext cx="3133069" cy="4470369"/>
          </a:xfrm>
          <a:custGeom>
            <a:avLst/>
            <a:gdLst/>
            <a:ahLst/>
            <a:cxnLst/>
            <a:rect l="l" t="t" r="r" b="b"/>
            <a:pathLst>
              <a:path w="14638" h="20886" extrusionOk="0">
                <a:moveTo>
                  <a:pt x="3191" y="1"/>
                </a:moveTo>
                <a:cubicBezTo>
                  <a:pt x="2885" y="1"/>
                  <a:pt x="2576" y="81"/>
                  <a:pt x="2295" y="191"/>
                </a:cubicBezTo>
                <a:cubicBezTo>
                  <a:pt x="1899" y="349"/>
                  <a:pt x="1532" y="564"/>
                  <a:pt x="1185" y="809"/>
                </a:cubicBezTo>
                <a:cubicBezTo>
                  <a:pt x="1218" y="721"/>
                  <a:pt x="1252" y="633"/>
                  <a:pt x="1287" y="547"/>
                </a:cubicBezTo>
                <a:cubicBezTo>
                  <a:pt x="1332" y="438"/>
                  <a:pt x="1242" y="367"/>
                  <a:pt x="1149" y="367"/>
                </a:cubicBezTo>
                <a:cubicBezTo>
                  <a:pt x="1089" y="367"/>
                  <a:pt x="1027" y="397"/>
                  <a:pt x="998" y="467"/>
                </a:cubicBezTo>
                <a:cubicBezTo>
                  <a:pt x="147" y="2564"/>
                  <a:pt x="0" y="4857"/>
                  <a:pt x="71" y="7096"/>
                </a:cubicBezTo>
                <a:cubicBezTo>
                  <a:pt x="107" y="8264"/>
                  <a:pt x="200" y="9428"/>
                  <a:pt x="285" y="10592"/>
                </a:cubicBezTo>
                <a:cubicBezTo>
                  <a:pt x="378" y="11838"/>
                  <a:pt x="471" y="13083"/>
                  <a:pt x="565" y="14328"/>
                </a:cubicBezTo>
                <a:cubicBezTo>
                  <a:pt x="660" y="15573"/>
                  <a:pt x="755" y="16818"/>
                  <a:pt x="852" y="18063"/>
                </a:cubicBezTo>
                <a:cubicBezTo>
                  <a:pt x="895" y="18617"/>
                  <a:pt x="909" y="19183"/>
                  <a:pt x="997" y="19731"/>
                </a:cubicBezTo>
                <a:cubicBezTo>
                  <a:pt x="1063" y="20137"/>
                  <a:pt x="1227" y="20580"/>
                  <a:pt x="1623" y="20768"/>
                </a:cubicBezTo>
                <a:cubicBezTo>
                  <a:pt x="1853" y="20878"/>
                  <a:pt x="2108" y="20885"/>
                  <a:pt x="2359" y="20885"/>
                </a:cubicBezTo>
                <a:cubicBezTo>
                  <a:pt x="2678" y="20885"/>
                  <a:pt x="2997" y="20884"/>
                  <a:pt x="3315" y="20883"/>
                </a:cubicBezTo>
                <a:cubicBezTo>
                  <a:pt x="3934" y="20882"/>
                  <a:pt x="4551" y="20881"/>
                  <a:pt x="5168" y="20880"/>
                </a:cubicBezTo>
                <a:cubicBezTo>
                  <a:pt x="6413" y="20878"/>
                  <a:pt x="7658" y="20875"/>
                  <a:pt x="8904" y="20873"/>
                </a:cubicBezTo>
                <a:cubicBezTo>
                  <a:pt x="8946" y="20873"/>
                  <a:pt x="8987" y="20873"/>
                  <a:pt x="9029" y="20873"/>
                </a:cubicBezTo>
                <a:cubicBezTo>
                  <a:pt x="9733" y="20873"/>
                  <a:pt x="10440" y="20882"/>
                  <a:pt x="11147" y="20882"/>
                </a:cubicBezTo>
                <a:cubicBezTo>
                  <a:pt x="11621" y="20882"/>
                  <a:pt x="12096" y="20878"/>
                  <a:pt x="12569" y="20863"/>
                </a:cubicBezTo>
                <a:cubicBezTo>
                  <a:pt x="13054" y="20848"/>
                  <a:pt x="13560" y="20768"/>
                  <a:pt x="13928" y="20425"/>
                </a:cubicBezTo>
                <a:cubicBezTo>
                  <a:pt x="14266" y="20112"/>
                  <a:pt x="14409" y="19650"/>
                  <a:pt x="14479" y="19208"/>
                </a:cubicBezTo>
                <a:cubicBezTo>
                  <a:pt x="14615" y="18346"/>
                  <a:pt x="14637" y="17435"/>
                  <a:pt x="14556" y="16567"/>
                </a:cubicBezTo>
                <a:cubicBezTo>
                  <a:pt x="14480" y="15744"/>
                  <a:pt x="14290" y="14898"/>
                  <a:pt x="13827" y="14200"/>
                </a:cubicBezTo>
                <a:cubicBezTo>
                  <a:pt x="13606" y="13867"/>
                  <a:pt x="13329" y="13578"/>
                  <a:pt x="13000" y="13350"/>
                </a:cubicBezTo>
                <a:cubicBezTo>
                  <a:pt x="12618" y="13086"/>
                  <a:pt x="12175" y="12928"/>
                  <a:pt x="11727" y="12811"/>
                </a:cubicBezTo>
                <a:cubicBezTo>
                  <a:pt x="10841" y="12580"/>
                  <a:pt x="9808" y="12500"/>
                  <a:pt x="9119" y="11827"/>
                </a:cubicBezTo>
                <a:cubicBezTo>
                  <a:pt x="8381" y="11106"/>
                  <a:pt x="8246" y="10000"/>
                  <a:pt x="8306" y="9020"/>
                </a:cubicBezTo>
                <a:cubicBezTo>
                  <a:pt x="8344" y="8404"/>
                  <a:pt x="8449" y="7795"/>
                  <a:pt x="8518" y="7181"/>
                </a:cubicBezTo>
                <a:cubicBezTo>
                  <a:pt x="8574" y="6676"/>
                  <a:pt x="8621" y="6136"/>
                  <a:pt x="8417" y="5654"/>
                </a:cubicBezTo>
                <a:cubicBezTo>
                  <a:pt x="7771" y="4140"/>
                  <a:pt x="5341" y="4868"/>
                  <a:pt x="4856" y="3246"/>
                </a:cubicBezTo>
                <a:cubicBezTo>
                  <a:pt x="4619" y="2457"/>
                  <a:pt x="4843" y="1582"/>
                  <a:pt x="4492" y="818"/>
                </a:cubicBezTo>
                <a:cubicBezTo>
                  <a:pt x="4321" y="450"/>
                  <a:pt x="3993" y="161"/>
                  <a:pt x="3598" y="53"/>
                </a:cubicBezTo>
                <a:cubicBezTo>
                  <a:pt x="3465" y="17"/>
                  <a:pt x="3328" y="1"/>
                  <a:pt x="3191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5"/>
          <p:cNvSpPr txBox="1">
            <a:spLocks noGrp="1"/>
          </p:cNvSpPr>
          <p:nvPr>
            <p:ph type="title"/>
          </p:nvPr>
        </p:nvSpPr>
        <p:spPr>
          <a:xfrm>
            <a:off x="3620900" y="1011936"/>
            <a:ext cx="49500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5"/>
          <p:cNvSpPr/>
          <p:nvPr/>
        </p:nvSpPr>
        <p:spPr>
          <a:xfrm rot="10545964">
            <a:off x="1355786" y="271603"/>
            <a:ext cx="1409756" cy="1098420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3" name="Google Shape;133;p5"/>
          <p:cNvGrpSpPr/>
          <p:nvPr/>
        </p:nvGrpSpPr>
        <p:grpSpPr>
          <a:xfrm rot="-9900030">
            <a:off x="2174346" y="6044370"/>
            <a:ext cx="287909" cy="260807"/>
            <a:chOff x="1640475" y="1197075"/>
            <a:chExt cx="55475" cy="50250"/>
          </a:xfrm>
        </p:grpSpPr>
        <p:sp>
          <p:nvSpPr>
            <p:cNvPr id="134" name="Google Shape;134;p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7" name="Google Shape;137;p5"/>
          <p:cNvSpPr/>
          <p:nvPr/>
        </p:nvSpPr>
        <p:spPr>
          <a:xfrm rot="-650935">
            <a:off x="276632" y="6172043"/>
            <a:ext cx="1103407" cy="258492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8" name="Google Shape;138;p5"/>
          <p:cNvGrpSpPr/>
          <p:nvPr/>
        </p:nvGrpSpPr>
        <p:grpSpPr>
          <a:xfrm rot="10799956">
            <a:off x="366456" y="719343"/>
            <a:ext cx="584507" cy="529488"/>
            <a:chOff x="1640475" y="1197075"/>
            <a:chExt cx="55475" cy="50250"/>
          </a:xfrm>
        </p:grpSpPr>
        <p:sp>
          <p:nvSpPr>
            <p:cNvPr id="139" name="Google Shape;139;p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2" name="Google Shape;142;p5"/>
          <p:cNvGrpSpPr/>
          <p:nvPr/>
        </p:nvGrpSpPr>
        <p:grpSpPr>
          <a:xfrm rot="-3600112">
            <a:off x="10817368" y="794556"/>
            <a:ext cx="349941" cy="317003"/>
            <a:chOff x="1640475" y="1197075"/>
            <a:chExt cx="55475" cy="50250"/>
          </a:xfrm>
        </p:grpSpPr>
        <p:sp>
          <p:nvSpPr>
            <p:cNvPr id="143" name="Google Shape;143;p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6" name="Google Shape;146;p5"/>
          <p:cNvSpPr/>
          <p:nvPr/>
        </p:nvSpPr>
        <p:spPr>
          <a:xfrm rot="-9900028">
            <a:off x="9069149" y="357644"/>
            <a:ext cx="1384067" cy="324243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5"/>
          <p:cNvSpPr/>
          <p:nvPr/>
        </p:nvSpPr>
        <p:spPr>
          <a:xfrm rot="-9900036">
            <a:off x="11142393" y="5321776"/>
            <a:ext cx="600097" cy="887216"/>
          </a:xfrm>
          <a:custGeom>
            <a:avLst/>
            <a:gdLst/>
            <a:ahLst/>
            <a:cxnLst/>
            <a:rect l="l" t="t" r="r" b="b"/>
            <a:pathLst>
              <a:path w="10628" h="15713" extrusionOk="0">
                <a:moveTo>
                  <a:pt x="9154" y="0"/>
                </a:moveTo>
                <a:cubicBezTo>
                  <a:pt x="9141" y="0"/>
                  <a:pt x="9128" y="5"/>
                  <a:pt x="9118" y="14"/>
                </a:cubicBezTo>
                <a:cubicBezTo>
                  <a:pt x="9094" y="34"/>
                  <a:pt x="9092" y="69"/>
                  <a:pt x="9112" y="93"/>
                </a:cubicBezTo>
                <a:cubicBezTo>
                  <a:pt x="9278" y="281"/>
                  <a:pt x="9433" y="486"/>
                  <a:pt x="9574" y="703"/>
                </a:cubicBezTo>
                <a:cubicBezTo>
                  <a:pt x="9585" y="719"/>
                  <a:pt x="9602" y="727"/>
                  <a:pt x="9620" y="727"/>
                </a:cubicBezTo>
                <a:cubicBezTo>
                  <a:pt x="9631" y="727"/>
                  <a:pt x="9641" y="725"/>
                  <a:pt x="9651" y="719"/>
                </a:cubicBezTo>
                <a:cubicBezTo>
                  <a:pt x="9677" y="703"/>
                  <a:pt x="9684" y="668"/>
                  <a:pt x="9667" y="642"/>
                </a:cubicBezTo>
                <a:cubicBezTo>
                  <a:pt x="9524" y="421"/>
                  <a:pt x="9366" y="212"/>
                  <a:pt x="9196" y="19"/>
                </a:cubicBezTo>
                <a:cubicBezTo>
                  <a:pt x="9185" y="6"/>
                  <a:pt x="9169" y="0"/>
                  <a:pt x="9154" y="0"/>
                </a:cubicBezTo>
                <a:close/>
                <a:moveTo>
                  <a:pt x="9994" y="1294"/>
                </a:moveTo>
                <a:cubicBezTo>
                  <a:pt x="9986" y="1294"/>
                  <a:pt x="9978" y="1296"/>
                  <a:pt x="9970" y="1299"/>
                </a:cubicBezTo>
                <a:cubicBezTo>
                  <a:pt x="9943" y="1312"/>
                  <a:pt x="9931" y="1345"/>
                  <a:pt x="9944" y="1373"/>
                </a:cubicBezTo>
                <a:cubicBezTo>
                  <a:pt x="10050" y="1602"/>
                  <a:pt x="10143" y="1843"/>
                  <a:pt x="10220" y="2087"/>
                </a:cubicBezTo>
                <a:cubicBezTo>
                  <a:pt x="10228" y="2111"/>
                  <a:pt x="10250" y="2126"/>
                  <a:pt x="10274" y="2126"/>
                </a:cubicBezTo>
                <a:cubicBezTo>
                  <a:pt x="10279" y="2126"/>
                  <a:pt x="10284" y="2125"/>
                  <a:pt x="10291" y="2124"/>
                </a:cubicBezTo>
                <a:cubicBezTo>
                  <a:pt x="10320" y="2114"/>
                  <a:pt x="10336" y="2083"/>
                  <a:pt x="10327" y="2054"/>
                </a:cubicBezTo>
                <a:cubicBezTo>
                  <a:pt x="10248" y="1805"/>
                  <a:pt x="10154" y="1561"/>
                  <a:pt x="10044" y="1326"/>
                </a:cubicBezTo>
                <a:cubicBezTo>
                  <a:pt x="10035" y="1306"/>
                  <a:pt x="10015" y="1294"/>
                  <a:pt x="9994" y="1294"/>
                </a:cubicBezTo>
                <a:close/>
                <a:moveTo>
                  <a:pt x="10459" y="2766"/>
                </a:moveTo>
                <a:cubicBezTo>
                  <a:pt x="10456" y="2766"/>
                  <a:pt x="10452" y="2766"/>
                  <a:pt x="10449" y="2767"/>
                </a:cubicBezTo>
                <a:cubicBezTo>
                  <a:pt x="10418" y="2772"/>
                  <a:pt x="10399" y="2801"/>
                  <a:pt x="10404" y="2831"/>
                </a:cubicBezTo>
                <a:cubicBezTo>
                  <a:pt x="10449" y="3078"/>
                  <a:pt x="10482" y="3334"/>
                  <a:pt x="10500" y="3593"/>
                </a:cubicBezTo>
                <a:cubicBezTo>
                  <a:pt x="10502" y="3621"/>
                  <a:pt x="10526" y="3644"/>
                  <a:pt x="10556" y="3644"/>
                </a:cubicBezTo>
                <a:lnTo>
                  <a:pt x="10559" y="3644"/>
                </a:lnTo>
                <a:cubicBezTo>
                  <a:pt x="10590" y="3642"/>
                  <a:pt x="10612" y="3615"/>
                  <a:pt x="10610" y="3585"/>
                </a:cubicBezTo>
                <a:cubicBezTo>
                  <a:pt x="10592" y="3322"/>
                  <a:pt x="10559" y="3062"/>
                  <a:pt x="10513" y="2811"/>
                </a:cubicBezTo>
                <a:cubicBezTo>
                  <a:pt x="10508" y="2784"/>
                  <a:pt x="10485" y="2766"/>
                  <a:pt x="10459" y="2766"/>
                </a:cubicBezTo>
                <a:close/>
                <a:moveTo>
                  <a:pt x="10573" y="4306"/>
                </a:moveTo>
                <a:cubicBezTo>
                  <a:pt x="10546" y="4306"/>
                  <a:pt x="10516" y="4330"/>
                  <a:pt x="10515" y="4361"/>
                </a:cubicBezTo>
                <a:cubicBezTo>
                  <a:pt x="10509" y="4612"/>
                  <a:pt x="10490" y="4869"/>
                  <a:pt x="10459" y="5127"/>
                </a:cubicBezTo>
                <a:cubicBezTo>
                  <a:pt x="10455" y="5158"/>
                  <a:pt x="10477" y="5185"/>
                  <a:pt x="10508" y="5189"/>
                </a:cubicBezTo>
                <a:lnTo>
                  <a:pt x="10514" y="5189"/>
                </a:lnTo>
                <a:cubicBezTo>
                  <a:pt x="10542" y="5189"/>
                  <a:pt x="10565" y="5168"/>
                  <a:pt x="10569" y="5141"/>
                </a:cubicBezTo>
                <a:cubicBezTo>
                  <a:pt x="10600" y="4879"/>
                  <a:pt x="10620" y="4618"/>
                  <a:pt x="10626" y="4364"/>
                </a:cubicBezTo>
                <a:cubicBezTo>
                  <a:pt x="10627" y="4333"/>
                  <a:pt x="10604" y="4307"/>
                  <a:pt x="10573" y="4306"/>
                </a:cubicBezTo>
                <a:close/>
                <a:moveTo>
                  <a:pt x="10392" y="5842"/>
                </a:moveTo>
                <a:cubicBezTo>
                  <a:pt x="10366" y="5842"/>
                  <a:pt x="10342" y="5860"/>
                  <a:pt x="10337" y="5886"/>
                </a:cubicBezTo>
                <a:cubicBezTo>
                  <a:pt x="10329" y="5923"/>
                  <a:pt x="10322" y="5959"/>
                  <a:pt x="10314" y="5994"/>
                </a:cubicBezTo>
                <a:cubicBezTo>
                  <a:pt x="10268" y="6208"/>
                  <a:pt x="10215" y="6424"/>
                  <a:pt x="10156" y="6634"/>
                </a:cubicBezTo>
                <a:cubicBezTo>
                  <a:pt x="10148" y="6664"/>
                  <a:pt x="10165" y="6695"/>
                  <a:pt x="10195" y="6702"/>
                </a:cubicBezTo>
                <a:cubicBezTo>
                  <a:pt x="10200" y="6705"/>
                  <a:pt x="10204" y="6705"/>
                  <a:pt x="10210" y="6705"/>
                </a:cubicBezTo>
                <a:cubicBezTo>
                  <a:pt x="10234" y="6705"/>
                  <a:pt x="10257" y="6689"/>
                  <a:pt x="10263" y="6664"/>
                </a:cubicBezTo>
                <a:cubicBezTo>
                  <a:pt x="10323" y="6451"/>
                  <a:pt x="10377" y="6233"/>
                  <a:pt x="10423" y="6018"/>
                </a:cubicBezTo>
                <a:cubicBezTo>
                  <a:pt x="10431" y="5981"/>
                  <a:pt x="10438" y="5945"/>
                  <a:pt x="10446" y="5909"/>
                </a:cubicBezTo>
                <a:cubicBezTo>
                  <a:pt x="10452" y="5878"/>
                  <a:pt x="10432" y="5849"/>
                  <a:pt x="10402" y="5842"/>
                </a:cubicBezTo>
                <a:cubicBezTo>
                  <a:pt x="10399" y="5842"/>
                  <a:pt x="10395" y="5842"/>
                  <a:pt x="10392" y="5842"/>
                </a:cubicBezTo>
                <a:close/>
                <a:moveTo>
                  <a:pt x="2671" y="7727"/>
                </a:moveTo>
                <a:cubicBezTo>
                  <a:pt x="2645" y="7727"/>
                  <a:pt x="2616" y="7750"/>
                  <a:pt x="2615" y="7780"/>
                </a:cubicBezTo>
                <a:cubicBezTo>
                  <a:pt x="2615" y="7811"/>
                  <a:pt x="2639" y="7837"/>
                  <a:pt x="2670" y="7838"/>
                </a:cubicBezTo>
                <a:cubicBezTo>
                  <a:pt x="2904" y="7844"/>
                  <a:pt x="3138" y="7936"/>
                  <a:pt x="3346" y="8101"/>
                </a:cubicBezTo>
                <a:cubicBezTo>
                  <a:pt x="3356" y="8109"/>
                  <a:pt x="3368" y="8113"/>
                  <a:pt x="3380" y="8113"/>
                </a:cubicBezTo>
                <a:cubicBezTo>
                  <a:pt x="3396" y="8113"/>
                  <a:pt x="3413" y="8106"/>
                  <a:pt x="3424" y="8092"/>
                </a:cubicBezTo>
                <a:cubicBezTo>
                  <a:pt x="3442" y="8068"/>
                  <a:pt x="3439" y="8032"/>
                  <a:pt x="3414" y="8014"/>
                </a:cubicBezTo>
                <a:cubicBezTo>
                  <a:pt x="3188" y="7834"/>
                  <a:pt x="2931" y="7734"/>
                  <a:pt x="2673" y="7727"/>
                </a:cubicBezTo>
                <a:cubicBezTo>
                  <a:pt x="2672" y="7727"/>
                  <a:pt x="2672" y="7727"/>
                  <a:pt x="2671" y="7727"/>
                </a:cubicBezTo>
                <a:close/>
                <a:moveTo>
                  <a:pt x="9973" y="7330"/>
                </a:moveTo>
                <a:cubicBezTo>
                  <a:pt x="9950" y="7330"/>
                  <a:pt x="9929" y="7344"/>
                  <a:pt x="9921" y="7367"/>
                </a:cubicBezTo>
                <a:cubicBezTo>
                  <a:pt x="9834" y="7607"/>
                  <a:pt x="9736" y="7848"/>
                  <a:pt x="9632" y="8081"/>
                </a:cubicBezTo>
                <a:cubicBezTo>
                  <a:pt x="9619" y="8108"/>
                  <a:pt x="9632" y="8141"/>
                  <a:pt x="9659" y="8153"/>
                </a:cubicBezTo>
                <a:cubicBezTo>
                  <a:pt x="9667" y="8157"/>
                  <a:pt x="9674" y="8159"/>
                  <a:pt x="9682" y="8159"/>
                </a:cubicBezTo>
                <a:cubicBezTo>
                  <a:pt x="9703" y="8159"/>
                  <a:pt x="9724" y="8147"/>
                  <a:pt x="9733" y="8125"/>
                </a:cubicBezTo>
                <a:cubicBezTo>
                  <a:pt x="9839" y="7890"/>
                  <a:pt x="9937" y="7648"/>
                  <a:pt x="10025" y="7405"/>
                </a:cubicBezTo>
                <a:cubicBezTo>
                  <a:pt x="10035" y="7377"/>
                  <a:pt x="10021" y="7344"/>
                  <a:pt x="9992" y="7334"/>
                </a:cubicBezTo>
                <a:cubicBezTo>
                  <a:pt x="9985" y="7331"/>
                  <a:pt x="9979" y="7330"/>
                  <a:pt x="9973" y="7330"/>
                </a:cubicBezTo>
                <a:close/>
                <a:moveTo>
                  <a:pt x="1957" y="7977"/>
                </a:moveTo>
                <a:cubicBezTo>
                  <a:pt x="1944" y="7977"/>
                  <a:pt x="1932" y="7981"/>
                  <a:pt x="1922" y="7990"/>
                </a:cubicBezTo>
                <a:cubicBezTo>
                  <a:pt x="1716" y="8153"/>
                  <a:pt x="1552" y="8384"/>
                  <a:pt x="1461" y="8637"/>
                </a:cubicBezTo>
                <a:cubicBezTo>
                  <a:pt x="1452" y="8666"/>
                  <a:pt x="1467" y="8698"/>
                  <a:pt x="1496" y="8709"/>
                </a:cubicBezTo>
                <a:cubicBezTo>
                  <a:pt x="1502" y="8711"/>
                  <a:pt x="1507" y="8712"/>
                  <a:pt x="1514" y="8712"/>
                </a:cubicBezTo>
                <a:cubicBezTo>
                  <a:pt x="1537" y="8712"/>
                  <a:pt x="1559" y="8697"/>
                  <a:pt x="1566" y="8674"/>
                </a:cubicBezTo>
                <a:cubicBezTo>
                  <a:pt x="1649" y="8441"/>
                  <a:pt x="1800" y="8228"/>
                  <a:pt x="1991" y="8076"/>
                </a:cubicBezTo>
                <a:cubicBezTo>
                  <a:pt x="2015" y="8057"/>
                  <a:pt x="2019" y="8022"/>
                  <a:pt x="2000" y="7998"/>
                </a:cubicBezTo>
                <a:cubicBezTo>
                  <a:pt x="1989" y="7984"/>
                  <a:pt x="1973" y="7977"/>
                  <a:pt x="1957" y="7977"/>
                </a:cubicBezTo>
                <a:close/>
                <a:moveTo>
                  <a:pt x="3845" y="8611"/>
                </a:moveTo>
                <a:cubicBezTo>
                  <a:pt x="3837" y="8611"/>
                  <a:pt x="3830" y="8612"/>
                  <a:pt x="3822" y="8616"/>
                </a:cubicBezTo>
                <a:cubicBezTo>
                  <a:pt x="3795" y="8627"/>
                  <a:pt x="3782" y="8661"/>
                  <a:pt x="3794" y="8688"/>
                </a:cubicBezTo>
                <a:cubicBezTo>
                  <a:pt x="3888" y="8903"/>
                  <a:pt x="3943" y="9150"/>
                  <a:pt x="3960" y="9421"/>
                </a:cubicBezTo>
                <a:cubicBezTo>
                  <a:pt x="3962" y="9450"/>
                  <a:pt x="3987" y="9472"/>
                  <a:pt x="4016" y="9472"/>
                </a:cubicBezTo>
                <a:lnTo>
                  <a:pt x="4019" y="9472"/>
                </a:lnTo>
                <a:cubicBezTo>
                  <a:pt x="4050" y="9470"/>
                  <a:pt x="4073" y="9445"/>
                  <a:pt x="4071" y="9414"/>
                </a:cubicBezTo>
                <a:cubicBezTo>
                  <a:pt x="4053" y="9130"/>
                  <a:pt x="3994" y="8871"/>
                  <a:pt x="3896" y="8645"/>
                </a:cubicBezTo>
                <a:cubicBezTo>
                  <a:pt x="3887" y="8624"/>
                  <a:pt x="3866" y="8611"/>
                  <a:pt x="3845" y="8611"/>
                </a:cubicBezTo>
                <a:close/>
                <a:moveTo>
                  <a:pt x="9339" y="8741"/>
                </a:moveTo>
                <a:cubicBezTo>
                  <a:pt x="9320" y="8741"/>
                  <a:pt x="9301" y="8752"/>
                  <a:pt x="9291" y="8771"/>
                </a:cubicBezTo>
                <a:cubicBezTo>
                  <a:pt x="9196" y="8946"/>
                  <a:pt x="9094" y="9121"/>
                  <a:pt x="8990" y="9290"/>
                </a:cubicBezTo>
                <a:cubicBezTo>
                  <a:pt x="8960" y="9338"/>
                  <a:pt x="8930" y="9385"/>
                  <a:pt x="8900" y="9433"/>
                </a:cubicBezTo>
                <a:cubicBezTo>
                  <a:pt x="8883" y="9459"/>
                  <a:pt x="8890" y="9493"/>
                  <a:pt x="8916" y="9510"/>
                </a:cubicBezTo>
                <a:cubicBezTo>
                  <a:pt x="8926" y="9515"/>
                  <a:pt x="8936" y="9518"/>
                  <a:pt x="8946" y="9518"/>
                </a:cubicBezTo>
                <a:cubicBezTo>
                  <a:pt x="8964" y="9518"/>
                  <a:pt x="8982" y="9509"/>
                  <a:pt x="8993" y="9493"/>
                </a:cubicBezTo>
                <a:cubicBezTo>
                  <a:pt x="9024" y="9445"/>
                  <a:pt x="9055" y="9397"/>
                  <a:pt x="9085" y="9349"/>
                </a:cubicBezTo>
                <a:cubicBezTo>
                  <a:pt x="9190" y="9178"/>
                  <a:pt x="9293" y="9000"/>
                  <a:pt x="9389" y="8823"/>
                </a:cubicBezTo>
                <a:cubicBezTo>
                  <a:pt x="9403" y="8796"/>
                  <a:pt x="9393" y="8762"/>
                  <a:pt x="9367" y="8748"/>
                </a:cubicBezTo>
                <a:cubicBezTo>
                  <a:pt x="9358" y="8743"/>
                  <a:pt x="9349" y="8741"/>
                  <a:pt x="9339" y="8741"/>
                </a:cubicBezTo>
                <a:close/>
                <a:moveTo>
                  <a:pt x="1463" y="9364"/>
                </a:moveTo>
                <a:cubicBezTo>
                  <a:pt x="1460" y="9364"/>
                  <a:pt x="1456" y="9364"/>
                  <a:pt x="1453" y="9365"/>
                </a:cubicBezTo>
                <a:cubicBezTo>
                  <a:pt x="1422" y="9370"/>
                  <a:pt x="1403" y="9399"/>
                  <a:pt x="1408" y="9429"/>
                </a:cubicBezTo>
                <a:cubicBezTo>
                  <a:pt x="1454" y="9678"/>
                  <a:pt x="1557" y="9931"/>
                  <a:pt x="1705" y="10162"/>
                </a:cubicBezTo>
                <a:cubicBezTo>
                  <a:pt x="1716" y="10179"/>
                  <a:pt x="1734" y="10187"/>
                  <a:pt x="1752" y="10187"/>
                </a:cubicBezTo>
                <a:cubicBezTo>
                  <a:pt x="1763" y="10187"/>
                  <a:pt x="1773" y="10184"/>
                  <a:pt x="1782" y="10179"/>
                </a:cubicBezTo>
                <a:cubicBezTo>
                  <a:pt x="1808" y="10162"/>
                  <a:pt x="1815" y="10127"/>
                  <a:pt x="1799" y="10102"/>
                </a:cubicBezTo>
                <a:cubicBezTo>
                  <a:pt x="1657" y="9883"/>
                  <a:pt x="1560" y="9643"/>
                  <a:pt x="1517" y="9409"/>
                </a:cubicBezTo>
                <a:cubicBezTo>
                  <a:pt x="1512" y="9382"/>
                  <a:pt x="1489" y="9364"/>
                  <a:pt x="1463" y="9364"/>
                </a:cubicBezTo>
                <a:close/>
                <a:moveTo>
                  <a:pt x="8495" y="10036"/>
                </a:moveTo>
                <a:cubicBezTo>
                  <a:pt x="8479" y="10036"/>
                  <a:pt x="8463" y="10043"/>
                  <a:pt x="8451" y="10057"/>
                </a:cubicBezTo>
                <a:cubicBezTo>
                  <a:pt x="8285" y="10264"/>
                  <a:pt x="8112" y="10454"/>
                  <a:pt x="7934" y="10621"/>
                </a:cubicBezTo>
                <a:cubicBezTo>
                  <a:pt x="7913" y="10642"/>
                  <a:pt x="7912" y="10678"/>
                  <a:pt x="7932" y="10700"/>
                </a:cubicBezTo>
                <a:cubicBezTo>
                  <a:pt x="7944" y="10711"/>
                  <a:pt x="7958" y="10717"/>
                  <a:pt x="7973" y="10717"/>
                </a:cubicBezTo>
                <a:cubicBezTo>
                  <a:pt x="7987" y="10717"/>
                  <a:pt x="8000" y="10712"/>
                  <a:pt x="8011" y="10702"/>
                </a:cubicBezTo>
                <a:cubicBezTo>
                  <a:pt x="8191" y="10531"/>
                  <a:pt x="8368" y="10338"/>
                  <a:pt x="8539" y="10126"/>
                </a:cubicBezTo>
                <a:cubicBezTo>
                  <a:pt x="8558" y="10102"/>
                  <a:pt x="8554" y="10068"/>
                  <a:pt x="8530" y="10048"/>
                </a:cubicBezTo>
                <a:cubicBezTo>
                  <a:pt x="8520" y="10040"/>
                  <a:pt x="8507" y="10036"/>
                  <a:pt x="8495" y="10036"/>
                </a:cubicBezTo>
                <a:close/>
                <a:moveTo>
                  <a:pt x="3979" y="10133"/>
                </a:moveTo>
                <a:cubicBezTo>
                  <a:pt x="3952" y="10133"/>
                  <a:pt x="3929" y="10154"/>
                  <a:pt x="3925" y="10182"/>
                </a:cubicBezTo>
                <a:lnTo>
                  <a:pt x="3920" y="10220"/>
                </a:lnTo>
                <a:cubicBezTo>
                  <a:pt x="3884" y="10457"/>
                  <a:pt x="3835" y="10698"/>
                  <a:pt x="3773" y="10933"/>
                </a:cubicBezTo>
                <a:cubicBezTo>
                  <a:pt x="3765" y="10963"/>
                  <a:pt x="3783" y="10993"/>
                  <a:pt x="3813" y="11000"/>
                </a:cubicBezTo>
                <a:cubicBezTo>
                  <a:pt x="3817" y="11002"/>
                  <a:pt x="3822" y="11002"/>
                  <a:pt x="3827" y="11002"/>
                </a:cubicBezTo>
                <a:cubicBezTo>
                  <a:pt x="3851" y="11002"/>
                  <a:pt x="3874" y="10986"/>
                  <a:pt x="3881" y="10961"/>
                </a:cubicBezTo>
                <a:cubicBezTo>
                  <a:pt x="3944" y="10721"/>
                  <a:pt x="3994" y="10478"/>
                  <a:pt x="4030" y="10236"/>
                </a:cubicBezTo>
                <a:lnTo>
                  <a:pt x="4035" y="10197"/>
                </a:lnTo>
                <a:cubicBezTo>
                  <a:pt x="4039" y="10166"/>
                  <a:pt x="4018" y="10138"/>
                  <a:pt x="3987" y="10134"/>
                </a:cubicBezTo>
                <a:cubicBezTo>
                  <a:pt x="3984" y="10133"/>
                  <a:pt x="3982" y="10133"/>
                  <a:pt x="3979" y="10133"/>
                </a:cubicBezTo>
                <a:close/>
                <a:moveTo>
                  <a:pt x="2272" y="10644"/>
                </a:moveTo>
                <a:cubicBezTo>
                  <a:pt x="2256" y="10644"/>
                  <a:pt x="2239" y="10651"/>
                  <a:pt x="2228" y="10665"/>
                </a:cubicBezTo>
                <a:cubicBezTo>
                  <a:pt x="2209" y="10689"/>
                  <a:pt x="2214" y="10725"/>
                  <a:pt x="2237" y="10744"/>
                </a:cubicBezTo>
                <a:cubicBezTo>
                  <a:pt x="2429" y="10898"/>
                  <a:pt x="2647" y="11033"/>
                  <a:pt x="2903" y="11158"/>
                </a:cubicBezTo>
                <a:cubicBezTo>
                  <a:pt x="2911" y="11163"/>
                  <a:pt x="2920" y="11164"/>
                  <a:pt x="2927" y="11164"/>
                </a:cubicBezTo>
                <a:cubicBezTo>
                  <a:pt x="2947" y="11164"/>
                  <a:pt x="2968" y="11153"/>
                  <a:pt x="2977" y="11133"/>
                </a:cubicBezTo>
                <a:cubicBezTo>
                  <a:pt x="2990" y="11105"/>
                  <a:pt x="2979" y="11072"/>
                  <a:pt x="2952" y="11058"/>
                </a:cubicBezTo>
                <a:cubicBezTo>
                  <a:pt x="2703" y="10937"/>
                  <a:pt x="2492" y="10806"/>
                  <a:pt x="2306" y="10656"/>
                </a:cubicBezTo>
                <a:cubicBezTo>
                  <a:pt x="2296" y="10648"/>
                  <a:pt x="2284" y="10644"/>
                  <a:pt x="2272" y="10644"/>
                </a:cubicBezTo>
                <a:close/>
                <a:moveTo>
                  <a:pt x="7368" y="11087"/>
                </a:moveTo>
                <a:cubicBezTo>
                  <a:pt x="7358" y="11087"/>
                  <a:pt x="7347" y="11090"/>
                  <a:pt x="7338" y="11096"/>
                </a:cubicBezTo>
                <a:cubicBezTo>
                  <a:pt x="7119" y="11238"/>
                  <a:pt x="6892" y="11355"/>
                  <a:pt x="6661" y="11440"/>
                </a:cubicBezTo>
                <a:cubicBezTo>
                  <a:pt x="6632" y="11451"/>
                  <a:pt x="6617" y="11484"/>
                  <a:pt x="6628" y="11512"/>
                </a:cubicBezTo>
                <a:cubicBezTo>
                  <a:pt x="6636" y="11534"/>
                  <a:pt x="6658" y="11548"/>
                  <a:pt x="6680" y="11548"/>
                </a:cubicBezTo>
                <a:cubicBezTo>
                  <a:pt x="6686" y="11548"/>
                  <a:pt x="6693" y="11547"/>
                  <a:pt x="6699" y="11545"/>
                </a:cubicBezTo>
                <a:cubicBezTo>
                  <a:pt x="6939" y="11456"/>
                  <a:pt x="7174" y="11337"/>
                  <a:pt x="7399" y="11189"/>
                </a:cubicBezTo>
                <a:cubicBezTo>
                  <a:pt x="7425" y="11172"/>
                  <a:pt x="7432" y="11138"/>
                  <a:pt x="7415" y="11112"/>
                </a:cubicBezTo>
                <a:cubicBezTo>
                  <a:pt x="7404" y="11096"/>
                  <a:pt x="7386" y="11087"/>
                  <a:pt x="7368" y="11087"/>
                </a:cubicBezTo>
                <a:close/>
                <a:moveTo>
                  <a:pt x="3646" y="11340"/>
                </a:moveTo>
                <a:cubicBezTo>
                  <a:pt x="3622" y="11340"/>
                  <a:pt x="3600" y="11355"/>
                  <a:pt x="3593" y="11378"/>
                </a:cubicBezTo>
                <a:cubicBezTo>
                  <a:pt x="3583" y="11407"/>
                  <a:pt x="3599" y="11439"/>
                  <a:pt x="3628" y="11449"/>
                </a:cubicBezTo>
                <a:cubicBezTo>
                  <a:pt x="3882" y="11533"/>
                  <a:pt x="4135" y="11602"/>
                  <a:pt x="4380" y="11653"/>
                </a:cubicBezTo>
                <a:cubicBezTo>
                  <a:pt x="4384" y="11653"/>
                  <a:pt x="4389" y="11654"/>
                  <a:pt x="4392" y="11654"/>
                </a:cubicBezTo>
                <a:cubicBezTo>
                  <a:pt x="4417" y="11654"/>
                  <a:pt x="4441" y="11636"/>
                  <a:pt x="4446" y="11609"/>
                </a:cubicBezTo>
                <a:cubicBezTo>
                  <a:pt x="4453" y="11579"/>
                  <a:pt x="4433" y="11550"/>
                  <a:pt x="4404" y="11544"/>
                </a:cubicBezTo>
                <a:cubicBezTo>
                  <a:pt x="4163" y="11494"/>
                  <a:pt x="3913" y="11426"/>
                  <a:pt x="3663" y="11343"/>
                </a:cubicBezTo>
                <a:cubicBezTo>
                  <a:pt x="3657" y="11341"/>
                  <a:pt x="3651" y="11340"/>
                  <a:pt x="3646" y="11340"/>
                </a:cubicBezTo>
                <a:close/>
                <a:moveTo>
                  <a:pt x="5932" y="11621"/>
                </a:moveTo>
                <a:cubicBezTo>
                  <a:pt x="5929" y="11621"/>
                  <a:pt x="5926" y="11622"/>
                  <a:pt x="5924" y="11622"/>
                </a:cubicBezTo>
                <a:cubicBezTo>
                  <a:pt x="5757" y="11643"/>
                  <a:pt x="5584" y="11653"/>
                  <a:pt x="5409" y="11653"/>
                </a:cubicBezTo>
                <a:cubicBezTo>
                  <a:pt x="5326" y="11653"/>
                  <a:pt x="5244" y="11651"/>
                  <a:pt x="5161" y="11646"/>
                </a:cubicBezTo>
                <a:cubicBezTo>
                  <a:pt x="5160" y="11646"/>
                  <a:pt x="5158" y="11646"/>
                  <a:pt x="5157" y="11646"/>
                </a:cubicBezTo>
                <a:cubicBezTo>
                  <a:pt x="5128" y="11646"/>
                  <a:pt x="5104" y="11669"/>
                  <a:pt x="5102" y="11699"/>
                </a:cubicBezTo>
                <a:cubicBezTo>
                  <a:pt x="5101" y="11729"/>
                  <a:pt x="5125" y="11755"/>
                  <a:pt x="5155" y="11758"/>
                </a:cubicBezTo>
                <a:cubicBezTo>
                  <a:pt x="5242" y="11762"/>
                  <a:pt x="5330" y="11765"/>
                  <a:pt x="5417" y="11765"/>
                </a:cubicBezTo>
                <a:cubicBezTo>
                  <a:pt x="5595" y="11765"/>
                  <a:pt x="5770" y="11753"/>
                  <a:pt x="5938" y="11732"/>
                </a:cubicBezTo>
                <a:cubicBezTo>
                  <a:pt x="5967" y="11728"/>
                  <a:pt x="5990" y="11700"/>
                  <a:pt x="5986" y="11670"/>
                </a:cubicBezTo>
                <a:cubicBezTo>
                  <a:pt x="5982" y="11642"/>
                  <a:pt x="5959" y="11621"/>
                  <a:pt x="5932" y="11621"/>
                </a:cubicBezTo>
                <a:close/>
                <a:moveTo>
                  <a:pt x="3586" y="11626"/>
                </a:moveTo>
                <a:cubicBezTo>
                  <a:pt x="3563" y="11626"/>
                  <a:pt x="3542" y="11639"/>
                  <a:pt x="3533" y="11661"/>
                </a:cubicBezTo>
                <a:cubicBezTo>
                  <a:pt x="3441" y="11895"/>
                  <a:pt x="3333" y="12130"/>
                  <a:pt x="3213" y="12358"/>
                </a:cubicBezTo>
                <a:cubicBezTo>
                  <a:pt x="3198" y="12386"/>
                  <a:pt x="3209" y="12419"/>
                  <a:pt x="3237" y="12434"/>
                </a:cubicBezTo>
                <a:cubicBezTo>
                  <a:pt x="3244" y="12438"/>
                  <a:pt x="3254" y="12440"/>
                  <a:pt x="3263" y="12440"/>
                </a:cubicBezTo>
                <a:cubicBezTo>
                  <a:pt x="3282" y="12440"/>
                  <a:pt x="3302" y="12430"/>
                  <a:pt x="3312" y="12410"/>
                </a:cubicBezTo>
                <a:cubicBezTo>
                  <a:pt x="3434" y="12178"/>
                  <a:pt x="3542" y="11940"/>
                  <a:pt x="3636" y="11702"/>
                </a:cubicBezTo>
                <a:cubicBezTo>
                  <a:pt x="3648" y="11673"/>
                  <a:pt x="3634" y="11641"/>
                  <a:pt x="3606" y="11629"/>
                </a:cubicBezTo>
                <a:cubicBezTo>
                  <a:pt x="3599" y="11627"/>
                  <a:pt x="3592" y="11626"/>
                  <a:pt x="3586" y="11626"/>
                </a:cubicBezTo>
                <a:close/>
                <a:moveTo>
                  <a:pt x="2869" y="12994"/>
                </a:moveTo>
                <a:cubicBezTo>
                  <a:pt x="2850" y="12994"/>
                  <a:pt x="2832" y="13003"/>
                  <a:pt x="2821" y="13019"/>
                </a:cubicBezTo>
                <a:cubicBezTo>
                  <a:pt x="2683" y="13230"/>
                  <a:pt x="2530" y="13438"/>
                  <a:pt x="2367" y="13639"/>
                </a:cubicBezTo>
                <a:cubicBezTo>
                  <a:pt x="2348" y="13662"/>
                  <a:pt x="2352" y="13698"/>
                  <a:pt x="2376" y="13717"/>
                </a:cubicBezTo>
                <a:cubicBezTo>
                  <a:pt x="2387" y="13725"/>
                  <a:pt x="2398" y="13730"/>
                  <a:pt x="2411" y="13730"/>
                </a:cubicBezTo>
                <a:cubicBezTo>
                  <a:pt x="2427" y="13730"/>
                  <a:pt x="2443" y="13722"/>
                  <a:pt x="2454" y="13708"/>
                </a:cubicBezTo>
                <a:cubicBezTo>
                  <a:pt x="2618" y="13505"/>
                  <a:pt x="2773" y="13294"/>
                  <a:pt x="2914" y="13080"/>
                </a:cubicBezTo>
                <a:cubicBezTo>
                  <a:pt x="2931" y="13054"/>
                  <a:pt x="2925" y="13020"/>
                  <a:pt x="2899" y="13003"/>
                </a:cubicBezTo>
                <a:cubicBezTo>
                  <a:pt x="2890" y="12997"/>
                  <a:pt x="2879" y="12994"/>
                  <a:pt x="2869" y="12994"/>
                </a:cubicBezTo>
                <a:close/>
                <a:moveTo>
                  <a:pt x="1898" y="14197"/>
                </a:moveTo>
                <a:cubicBezTo>
                  <a:pt x="1883" y="14197"/>
                  <a:pt x="1869" y="14203"/>
                  <a:pt x="1858" y="14214"/>
                </a:cubicBezTo>
                <a:cubicBezTo>
                  <a:pt x="1680" y="14396"/>
                  <a:pt x="1492" y="14575"/>
                  <a:pt x="1299" y="14742"/>
                </a:cubicBezTo>
                <a:cubicBezTo>
                  <a:pt x="1276" y="14763"/>
                  <a:pt x="1273" y="14797"/>
                  <a:pt x="1294" y="14820"/>
                </a:cubicBezTo>
                <a:cubicBezTo>
                  <a:pt x="1304" y="14833"/>
                  <a:pt x="1319" y="14840"/>
                  <a:pt x="1335" y="14840"/>
                </a:cubicBezTo>
                <a:cubicBezTo>
                  <a:pt x="1348" y="14840"/>
                  <a:pt x="1361" y="14835"/>
                  <a:pt x="1372" y="14826"/>
                </a:cubicBezTo>
                <a:cubicBezTo>
                  <a:pt x="1567" y="14656"/>
                  <a:pt x="1758" y="14476"/>
                  <a:pt x="1937" y="14292"/>
                </a:cubicBezTo>
                <a:cubicBezTo>
                  <a:pt x="1958" y="14269"/>
                  <a:pt x="1958" y="14234"/>
                  <a:pt x="1936" y="14212"/>
                </a:cubicBezTo>
                <a:cubicBezTo>
                  <a:pt x="1925" y="14202"/>
                  <a:pt x="1912" y="14197"/>
                  <a:pt x="1898" y="14197"/>
                </a:cubicBezTo>
                <a:close/>
                <a:moveTo>
                  <a:pt x="729" y="15209"/>
                </a:moveTo>
                <a:cubicBezTo>
                  <a:pt x="718" y="15209"/>
                  <a:pt x="706" y="15213"/>
                  <a:pt x="697" y="15220"/>
                </a:cubicBezTo>
                <a:cubicBezTo>
                  <a:pt x="463" y="15388"/>
                  <a:pt x="248" y="15514"/>
                  <a:pt x="41" y="15607"/>
                </a:cubicBezTo>
                <a:cubicBezTo>
                  <a:pt x="13" y="15619"/>
                  <a:pt x="0" y="15651"/>
                  <a:pt x="13" y="15680"/>
                </a:cubicBezTo>
                <a:cubicBezTo>
                  <a:pt x="22" y="15701"/>
                  <a:pt x="43" y="15712"/>
                  <a:pt x="64" y="15712"/>
                </a:cubicBezTo>
                <a:cubicBezTo>
                  <a:pt x="72" y="15712"/>
                  <a:pt x="79" y="15711"/>
                  <a:pt x="87" y="15708"/>
                </a:cubicBezTo>
                <a:cubicBezTo>
                  <a:pt x="300" y="15613"/>
                  <a:pt x="521" y="15483"/>
                  <a:pt x="762" y="15310"/>
                </a:cubicBezTo>
                <a:cubicBezTo>
                  <a:pt x="786" y="15293"/>
                  <a:pt x="792" y="15257"/>
                  <a:pt x="775" y="15233"/>
                </a:cubicBezTo>
                <a:cubicBezTo>
                  <a:pt x="764" y="15217"/>
                  <a:pt x="746" y="15209"/>
                  <a:pt x="729" y="1520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8" name="Google Shape;148;p5"/>
          <p:cNvGrpSpPr/>
          <p:nvPr/>
        </p:nvGrpSpPr>
        <p:grpSpPr>
          <a:xfrm rot="6300003">
            <a:off x="10375625" y="6038053"/>
            <a:ext cx="441108" cy="399583"/>
            <a:chOff x="1640475" y="1197075"/>
            <a:chExt cx="55475" cy="50250"/>
          </a:xfrm>
        </p:grpSpPr>
        <p:sp>
          <p:nvSpPr>
            <p:cNvPr id="149" name="Google Shape;149;p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2" name="Google Shape;152;p5"/>
          <p:cNvSpPr txBox="1">
            <a:spLocks noGrp="1"/>
          </p:cNvSpPr>
          <p:nvPr>
            <p:ph type="subTitle" idx="1"/>
          </p:nvPr>
        </p:nvSpPr>
        <p:spPr>
          <a:xfrm>
            <a:off x="1558441" y="3440967"/>
            <a:ext cx="4274800" cy="20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121917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153" name="Google Shape;153;p5"/>
          <p:cNvSpPr txBox="1">
            <a:spLocks noGrp="1"/>
          </p:cNvSpPr>
          <p:nvPr>
            <p:ph type="subTitle" idx="2"/>
          </p:nvPr>
        </p:nvSpPr>
        <p:spPr>
          <a:xfrm>
            <a:off x="6705327" y="3440967"/>
            <a:ext cx="4274800" cy="20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35886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43"/>
          <p:cNvSpPr/>
          <p:nvPr/>
        </p:nvSpPr>
        <p:spPr>
          <a:xfrm>
            <a:off x="-170701" y="5475218"/>
            <a:ext cx="4620031" cy="1612071"/>
          </a:xfrm>
          <a:custGeom>
            <a:avLst/>
            <a:gdLst/>
            <a:ahLst/>
            <a:cxnLst/>
            <a:rect l="l" t="t" r="r" b="b"/>
            <a:pathLst>
              <a:path w="21861" h="7088" extrusionOk="0">
                <a:moveTo>
                  <a:pt x="1470" y="1"/>
                </a:moveTo>
                <a:cubicBezTo>
                  <a:pt x="969" y="1"/>
                  <a:pt x="465" y="73"/>
                  <a:pt x="0" y="211"/>
                </a:cubicBezTo>
                <a:lnTo>
                  <a:pt x="0" y="7087"/>
                </a:lnTo>
                <a:lnTo>
                  <a:pt x="21860" y="7087"/>
                </a:lnTo>
                <a:cubicBezTo>
                  <a:pt x="21784" y="6987"/>
                  <a:pt x="21696" y="6892"/>
                  <a:pt x="21596" y="6806"/>
                </a:cubicBezTo>
                <a:cubicBezTo>
                  <a:pt x="21135" y="6406"/>
                  <a:pt x="20429" y="6167"/>
                  <a:pt x="19720" y="6167"/>
                </a:cubicBezTo>
                <a:cubicBezTo>
                  <a:pt x="19688" y="6167"/>
                  <a:pt x="19657" y="6168"/>
                  <a:pt x="19626" y="6169"/>
                </a:cubicBezTo>
                <a:cubicBezTo>
                  <a:pt x="19086" y="6184"/>
                  <a:pt x="18553" y="6331"/>
                  <a:pt x="18022" y="6331"/>
                </a:cubicBezTo>
                <a:cubicBezTo>
                  <a:pt x="17915" y="6331"/>
                  <a:pt x="17808" y="6325"/>
                  <a:pt x="17701" y="6311"/>
                </a:cubicBezTo>
                <a:cubicBezTo>
                  <a:pt x="17575" y="6294"/>
                  <a:pt x="17455" y="6267"/>
                  <a:pt x="17341" y="6232"/>
                </a:cubicBezTo>
                <a:cubicBezTo>
                  <a:pt x="17316" y="6223"/>
                  <a:pt x="17292" y="6216"/>
                  <a:pt x="17268" y="6207"/>
                </a:cubicBezTo>
                <a:cubicBezTo>
                  <a:pt x="16400" y="5904"/>
                  <a:pt x="15883" y="5118"/>
                  <a:pt x="15068" y="4680"/>
                </a:cubicBezTo>
                <a:cubicBezTo>
                  <a:pt x="14496" y="4373"/>
                  <a:pt x="13820" y="4258"/>
                  <a:pt x="13115" y="4258"/>
                </a:cubicBezTo>
                <a:cubicBezTo>
                  <a:pt x="12312" y="4258"/>
                  <a:pt x="11471" y="4408"/>
                  <a:pt x="10706" y="4596"/>
                </a:cubicBezTo>
                <a:cubicBezTo>
                  <a:pt x="10023" y="4765"/>
                  <a:pt x="9316" y="4959"/>
                  <a:pt x="8608" y="4959"/>
                </a:cubicBezTo>
                <a:cubicBezTo>
                  <a:pt x="8441" y="4959"/>
                  <a:pt x="8274" y="4948"/>
                  <a:pt x="8107" y="4924"/>
                </a:cubicBezTo>
                <a:cubicBezTo>
                  <a:pt x="6811" y="4733"/>
                  <a:pt x="5999" y="3788"/>
                  <a:pt x="5474" y="2893"/>
                </a:cubicBezTo>
                <a:cubicBezTo>
                  <a:pt x="4948" y="1997"/>
                  <a:pt x="4493" y="1003"/>
                  <a:pt x="3416" y="436"/>
                </a:cubicBezTo>
                <a:cubicBezTo>
                  <a:pt x="2851" y="140"/>
                  <a:pt x="2164" y="1"/>
                  <a:pt x="1470" y="1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7" name="Google Shape;1147;p43"/>
          <p:cNvSpPr/>
          <p:nvPr/>
        </p:nvSpPr>
        <p:spPr>
          <a:xfrm>
            <a:off x="9520278" y="-284726"/>
            <a:ext cx="2780133" cy="1468331"/>
          </a:xfrm>
          <a:custGeom>
            <a:avLst/>
            <a:gdLst/>
            <a:ahLst/>
            <a:cxnLst/>
            <a:rect l="l" t="t" r="r" b="b"/>
            <a:pathLst>
              <a:path w="13155" h="6456" extrusionOk="0">
                <a:moveTo>
                  <a:pt x="11275" y="1"/>
                </a:moveTo>
                <a:lnTo>
                  <a:pt x="11275" y="4"/>
                </a:lnTo>
                <a:lnTo>
                  <a:pt x="209" y="2"/>
                </a:lnTo>
                <a:cubicBezTo>
                  <a:pt x="185" y="57"/>
                  <a:pt x="164" y="111"/>
                  <a:pt x="145" y="167"/>
                </a:cubicBezTo>
                <a:cubicBezTo>
                  <a:pt x="138" y="184"/>
                  <a:pt x="132" y="203"/>
                  <a:pt x="127" y="221"/>
                </a:cubicBezTo>
                <a:cubicBezTo>
                  <a:pt x="59" y="429"/>
                  <a:pt x="18" y="643"/>
                  <a:pt x="6" y="860"/>
                </a:cubicBezTo>
                <a:cubicBezTo>
                  <a:pt x="0" y="984"/>
                  <a:pt x="3" y="1110"/>
                  <a:pt x="14" y="1233"/>
                </a:cubicBezTo>
                <a:cubicBezTo>
                  <a:pt x="16" y="1251"/>
                  <a:pt x="18" y="1270"/>
                  <a:pt x="20" y="1288"/>
                </a:cubicBezTo>
                <a:cubicBezTo>
                  <a:pt x="60" y="1638"/>
                  <a:pt x="172" y="1982"/>
                  <a:pt x="341" y="2300"/>
                </a:cubicBezTo>
                <a:cubicBezTo>
                  <a:pt x="351" y="2319"/>
                  <a:pt x="361" y="2337"/>
                  <a:pt x="371" y="2355"/>
                </a:cubicBezTo>
                <a:cubicBezTo>
                  <a:pt x="531" y="2642"/>
                  <a:pt x="740" y="2905"/>
                  <a:pt x="987" y="3134"/>
                </a:cubicBezTo>
                <a:cubicBezTo>
                  <a:pt x="1075" y="3217"/>
                  <a:pt x="1169" y="3295"/>
                  <a:pt x="1269" y="3368"/>
                </a:cubicBezTo>
                <a:cubicBezTo>
                  <a:pt x="1295" y="3387"/>
                  <a:pt x="1320" y="3405"/>
                  <a:pt x="1345" y="3422"/>
                </a:cubicBezTo>
                <a:cubicBezTo>
                  <a:pt x="1608" y="3604"/>
                  <a:pt x="1902" y="3745"/>
                  <a:pt x="2218" y="3827"/>
                </a:cubicBezTo>
                <a:cubicBezTo>
                  <a:pt x="2441" y="3883"/>
                  <a:pt x="2668" y="3908"/>
                  <a:pt x="2896" y="3908"/>
                </a:cubicBezTo>
                <a:cubicBezTo>
                  <a:pt x="3496" y="3908"/>
                  <a:pt x="4103" y="3734"/>
                  <a:pt x="4654" y="3501"/>
                </a:cubicBezTo>
                <a:cubicBezTo>
                  <a:pt x="4713" y="3476"/>
                  <a:pt x="4773" y="3450"/>
                  <a:pt x="4833" y="3424"/>
                </a:cubicBezTo>
                <a:cubicBezTo>
                  <a:pt x="4873" y="3406"/>
                  <a:pt x="4915" y="3387"/>
                  <a:pt x="4955" y="3369"/>
                </a:cubicBezTo>
                <a:cubicBezTo>
                  <a:pt x="5539" y="3105"/>
                  <a:pt x="6130" y="2820"/>
                  <a:pt x="6764" y="2820"/>
                </a:cubicBezTo>
                <a:cubicBezTo>
                  <a:pt x="6811" y="2820"/>
                  <a:pt x="6859" y="2822"/>
                  <a:pt x="6907" y="2825"/>
                </a:cubicBezTo>
                <a:cubicBezTo>
                  <a:pt x="7405" y="2860"/>
                  <a:pt x="7836" y="3071"/>
                  <a:pt x="8213" y="3369"/>
                </a:cubicBezTo>
                <a:cubicBezTo>
                  <a:pt x="8237" y="3387"/>
                  <a:pt x="8259" y="3405"/>
                  <a:pt x="8281" y="3424"/>
                </a:cubicBezTo>
                <a:cubicBezTo>
                  <a:pt x="8634" y="3715"/>
                  <a:pt x="8939" y="4078"/>
                  <a:pt x="9207" y="4436"/>
                </a:cubicBezTo>
                <a:cubicBezTo>
                  <a:pt x="9219" y="4454"/>
                  <a:pt x="9233" y="4472"/>
                  <a:pt x="9246" y="4490"/>
                </a:cubicBezTo>
                <a:cubicBezTo>
                  <a:pt x="9246" y="4490"/>
                  <a:pt x="9247" y="4490"/>
                  <a:pt x="9247" y="4491"/>
                </a:cubicBezTo>
                <a:cubicBezTo>
                  <a:pt x="9498" y="4831"/>
                  <a:pt x="9757" y="5189"/>
                  <a:pt x="10053" y="5504"/>
                </a:cubicBezTo>
                <a:cubicBezTo>
                  <a:pt x="10070" y="5523"/>
                  <a:pt x="10087" y="5541"/>
                  <a:pt x="10104" y="5559"/>
                </a:cubicBezTo>
                <a:cubicBezTo>
                  <a:pt x="10436" y="5901"/>
                  <a:pt x="10812" y="6189"/>
                  <a:pt x="11272" y="6342"/>
                </a:cubicBezTo>
                <a:cubicBezTo>
                  <a:pt x="11292" y="6348"/>
                  <a:pt x="11311" y="6355"/>
                  <a:pt x="11333" y="6361"/>
                </a:cubicBezTo>
                <a:cubicBezTo>
                  <a:pt x="11361" y="6370"/>
                  <a:pt x="11391" y="6378"/>
                  <a:pt x="11420" y="6386"/>
                </a:cubicBezTo>
                <a:cubicBezTo>
                  <a:pt x="11605" y="6434"/>
                  <a:pt x="11791" y="6456"/>
                  <a:pt x="11976" y="6456"/>
                </a:cubicBezTo>
                <a:cubicBezTo>
                  <a:pt x="12384" y="6456"/>
                  <a:pt x="12786" y="6349"/>
                  <a:pt x="13154" y="6177"/>
                </a:cubicBezTo>
                <a:lnTo>
                  <a:pt x="13154" y="5505"/>
                </a:lnTo>
                <a:lnTo>
                  <a:pt x="13154" y="4492"/>
                </a:lnTo>
                <a:lnTo>
                  <a:pt x="13154" y="3371"/>
                </a:lnTo>
                <a:lnTo>
                  <a:pt x="13155" y="2358"/>
                </a:lnTo>
                <a:lnTo>
                  <a:pt x="13155" y="1236"/>
                </a:lnTo>
                <a:lnTo>
                  <a:pt x="13155" y="221"/>
                </a:lnTo>
                <a:lnTo>
                  <a:pt x="13155" y="5"/>
                </a:lnTo>
                <a:lnTo>
                  <a:pt x="11334" y="4"/>
                </a:lnTo>
                <a:lnTo>
                  <a:pt x="11334" y="1"/>
                </a:ln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8" name="Google Shape;1148;p43"/>
          <p:cNvSpPr/>
          <p:nvPr/>
        </p:nvSpPr>
        <p:spPr>
          <a:xfrm>
            <a:off x="-335969" y="-565834"/>
            <a:ext cx="6097485" cy="2212731"/>
          </a:xfrm>
          <a:custGeom>
            <a:avLst/>
            <a:gdLst/>
            <a:ahLst/>
            <a:cxnLst/>
            <a:rect l="l" t="t" r="r" b="b"/>
            <a:pathLst>
              <a:path w="28852" h="9729" extrusionOk="0">
                <a:moveTo>
                  <a:pt x="27909" y="1"/>
                </a:moveTo>
                <a:cubicBezTo>
                  <a:pt x="27641" y="1"/>
                  <a:pt x="27359" y="65"/>
                  <a:pt x="27138" y="117"/>
                </a:cubicBezTo>
                <a:cubicBezTo>
                  <a:pt x="26393" y="292"/>
                  <a:pt x="25642" y="438"/>
                  <a:pt x="24886" y="556"/>
                </a:cubicBezTo>
                <a:cubicBezTo>
                  <a:pt x="23384" y="791"/>
                  <a:pt x="21867" y="918"/>
                  <a:pt x="20347" y="969"/>
                </a:cubicBezTo>
                <a:cubicBezTo>
                  <a:pt x="19779" y="988"/>
                  <a:pt x="19211" y="997"/>
                  <a:pt x="18643" y="997"/>
                </a:cubicBezTo>
                <a:cubicBezTo>
                  <a:pt x="16156" y="997"/>
                  <a:pt x="13669" y="829"/>
                  <a:pt x="11190" y="628"/>
                </a:cubicBezTo>
                <a:cubicBezTo>
                  <a:pt x="9660" y="504"/>
                  <a:pt x="8132" y="368"/>
                  <a:pt x="6601" y="249"/>
                </a:cubicBezTo>
                <a:cubicBezTo>
                  <a:pt x="5839" y="189"/>
                  <a:pt x="5076" y="132"/>
                  <a:pt x="4312" y="87"/>
                </a:cubicBezTo>
                <a:cubicBezTo>
                  <a:pt x="4099" y="75"/>
                  <a:pt x="3881" y="64"/>
                  <a:pt x="3664" y="64"/>
                </a:cubicBezTo>
                <a:cubicBezTo>
                  <a:pt x="3221" y="64"/>
                  <a:pt x="2777" y="107"/>
                  <a:pt x="2362" y="261"/>
                </a:cubicBezTo>
                <a:cubicBezTo>
                  <a:pt x="1198" y="695"/>
                  <a:pt x="625" y="1959"/>
                  <a:pt x="327" y="3085"/>
                </a:cubicBezTo>
                <a:cubicBezTo>
                  <a:pt x="51" y="4125"/>
                  <a:pt x="0" y="5240"/>
                  <a:pt x="241" y="6293"/>
                </a:cubicBezTo>
                <a:cubicBezTo>
                  <a:pt x="475" y="7320"/>
                  <a:pt x="1013" y="8271"/>
                  <a:pt x="1861" y="8911"/>
                </a:cubicBezTo>
                <a:cubicBezTo>
                  <a:pt x="2297" y="9241"/>
                  <a:pt x="2827" y="9490"/>
                  <a:pt x="3378" y="9490"/>
                </a:cubicBezTo>
                <a:cubicBezTo>
                  <a:pt x="3472" y="9490"/>
                  <a:pt x="3567" y="9482"/>
                  <a:pt x="3662" y="9467"/>
                </a:cubicBezTo>
                <a:cubicBezTo>
                  <a:pt x="4312" y="9361"/>
                  <a:pt x="4799" y="8877"/>
                  <a:pt x="5302" y="8495"/>
                </a:cubicBezTo>
                <a:cubicBezTo>
                  <a:pt x="5837" y="8088"/>
                  <a:pt x="6442" y="7738"/>
                  <a:pt x="7106" y="7594"/>
                </a:cubicBezTo>
                <a:cubicBezTo>
                  <a:pt x="7279" y="7557"/>
                  <a:pt x="7450" y="7538"/>
                  <a:pt x="7618" y="7538"/>
                </a:cubicBezTo>
                <a:cubicBezTo>
                  <a:pt x="8095" y="7538"/>
                  <a:pt x="8551" y="7686"/>
                  <a:pt x="8965" y="7966"/>
                </a:cubicBezTo>
                <a:cubicBezTo>
                  <a:pt x="9884" y="8588"/>
                  <a:pt x="10692" y="9729"/>
                  <a:pt x="11891" y="9729"/>
                </a:cubicBezTo>
                <a:cubicBezTo>
                  <a:pt x="11980" y="9729"/>
                  <a:pt x="12071" y="9723"/>
                  <a:pt x="12164" y="9709"/>
                </a:cubicBezTo>
                <a:cubicBezTo>
                  <a:pt x="13260" y="9554"/>
                  <a:pt x="13511" y="8401"/>
                  <a:pt x="13804" y="7521"/>
                </a:cubicBezTo>
                <a:cubicBezTo>
                  <a:pt x="13945" y="7099"/>
                  <a:pt x="14127" y="6643"/>
                  <a:pt x="14504" y="6377"/>
                </a:cubicBezTo>
                <a:cubicBezTo>
                  <a:pt x="14738" y="6212"/>
                  <a:pt x="15003" y="6142"/>
                  <a:pt x="15276" y="6142"/>
                </a:cubicBezTo>
                <a:cubicBezTo>
                  <a:pt x="15402" y="6142"/>
                  <a:pt x="15530" y="6157"/>
                  <a:pt x="15656" y="6184"/>
                </a:cubicBezTo>
                <a:cubicBezTo>
                  <a:pt x="16572" y="6381"/>
                  <a:pt x="17354" y="6961"/>
                  <a:pt x="18244" y="7232"/>
                </a:cubicBezTo>
                <a:cubicBezTo>
                  <a:pt x="18502" y="7311"/>
                  <a:pt x="18774" y="7363"/>
                  <a:pt x="19044" y="7363"/>
                </a:cubicBezTo>
                <a:cubicBezTo>
                  <a:pt x="19207" y="7363"/>
                  <a:pt x="19369" y="7344"/>
                  <a:pt x="19529" y="7301"/>
                </a:cubicBezTo>
                <a:cubicBezTo>
                  <a:pt x="19978" y="7178"/>
                  <a:pt x="20331" y="6877"/>
                  <a:pt x="20595" y="6501"/>
                </a:cubicBezTo>
                <a:cubicBezTo>
                  <a:pt x="21130" y="5738"/>
                  <a:pt x="21292" y="4712"/>
                  <a:pt x="21999" y="4070"/>
                </a:cubicBezTo>
                <a:cubicBezTo>
                  <a:pt x="22362" y="3741"/>
                  <a:pt x="22807" y="3634"/>
                  <a:pt x="23269" y="3634"/>
                </a:cubicBezTo>
                <a:cubicBezTo>
                  <a:pt x="23739" y="3634"/>
                  <a:pt x="24227" y="3745"/>
                  <a:pt x="24664" y="3849"/>
                </a:cubicBezTo>
                <a:cubicBezTo>
                  <a:pt x="25227" y="3981"/>
                  <a:pt x="25851" y="4166"/>
                  <a:pt x="26455" y="4166"/>
                </a:cubicBezTo>
                <a:cubicBezTo>
                  <a:pt x="26763" y="4166"/>
                  <a:pt x="27066" y="4118"/>
                  <a:pt x="27353" y="3990"/>
                </a:cubicBezTo>
                <a:cubicBezTo>
                  <a:pt x="28400" y="3523"/>
                  <a:pt x="28496" y="2313"/>
                  <a:pt x="28400" y="1304"/>
                </a:cubicBezTo>
                <a:cubicBezTo>
                  <a:pt x="28773" y="1190"/>
                  <a:pt x="28851" y="712"/>
                  <a:pt x="28673" y="381"/>
                </a:cubicBezTo>
                <a:cubicBezTo>
                  <a:pt x="28515" y="88"/>
                  <a:pt x="28221" y="1"/>
                  <a:pt x="27909" y="1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9" name="Google Shape;1149;p43"/>
          <p:cNvSpPr/>
          <p:nvPr/>
        </p:nvSpPr>
        <p:spPr>
          <a:xfrm>
            <a:off x="9617965" y="4068396"/>
            <a:ext cx="3093335" cy="3464315"/>
          </a:xfrm>
          <a:custGeom>
            <a:avLst/>
            <a:gdLst/>
            <a:ahLst/>
            <a:cxnLst/>
            <a:rect l="l" t="t" r="r" b="b"/>
            <a:pathLst>
              <a:path w="14637" h="15232" extrusionOk="0">
                <a:moveTo>
                  <a:pt x="11445" y="0"/>
                </a:moveTo>
                <a:cubicBezTo>
                  <a:pt x="11308" y="0"/>
                  <a:pt x="11172" y="12"/>
                  <a:pt x="11039" y="38"/>
                </a:cubicBezTo>
                <a:cubicBezTo>
                  <a:pt x="10644" y="116"/>
                  <a:pt x="10316" y="327"/>
                  <a:pt x="10145" y="596"/>
                </a:cubicBezTo>
                <a:cubicBezTo>
                  <a:pt x="9794" y="1152"/>
                  <a:pt x="10018" y="1791"/>
                  <a:pt x="9781" y="2367"/>
                </a:cubicBezTo>
                <a:cubicBezTo>
                  <a:pt x="9296" y="3551"/>
                  <a:pt x="6867" y="3019"/>
                  <a:pt x="6220" y="4123"/>
                </a:cubicBezTo>
                <a:cubicBezTo>
                  <a:pt x="6016" y="4474"/>
                  <a:pt x="6063" y="4867"/>
                  <a:pt x="6119" y="5237"/>
                </a:cubicBezTo>
                <a:cubicBezTo>
                  <a:pt x="6188" y="5684"/>
                  <a:pt x="6293" y="6128"/>
                  <a:pt x="6331" y="6578"/>
                </a:cubicBezTo>
                <a:cubicBezTo>
                  <a:pt x="6392" y="7292"/>
                  <a:pt x="6256" y="8099"/>
                  <a:pt x="5518" y="8624"/>
                </a:cubicBezTo>
                <a:cubicBezTo>
                  <a:pt x="4829" y="9115"/>
                  <a:pt x="3797" y="9174"/>
                  <a:pt x="2910" y="9343"/>
                </a:cubicBezTo>
                <a:cubicBezTo>
                  <a:pt x="2462" y="9427"/>
                  <a:pt x="2020" y="9543"/>
                  <a:pt x="1637" y="9735"/>
                </a:cubicBezTo>
                <a:cubicBezTo>
                  <a:pt x="1309" y="9901"/>
                  <a:pt x="1030" y="10112"/>
                  <a:pt x="810" y="10355"/>
                </a:cubicBezTo>
                <a:cubicBezTo>
                  <a:pt x="347" y="10864"/>
                  <a:pt x="157" y="11482"/>
                  <a:pt x="81" y="12082"/>
                </a:cubicBezTo>
                <a:cubicBezTo>
                  <a:pt x="1" y="12715"/>
                  <a:pt x="23" y="13379"/>
                  <a:pt x="158" y="14007"/>
                </a:cubicBezTo>
                <a:cubicBezTo>
                  <a:pt x="228" y="14329"/>
                  <a:pt x="371" y="14667"/>
                  <a:pt x="709" y="14896"/>
                </a:cubicBezTo>
                <a:cubicBezTo>
                  <a:pt x="1077" y="15146"/>
                  <a:pt x="1583" y="15204"/>
                  <a:pt x="2068" y="15214"/>
                </a:cubicBezTo>
                <a:cubicBezTo>
                  <a:pt x="2549" y="15226"/>
                  <a:pt x="3032" y="15229"/>
                  <a:pt x="3515" y="15229"/>
                </a:cubicBezTo>
                <a:cubicBezTo>
                  <a:pt x="4226" y="15229"/>
                  <a:pt x="4937" y="15222"/>
                  <a:pt x="5646" y="15222"/>
                </a:cubicBezTo>
                <a:cubicBezTo>
                  <a:pt x="5675" y="15222"/>
                  <a:pt x="5704" y="15222"/>
                  <a:pt x="5733" y="15222"/>
                </a:cubicBezTo>
                <a:lnTo>
                  <a:pt x="9469" y="15227"/>
                </a:lnTo>
                <a:cubicBezTo>
                  <a:pt x="10086" y="15228"/>
                  <a:pt x="10704" y="15228"/>
                  <a:pt x="11322" y="15229"/>
                </a:cubicBezTo>
                <a:cubicBezTo>
                  <a:pt x="11640" y="15230"/>
                  <a:pt x="11959" y="15231"/>
                  <a:pt x="12278" y="15231"/>
                </a:cubicBezTo>
                <a:cubicBezTo>
                  <a:pt x="12529" y="15231"/>
                  <a:pt x="12784" y="15225"/>
                  <a:pt x="13014" y="15145"/>
                </a:cubicBezTo>
                <a:cubicBezTo>
                  <a:pt x="13410" y="15008"/>
                  <a:pt x="13574" y="14685"/>
                  <a:pt x="13640" y="14388"/>
                </a:cubicBezTo>
                <a:cubicBezTo>
                  <a:pt x="13728" y="13988"/>
                  <a:pt x="13742" y="13577"/>
                  <a:pt x="13785" y="13173"/>
                </a:cubicBezTo>
                <a:cubicBezTo>
                  <a:pt x="13882" y="12264"/>
                  <a:pt x="13977" y="11357"/>
                  <a:pt x="14072" y="10449"/>
                </a:cubicBezTo>
                <a:cubicBezTo>
                  <a:pt x="14166" y="9541"/>
                  <a:pt x="14259" y="8633"/>
                  <a:pt x="14352" y="7724"/>
                </a:cubicBezTo>
                <a:cubicBezTo>
                  <a:pt x="14437" y="6875"/>
                  <a:pt x="14530" y="6026"/>
                  <a:pt x="14567" y="5174"/>
                </a:cubicBezTo>
                <a:cubicBezTo>
                  <a:pt x="14637" y="3541"/>
                  <a:pt x="14491" y="1869"/>
                  <a:pt x="13640" y="340"/>
                </a:cubicBezTo>
                <a:cubicBezTo>
                  <a:pt x="13611" y="289"/>
                  <a:pt x="13548" y="267"/>
                  <a:pt x="13488" y="267"/>
                </a:cubicBezTo>
                <a:cubicBezTo>
                  <a:pt x="13394" y="267"/>
                  <a:pt x="13305" y="319"/>
                  <a:pt x="13349" y="398"/>
                </a:cubicBezTo>
                <a:cubicBezTo>
                  <a:pt x="13385" y="461"/>
                  <a:pt x="13419" y="526"/>
                  <a:pt x="13452" y="589"/>
                </a:cubicBezTo>
                <a:cubicBezTo>
                  <a:pt x="13105" y="411"/>
                  <a:pt x="12738" y="253"/>
                  <a:pt x="12342" y="140"/>
                </a:cubicBezTo>
                <a:cubicBezTo>
                  <a:pt x="12060" y="59"/>
                  <a:pt x="11751" y="0"/>
                  <a:pt x="11445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0" name="Google Shape;1150;p43"/>
          <p:cNvSpPr txBox="1">
            <a:spLocks noGrp="1"/>
          </p:cNvSpPr>
          <p:nvPr>
            <p:ph type="title"/>
          </p:nvPr>
        </p:nvSpPr>
        <p:spPr>
          <a:xfrm>
            <a:off x="2257400" y="593367"/>
            <a:ext cx="767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51" name="Google Shape;1151;p43"/>
          <p:cNvSpPr txBox="1">
            <a:spLocks noGrp="1"/>
          </p:cNvSpPr>
          <p:nvPr>
            <p:ph type="body" idx="1"/>
          </p:nvPr>
        </p:nvSpPr>
        <p:spPr>
          <a:xfrm>
            <a:off x="950967" y="1923533"/>
            <a:ext cx="10290000" cy="41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loria Hallelujah"/>
              <a:buChar char="●"/>
              <a:defRPr sz="1867">
                <a:latin typeface="Raleway"/>
                <a:ea typeface="Raleway"/>
                <a:cs typeface="Raleway"/>
                <a:sym typeface="Raleway"/>
              </a:defRPr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6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6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6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6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6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6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6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6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1152" name="Google Shape;1152;p43"/>
          <p:cNvGrpSpPr/>
          <p:nvPr/>
        </p:nvGrpSpPr>
        <p:grpSpPr>
          <a:xfrm rot="899945">
            <a:off x="10368798" y="355490"/>
            <a:ext cx="479661" cy="434492"/>
            <a:chOff x="1640475" y="1197075"/>
            <a:chExt cx="55475" cy="50250"/>
          </a:xfrm>
        </p:grpSpPr>
        <p:sp>
          <p:nvSpPr>
            <p:cNvPr id="1153" name="Google Shape;1153;p4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4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4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56" name="Google Shape;1156;p43"/>
          <p:cNvSpPr/>
          <p:nvPr/>
        </p:nvSpPr>
        <p:spPr>
          <a:xfrm rot="997180" flipH="1">
            <a:off x="294028" y="458290"/>
            <a:ext cx="1130776" cy="228871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7" name="Google Shape;1157;p43"/>
          <p:cNvSpPr/>
          <p:nvPr/>
        </p:nvSpPr>
        <p:spPr>
          <a:xfrm rot="-10262709">
            <a:off x="9152207" y="6270998"/>
            <a:ext cx="1293375" cy="302981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58" name="Google Shape;1158;p43"/>
          <p:cNvGrpSpPr/>
          <p:nvPr/>
        </p:nvGrpSpPr>
        <p:grpSpPr>
          <a:xfrm rot="-3600132">
            <a:off x="2121067" y="536921"/>
            <a:ext cx="319868" cy="289748"/>
            <a:chOff x="1640475" y="1197075"/>
            <a:chExt cx="55475" cy="50250"/>
          </a:xfrm>
        </p:grpSpPr>
        <p:sp>
          <p:nvSpPr>
            <p:cNvPr id="1159" name="Google Shape;1159;p4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4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" name="Google Shape;1161;p4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62" name="Google Shape;1162;p43"/>
          <p:cNvGrpSpPr/>
          <p:nvPr/>
        </p:nvGrpSpPr>
        <p:grpSpPr>
          <a:xfrm rot="10799765">
            <a:off x="10885300" y="5705134"/>
            <a:ext cx="324144" cy="293621"/>
            <a:chOff x="1640475" y="1197075"/>
            <a:chExt cx="55475" cy="50250"/>
          </a:xfrm>
        </p:grpSpPr>
        <p:sp>
          <p:nvSpPr>
            <p:cNvPr id="1163" name="Google Shape;1163;p4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4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4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66" name="Google Shape;1166;p43"/>
          <p:cNvSpPr/>
          <p:nvPr/>
        </p:nvSpPr>
        <p:spPr>
          <a:xfrm flipH="1">
            <a:off x="11189182" y="540835"/>
            <a:ext cx="680652" cy="1006365"/>
          </a:xfrm>
          <a:custGeom>
            <a:avLst/>
            <a:gdLst/>
            <a:ahLst/>
            <a:cxnLst/>
            <a:rect l="l" t="t" r="r" b="b"/>
            <a:pathLst>
              <a:path w="10628" h="15713" extrusionOk="0">
                <a:moveTo>
                  <a:pt x="9154" y="0"/>
                </a:moveTo>
                <a:cubicBezTo>
                  <a:pt x="9141" y="0"/>
                  <a:pt x="9128" y="5"/>
                  <a:pt x="9118" y="14"/>
                </a:cubicBezTo>
                <a:cubicBezTo>
                  <a:pt x="9094" y="34"/>
                  <a:pt x="9092" y="69"/>
                  <a:pt x="9112" y="93"/>
                </a:cubicBezTo>
                <a:cubicBezTo>
                  <a:pt x="9278" y="281"/>
                  <a:pt x="9433" y="486"/>
                  <a:pt x="9574" y="703"/>
                </a:cubicBezTo>
                <a:cubicBezTo>
                  <a:pt x="9585" y="719"/>
                  <a:pt x="9602" y="727"/>
                  <a:pt x="9620" y="727"/>
                </a:cubicBezTo>
                <a:cubicBezTo>
                  <a:pt x="9631" y="727"/>
                  <a:pt x="9641" y="725"/>
                  <a:pt x="9651" y="719"/>
                </a:cubicBezTo>
                <a:cubicBezTo>
                  <a:pt x="9677" y="703"/>
                  <a:pt x="9684" y="668"/>
                  <a:pt x="9667" y="642"/>
                </a:cubicBezTo>
                <a:cubicBezTo>
                  <a:pt x="9524" y="421"/>
                  <a:pt x="9366" y="212"/>
                  <a:pt x="9196" y="19"/>
                </a:cubicBezTo>
                <a:cubicBezTo>
                  <a:pt x="9185" y="6"/>
                  <a:pt x="9169" y="0"/>
                  <a:pt x="9154" y="0"/>
                </a:cubicBezTo>
                <a:close/>
                <a:moveTo>
                  <a:pt x="9994" y="1294"/>
                </a:moveTo>
                <a:cubicBezTo>
                  <a:pt x="9986" y="1294"/>
                  <a:pt x="9978" y="1296"/>
                  <a:pt x="9970" y="1299"/>
                </a:cubicBezTo>
                <a:cubicBezTo>
                  <a:pt x="9943" y="1312"/>
                  <a:pt x="9931" y="1345"/>
                  <a:pt x="9944" y="1373"/>
                </a:cubicBezTo>
                <a:cubicBezTo>
                  <a:pt x="10050" y="1602"/>
                  <a:pt x="10143" y="1843"/>
                  <a:pt x="10220" y="2087"/>
                </a:cubicBezTo>
                <a:cubicBezTo>
                  <a:pt x="10228" y="2111"/>
                  <a:pt x="10250" y="2126"/>
                  <a:pt x="10274" y="2126"/>
                </a:cubicBezTo>
                <a:cubicBezTo>
                  <a:pt x="10279" y="2126"/>
                  <a:pt x="10284" y="2125"/>
                  <a:pt x="10291" y="2124"/>
                </a:cubicBezTo>
                <a:cubicBezTo>
                  <a:pt x="10320" y="2114"/>
                  <a:pt x="10336" y="2083"/>
                  <a:pt x="10327" y="2054"/>
                </a:cubicBezTo>
                <a:cubicBezTo>
                  <a:pt x="10248" y="1805"/>
                  <a:pt x="10154" y="1561"/>
                  <a:pt x="10044" y="1326"/>
                </a:cubicBezTo>
                <a:cubicBezTo>
                  <a:pt x="10035" y="1306"/>
                  <a:pt x="10015" y="1294"/>
                  <a:pt x="9994" y="1294"/>
                </a:cubicBezTo>
                <a:close/>
                <a:moveTo>
                  <a:pt x="10459" y="2766"/>
                </a:moveTo>
                <a:cubicBezTo>
                  <a:pt x="10456" y="2766"/>
                  <a:pt x="10452" y="2766"/>
                  <a:pt x="10449" y="2767"/>
                </a:cubicBezTo>
                <a:cubicBezTo>
                  <a:pt x="10418" y="2772"/>
                  <a:pt x="10399" y="2801"/>
                  <a:pt x="10404" y="2831"/>
                </a:cubicBezTo>
                <a:cubicBezTo>
                  <a:pt x="10449" y="3078"/>
                  <a:pt x="10482" y="3334"/>
                  <a:pt x="10500" y="3593"/>
                </a:cubicBezTo>
                <a:cubicBezTo>
                  <a:pt x="10502" y="3621"/>
                  <a:pt x="10526" y="3644"/>
                  <a:pt x="10556" y="3644"/>
                </a:cubicBezTo>
                <a:lnTo>
                  <a:pt x="10559" y="3644"/>
                </a:lnTo>
                <a:cubicBezTo>
                  <a:pt x="10590" y="3642"/>
                  <a:pt x="10612" y="3615"/>
                  <a:pt x="10610" y="3585"/>
                </a:cubicBezTo>
                <a:cubicBezTo>
                  <a:pt x="10592" y="3322"/>
                  <a:pt x="10559" y="3062"/>
                  <a:pt x="10513" y="2811"/>
                </a:cubicBezTo>
                <a:cubicBezTo>
                  <a:pt x="10508" y="2784"/>
                  <a:pt x="10485" y="2766"/>
                  <a:pt x="10459" y="2766"/>
                </a:cubicBezTo>
                <a:close/>
                <a:moveTo>
                  <a:pt x="10573" y="4306"/>
                </a:moveTo>
                <a:cubicBezTo>
                  <a:pt x="10546" y="4306"/>
                  <a:pt x="10516" y="4330"/>
                  <a:pt x="10515" y="4361"/>
                </a:cubicBezTo>
                <a:cubicBezTo>
                  <a:pt x="10509" y="4612"/>
                  <a:pt x="10490" y="4869"/>
                  <a:pt x="10459" y="5127"/>
                </a:cubicBezTo>
                <a:cubicBezTo>
                  <a:pt x="10455" y="5158"/>
                  <a:pt x="10477" y="5185"/>
                  <a:pt x="10508" y="5189"/>
                </a:cubicBezTo>
                <a:lnTo>
                  <a:pt x="10514" y="5189"/>
                </a:lnTo>
                <a:cubicBezTo>
                  <a:pt x="10542" y="5189"/>
                  <a:pt x="10565" y="5168"/>
                  <a:pt x="10569" y="5141"/>
                </a:cubicBezTo>
                <a:cubicBezTo>
                  <a:pt x="10600" y="4879"/>
                  <a:pt x="10620" y="4618"/>
                  <a:pt x="10626" y="4364"/>
                </a:cubicBezTo>
                <a:cubicBezTo>
                  <a:pt x="10627" y="4333"/>
                  <a:pt x="10604" y="4307"/>
                  <a:pt x="10573" y="4306"/>
                </a:cubicBezTo>
                <a:close/>
                <a:moveTo>
                  <a:pt x="10392" y="5842"/>
                </a:moveTo>
                <a:cubicBezTo>
                  <a:pt x="10366" y="5842"/>
                  <a:pt x="10342" y="5860"/>
                  <a:pt x="10337" y="5886"/>
                </a:cubicBezTo>
                <a:cubicBezTo>
                  <a:pt x="10329" y="5923"/>
                  <a:pt x="10322" y="5959"/>
                  <a:pt x="10314" y="5994"/>
                </a:cubicBezTo>
                <a:cubicBezTo>
                  <a:pt x="10268" y="6208"/>
                  <a:pt x="10215" y="6424"/>
                  <a:pt x="10156" y="6634"/>
                </a:cubicBezTo>
                <a:cubicBezTo>
                  <a:pt x="10148" y="6664"/>
                  <a:pt x="10165" y="6695"/>
                  <a:pt x="10195" y="6702"/>
                </a:cubicBezTo>
                <a:cubicBezTo>
                  <a:pt x="10200" y="6705"/>
                  <a:pt x="10204" y="6705"/>
                  <a:pt x="10210" y="6705"/>
                </a:cubicBezTo>
                <a:cubicBezTo>
                  <a:pt x="10234" y="6705"/>
                  <a:pt x="10257" y="6689"/>
                  <a:pt x="10263" y="6664"/>
                </a:cubicBezTo>
                <a:cubicBezTo>
                  <a:pt x="10323" y="6451"/>
                  <a:pt x="10377" y="6233"/>
                  <a:pt x="10423" y="6018"/>
                </a:cubicBezTo>
                <a:cubicBezTo>
                  <a:pt x="10431" y="5981"/>
                  <a:pt x="10438" y="5945"/>
                  <a:pt x="10446" y="5909"/>
                </a:cubicBezTo>
                <a:cubicBezTo>
                  <a:pt x="10452" y="5878"/>
                  <a:pt x="10432" y="5849"/>
                  <a:pt x="10402" y="5842"/>
                </a:cubicBezTo>
                <a:cubicBezTo>
                  <a:pt x="10399" y="5842"/>
                  <a:pt x="10395" y="5842"/>
                  <a:pt x="10392" y="5842"/>
                </a:cubicBezTo>
                <a:close/>
                <a:moveTo>
                  <a:pt x="2671" y="7727"/>
                </a:moveTo>
                <a:cubicBezTo>
                  <a:pt x="2645" y="7727"/>
                  <a:pt x="2616" y="7750"/>
                  <a:pt x="2615" y="7780"/>
                </a:cubicBezTo>
                <a:cubicBezTo>
                  <a:pt x="2615" y="7811"/>
                  <a:pt x="2639" y="7837"/>
                  <a:pt x="2670" y="7838"/>
                </a:cubicBezTo>
                <a:cubicBezTo>
                  <a:pt x="2904" y="7844"/>
                  <a:pt x="3138" y="7936"/>
                  <a:pt x="3346" y="8101"/>
                </a:cubicBezTo>
                <a:cubicBezTo>
                  <a:pt x="3356" y="8109"/>
                  <a:pt x="3368" y="8113"/>
                  <a:pt x="3380" y="8113"/>
                </a:cubicBezTo>
                <a:cubicBezTo>
                  <a:pt x="3396" y="8113"/>
                  <a:pt x="3413" y="8106"/>
                  <a:pt x="3424" y="8092"/>
                </a:cubicBezTo>
                <a:cubicBezTo>
                  <a:pt x="3442" y="8068"/>
                  <a:pt x="3439" y="8032"/>
                  <a:pt x="3414" y="8014"/>
                </a:cubicBezTo>
                <a:cubicBezTo>
                  <a:pt x="3188" y="7834"/>
                  <a:pt x="2931" y="7734"/>
                  <a:pt x="2673" y="7727"/>
                </a:cubicBezTo>
                <a:cubicBezTo>
                  <a:pt x="2672" y="7727"/>
                  <a:pt x="2672" y="7727"/>
                  <a:pt x="2671" y="7727"/>
                </a:cubicBezTo>
                <a:close/>
                <a:moveTo>
                  <a:pt x="9973" y="7330"/>
                </a:moveTo>
                <a:cubicBezTo>
                  <a:pt x="9950" y="7330"/>
                  <a:pt x="9929" y="7344"/>
                  <a:pt x="9921" y="7367"/>
                </a:cubicBezTo>
                <a:cubicBezTo>
                  <a:pt x="9834" y="7607"/>
                  <a:pt x="9736" y="7848"/>
                  <a:pt x="9632" y="8081"/>
                </a:cubicBezTo>
                <a:cubicBezTo>
                  <a:pt x="9619" y="8108"/>
                  <a:pt x="9632" y="8141"/>
                  <a:pt x="9659" y="8153"/>
                </a:cubicBezTo>
                <a:cubicBezTo>
                  <a:pt x="9667" y="8157"/>
                  <a:pt x="9674" y="8159"/>
                  <a:pt x="9682" y="8159"/>
                </a:cubicBezTo>
                <a:cubicBezTo>
                  <a:pt x="9703" y="8159"/>
                  <a:pt x="9724" y="8147"/>
                  <a:pt x="9733" y="8125"/>
                </a:cubicBezTo>
                <a:cubicBezTo>
                  <a:pt x="9839" y="7890"/>
                  <a:pt x="9937" y="7648"/>
                  <a:pt x="10025" y="7405"/>
                </a:cubicBezTo>
                <a:cubicBezTo>
                  <a:pt x="10035" y="7377"/>
                  <a:pt x="10021" y="7344"/>
                  <a:pt x="9992" y="7334"/>
                </a:cubicBezTo>
                <a:cubicBezTo>
                  <a:pt x="9985" y="7331"/>
                  <a:pt x="9979" y="7330"/>
                  <a:pt x="9973" y="7330"/>
                </a:cubicBezTo>
                <a:close/>
                <a:moveTo>
                  <a:pt x="1957" y="7977"/>
                </a:moveTo>
                <a:cubicBezTo>
                  <a:pt x="1944" y="7977"/>
                  <a:pt x="1932" y="7981"/>
                  <a:pt x="1922" y="7990"/>
                </a:cubicBezTo>
                <a:cubicBezTo>
                  <a:pt x="1716" y="8153"/>
                  <a:pt x="1552" y="8384"/>
                  <a:pt x="1461" y="8637"/>
                </a:cubicBezTo>
                <a:cubicBezTo>
                  <a:pt x="1452" y="8666"/>
                  <a:pt x="1467" y="8698"/>
                  <a:pt x="1496" y="8709"/>
                </a:cubicBezTo>
                <a:cubicBezTo>
                  <a:pt x="1502" y="8711"/>
                  <a:pt x="1507" y="8712"/>
                  <a:pt x="1514" y="8712"/>
                </a:cubicBezTo>
                <a:cubicBezTo>
                  <a:pt x="1537" y="8712"/>
                  <a:pt x="1559" y="8697"/>
                  <a:pt x="1566" y="8674"/>
                </a:cubicBezTo>
                <a:cubicBezTo>
                  <a:pt x="1649" y="8441"/>
                  <a:pt x="1800" y="8228"/>
                  <a:pt x="1991" y="8076"/>
                </a:cubicBezTo>
                <a:cubicBezTo>
                  <a:pt x="2015" y="8057"/>
                  <a:pt x="2019" y="8022"/>
                  <a:pt x="2000" y="7998"/>
                </a:cubicBezTo>
                <a:cubicBezTo>
                  <a:pt x="1989" y="7984"/>
                  <a:pt x="1973" y="7977"/>
                  <a:pt x="1957" y="7977"/>
                </a:cubicBezTo>
                <a:close/>
                <a:moveTo>
                  <a:pt x="3845" y="8611"/>
                </a:moveTo>
                <a:cubicBezTo>
                  <a:pt x="3837" y="8611"/>
                  <a:pt x="3830" y="8612"/>
                  <a:pt x="3822" y="8616"/>
                </a:cubicBezTo>
                <a:cubicBezTo>
                  <a:pt x="3795" y="8627"/>
                  <a:pt x="3782" y="8661"/>
                  <a:pt x="3794" y="8688"/>
                </a:cubicBezTo>
                <a:cubicBezTo>
                  <a:pt x="3888" y="8903"/>
                  <a:pt x="3943" y="9150"/>
                  <a:pt x="3960" y="9421"/>
                </a:cubicBezTo>
                <a:cubicBezTo>
                  <a:pt x="3962" y="9450"/>
                  <a:pt x="3987" y="9472"/>
                  <a:pt x="4016" y="9472"/>
                </a:cubicBezTo>
                <a:lnTo>
                  <a:pt x="4019" y="9472"/>
                </a:lnTo>
                <a:cubicBezTo>
                  <a:pt x="4050" y="9470"/>
                  <a:pt x="4073" y="9445"/>
                  <a:pt x="4071" y="9414"/>
                </a:cubicBezTo>
                <a:cubicBezTo>
                  <a:pt x="4053" y="9130"/>
                  <a:pt x="3994" y="8871"/>
                  <a:pt x="3896" y="8645"/>
                </a:cubicBezTo>
                <a:cubicBezTo>
                  <a:pt x="3887" y="8624"/>
                  <a:pt x="3866" y="8611"/>
                  <a:pt x="3845" y="8611"/>
                </a:cubicBezTo>
                <a:close/>
                <a:moveTo>
                  <a:pt x="9339" y="8741"/>
                </a:moveTo>
                <a:cubicBezTo>
                  <a:pt x="9320" y="8741"/>
                  <a:pt x="9301" y="8752"/>
                  <a:pt x="9291" y="8771"/>
                </a:cubicBezTo>
                <a:cubicBezTo>
                  <a:pt x="9196" y="8946"/>
                  <a:pt x="9094" y="9121"/>
                  <a:pt x="8990" y="9290"/>
                </a:cubicBezTo>
                <a:cubicBezTo>
                  <a:pt x="8960" y="9338"/>
                  <a:pt x="8930" y="9385"/>
                  <a:pt x="8900" y="9433"/>
                </a:cubicBezTo>
                <a:cubicBezTo>
                  <a:pt x="8883" y="9459"/>
                  <a:pt x="8890" y="9493"/>
                  <a:pt x="8916" y="9510"/>
                </a:cubicBezTo>
                <a:cubicBezTo>
                  <a:pt x="8926" y="9515"/>
                  <a:pt x="8936" y="9518"/>
                  <a:pt x="8946" y="9518"/>
                </a:cubicBezTo>
                <a:cubicBezTo>
                  <a:pt x="8964" y="9518"/>
                  <a:pt x="8982" y="9509"/>
                  <a:pt x="8993" y="9493"/>
                </a:cubicBezTo>
                <a:cubicBezTo>
                  <a:pt x="9024" y="9445"/>
                  <a:pt x="9055" y="9397"/>
                  <a:pt x="9085" y="9349"/>
                </a:cubicBezTo>
                <a:cubicBezTo>
                  <a:pt x="9190" y="9178"/>
                  <a:pt x="9293" y="9000"/>
                  <a:pt x="9389" y="8823"/>
                </a:cubicBezTo>
                <a:cubicBezTo>
                  <a:pt x="9403" y="8796"/>
                  <a:pt x="9393" y="8762"/>
                  <a:pt x="9367" y="8748"/>
                </a:cubicBezTo>
                <a:cubicBezTo>
                  <a:pt x="9358" y="8743"/>
                  <a:pt x="9349" y="8741"/>
                  <a:pt x="9339" y="8741"/>
                </a:cubicBezTo>
                <a:close/>
                <a:moveTo>
                  <a:pt x="1463" y="9364"/>
                </a:moveTo>
                <a:cubicBezTo>
                  <a:pt x="1460" y="9364"/>
                  <a:pt x="1456" y="9364"/>
                  <a:pt x="1453" y="9365"/>
                </a:cubicBezTo>
                <a:cubicBezTo>
                  <a:pt x="1422" y="9370"/>
                  <a:pt x="1403" y="9399"/>
                  <a:pt x="1408" y="9429"/>
                </a:cubicBezTo>
                <a:cubicBezTo>
                  <a:pt x="1454" y="9678"/>
                  <a:pt x="1557" y="9931"/>
                  <a:pt x="1705" y="10162"/>
                </a:cubicBezTo>
                <a:cubicBezTo>
                  <a:pt x="1716" y="10179"/>
                  <a:pt x="1734" y="10187"/>
                  <a:pt x="1752" y="10187"/>
                </a:cubicBezTo>
                <a:cubicBezTo>
                  <a:pt x="1763" y="10187"/>
                  <a:pt x="1773" y="10184"/>
                  <a:pt x="1782" y="10179"/>
                </a:cubicBezTo>
                <a:cubicBezTo>
                  <a:pt x="1808" y="10162"/>
                  <a:pt x="1815" y="10127"/>
                  <a:pt x="1799" y="10102"/>
                </a:cubicBezTo>
                <a:cubicBezTo>
                  <a:pt x="1657" y="9883"/>
                  <a:pt x="1560" y="9643"/>
                  <a:pt x="1517" y="9409"/>
                </a:cubicBezTo>
                <a:cubicBezTo>
                  <a:pt x="1512" y="9382"/>
                  <a:pt x="1489" y="9364"/>
                  <a:pt x="1463" y="9364"/>
                </a:cubicBezTo>
                <a:close/>
                <a:moveTo>
                  <a:pt x="8495" y="10036"/>
                </a:moveTo>
                <a:cubicBezTo>
                  <a:pt x="8479" y="10036"/>
                  <a:pt x="8463" y="10043"/>
                  <a:pt x="8451" y="10057"/>
                </a:cubicBezTo>
                <a:cubicBezTo>
                  <a:pt x="8285" y="10264"/>
                  <a:pt x="8112" y="10454"/>
                  <a:pt x="7934" y="10621"/>
                </a:cubicBezTo>
                <a:cubicBezTo>
                  <a:pt x="7913" y="10642"/>
                  <a:pt x="7912" y="10678"/>
                  <a:pt x="7932" y="10700"/>
                </a:cubicBezTo>
                <a:cubicBezTo>
                  <a:pt x="7944" y="10711"/>
                  <a:pt x="7958" y="10717"/>
                  <a:pt x="7973" y="10717"/>
                </a:cubicBezTo>
                <a:cubicBezTo>
                  <a:pt x="7987" y="10717"/>
                  <a:pt x="8000" y="10712"/>
                  <a:pt x="8011" y="10702"/>
                </a:cubicBezTo>
                <a:cubicBezTo>
                  <a:pt x="8191" y="10531"/>
                  <a:pt x="8368" y="10338"/>
                  <a:pt x="8539" y="10126"/>
                </a:cubicBezTo>
                <a:cubicBezTo>
                  <a:pt x="8558" y="10102"/>
                  <a:pt x="8554" y="10068"/>
                  <a:pt x="8530" y="10048"/>
                </a:cubicBezTo>
                <a:cubicBezTo>
                  <a:pt x="8520" y="10040"/>
                  <a:pt x="8507" y="10036"/>
                  <a:pt x="8495" y="10036"/>
                </a:cubicBezTo>
                <a:close/>
                <a:moveTo>
                  <a:pt x="3979" y="10133"/>
                </a:moveTo>
                <a:cubicBezTo>
                  <a:pt x="3952" y="10133"/>
                  <a:pt x="3929" y="10154"/>
                  <a:pt x="3925" y="10182"/>
                </a:cubicBezTo>
                <a:lnTo>
                  <a:pt x="3920" y="10220"/>
                </a:lnTo>
                <a:cubicBezTo>
                  <a:pt x="3884" y="10457"/>
                  <a:pt x="3835" y="10698"/>
                  <a:pt x="3773" y="10933"/>
                </a:cubicBezTo>
                <a:cubicBezTo>
                  <a:pt x="3765" y="10963"/>
                  <a:pt x="3783" y="10993"/>
                  <a:pt x="3813" y="11000"/>
                </a:cubicBezTo>
                <a:cubicBezTo>
                  <a:pt x="3817" y="11002"/>
                  <a:pt x="3822" y="11002"/>
                  <a:pt x="3827" y="11002"/>
                </a:cubicBezTo>
                <a:cubicBezTo>
                  <a:pt x="3851" y="11002"/>
                  <a:pt x="3874" y="10986"/>
                  <a:pt x="3881" y="10961"/>
                </a:cubicBezTo>
                <a:cubicBezTo>
                  <a:pt x="3944" y="10721"/>
                  <a:pt x="3994" y="10478"/>
                  <a:pt x="4030" y="10236"/>
                </a:cubicBezTo>
                <a:lnTo>
                  <a:pt x="4035" y="10197"/>
                </a:lnTo>
                <a:cubicBezTo>
                  <a:pt x="4039" y="10166"/>
                  <a:pt x="4018" y="10138"/>
                  <a:pt x="3987" y="10134"/>
                </a:cubicBezTo>
                <a:cubicBezTo>
                  <a:pt x="3984" y="10133"/>
                  <a:pt x="3982" y="10133"/>
                  <a:pt x="3979" y="10133"/>
                </a:cubicBezTo>
                <a:close/>
                <a:moveTo>
                  <a:pt x="2272" y="10644"/>
                </a:moveTo>
                <a:cubicBezTo>
                  <a:pt x="2256" y="10644"/>
                  <a:pt x="2239" y="10651"/>
                  <a:pt x="2228" y="10665"/>
                </a:cubicBezTo>
                <a:cubicBezTo>
                  <a:pt x="2209" y="10689"/>
                  <a:pt x="2214" y="10725"/>
                  <a:pt x="2237" y="10744"/>
                </a:cubicBezTo>
                <a:cubicBezTo>
                  <a:pt x="2429" y="10898"/>
                  <a:pt x="2647" y="11033"/>
                  <a:pt x="2903" y="11158"/>
                </a:cubicBezTo>
                <a:cubicBezTo>
                  <a:pt x="2911" y="11163"/>
                  <a:pt x="2920" y="11164"/>
                  <a:pt x="2927" y="11164"/>
                </a:cubicBezTo>
                <a:cubicBezTo>
                  <a:pt x="2947" y="11164"/>
                  <a:pt x="2968" y="11153"/>
                  <a:pt x="2977" y="11133"/>
                </a:cubicBezTo>
                <a:cubicBezTo>
                  <a:pt x="2990" y="11105"/>
                  <a:pt x="2979" y="11072"/>
                  <a:pt x="2952" y="11058"/>
                </a:cubicBezTo>
                <a:cubicBezTo>
                  <a:pt x="2703" y="10937"/>
                  <a:pt x="2492" y="10806"/>
                  <a:pt x="2306" y="10656"/>
                </a:cubicBezTo>
                <a:cubicBezTo>
                  <a:pt x="2296" y="10648"/>
                  <a:pt x="2284" y="10644"/>
                  <a:pt x="2272" y="10644"/>
                </a:cubicBezTo>
                <a:close/>
                <a:moveTo>
                  <a:pt x="7368" y="11087"/>
                </a:moveTo>
                <a:cubicBezTo>
                  <a:pt x="7358" y="11087"/>
                  <a:pt x="7347" y="11090"/>
                  <a:pt x="7338" y="11096"/>
                </a:cubicBezTo>
                <a:cubicBezTo>
                  <a:pt x="7119" y="11238"/>
                  <a:pt x="6892" y="11355"/>
                  <a:pt x="6661" y="11440"/>
                </a:cubicBezTo>
                <a:cubicBezTo>
                  <a:pt x="6632" y="11451"/>
                  <a:pt x="6617" y="11484"/>
                  <a:pt x="6628" y="11512"/>
                </a:cubicBezTo>
                <a:cubicBezTo>
                  <a:pt x="6636" y="11534"/>
                  <a:pt x="6658" y="11548"/>
                  <a:pt x="6680" y="11548"/>
                </a:cubicBezTo>
                <a:cubicBezTo>
                  <a:pt x="6686" y="11548"/>
                  <a:pt x="6693" y="11547"/>
                  <a:pt x="6699" y="11545"/>
                </a:cubicBezTo>
                <a:cubicBezTo>
                  <a:pt x="6939" y="11456"/>
                  <a:pt x="7174" y="11337"/>
                  <a:pt x="7399" y="11189"/>
                </a:cubicBezTo>
                <a:cubicBezTo>
                  <a:pt x="7425" y="11172"/>
                  <a:pt x="7432" y="11138"/>
                  <a:pt x="7415" y="11112"/>
                </a:cubicBezTo>
                <a:cubicBezTo>
                  <a:pt x="7404" y="11096"/>
                  <a:pt x="7386" y="11087"/>
                  <a:pt x="7368" y="11087"/>
                </a:cubicBezTo>
                <a:close/>
                <a:moveTo>
                  <a:pt x="3646" y="11340"/>
                </a:moveTo>
                <a:cubicBezTo>
                  <a:pt x="3622" y="11340"/>
                  <a:pt x="3600" y="11355"/>
                  <a:pt x="3593" y="11378"/>
                </a:cubicBezTo>
                <a:cubicBezTo>
                  <a:pt x="3583" y="11407"/>
                  <a:pt x="3599" y="11439"/>
                  <a:pt x="3628" y="11449"/>
                </a:cubicBezTo>
                <a:cubicBezTo>
                  <a:pt x="3882" y="11533"/>
                  <a:pt x="4135" y="11602"/>
                  <a:pt x="4380" y="11653"/>
                </a:cubicBezTo>
                <a:cubicBezTo>
                  <a:pt x="4384" y="11653"/>
                  <a:pt x="4389" y="11654"/>
                  <a:pt x="4392" y="11654"/>
                </a:cubicBezTo>
                <a:cubicBezTo>
                  <a:pt x="4417" y="11654"/>
                  <a:pt x="4441" y="11636"/>
                  <a:pt x="4446" y="11609"/>
                </a:cubicBezTo>
                <a:cubicBezTo>
                  <a:pt x="4453" y="11579"/>
                  <a:pt x="4433" y="11550"/>
                  <a:pt x="4404" y="11544"/>
                </a:cubicBezTo>
                <a:cubicBezTo>
                  <a:pt x="4163" y="11494"/>
                  <a:pt x="3913" y="11426"/>
                  <a:pt x="3663" y="11343"/>
                </a:cubicBezTo>
                <a:cubicBezTo>
                  <a:pt x="3657" y="11341"/>
                  <a:pt x="3651" y="11340"/>
                  <a:pt x="3646" y="11340"/>
                </a:cubicBezTo>
                <a:close/>
                <a:moveTo>
                  <a:pt x="5932" y="11621"/>
                </a:moveTo>
                <a:cubicBezTo>
                  <a:pt x="5929" y="11621"/>
                  <a:pt x="5926" y="11622"/>
                  <a:pt x="5924" y="11622"/>
                </a:cubicBezTo>
                <a:cubicBezTo>
                  <a:pt x="5757" y="11643"/>
                  <a:pt x="5584" y="11653"/>
                  <a:pt x="5409" y="11653"/>
                </a:cubicBezTo>
                <a:cubicBezTo>
                  <a:pt x="5326" y="11653"/>
                  <a:pt x="5244" y="11651"/>
                  <a:pt x="5161" y="11646"/>
                </a:cubicBezTo>
                <a:cubicBezTo>
                  <a:pt x="5160" y="11646"/>
                  <a:pt x="5158" y="11646"/>
                  <a:pt x="5157" y="11646"/>
                </a:cubicBezTo>
                <a:cubicBezTo>
                  <a:pt x="5128" y="11646"/>
                  <a:pt x="5104" y="11669"/>
                  <a:pt x="5102" y="11699"/>
                </a:cubicBezTo>
                <a:cubicBezTo>
                  <a:pt x="5101" y="11729"/>
                  <a:pt x="5125" y="11755"/>
                  <a:pt x="5155" y="11758"/>
                </a:cubicBezTo>
                <a:cubicBezTo>
                  <a:pt x="5242" y="11762"/>
                  <a:pt x="5330" y="11765"/>
                  <a:pt x="5417" y="11765"/>
                </a:cubicBezTo>
                <a:cubicBezTo>
                  <a:pt x="5595" y="11765"/>
                  <a:pt x="5770" y="11753"/>
                  <a:pt x="5938" y="11732"/>
                </a:cubicBezTo>
                <a:cubicBezTo>
                  <a:pt x="5967" y="11728"/>
                  <a:pt x="5990" y="11700"/>
                  <a:pt x="5986" y="11670"/>
                </a:cubicBezTo>
                <a:cubicBezTo>
                  <a:pt x="5982" y="11642"/>
                  <a:pt x="5959" y="11621"/>
                  <a:pt x="5932" y="11621"/>
                </a:cubicBezTo>
                <a:close/>
                <a:moveTo>
                  <a:pt x="3586" y="11626"/>
                </a:moveTo>
                <a:cubicBezTo>
                  <a:pt x="3563" y="11626"/>
                  <a:pt x="3542" y="11639"/>
                  <a:pt x="3533" y="11661"/>
                </a:cubicBezTo>
                <a:cubicBezTo>
                  <a:pt x="3441" y="11895"/>
                  <a:pt x="3333" y="12130"/>
                  <a:pt x="3213" y="12358"/>
                </a:cubicBezTo>
                <a:cubicBezTo>
                  <a:pt x="3198" y="12386"/>
                  <a:pt x="3209" y="12419"/>
                  <a:pt x="3237" y="12434"/>
                </a:cubicBezTo>
                <a:cubicBezTo>
                  <a:pt x="3244" y="12438"/>
                  <a:pt x="3254" y="12440"/>
                  <a:pt x="3263" y="12440"/>
                </a:cubicBezTo>
                <a:cubicBezTo>
                  <a:pt x="3282" y="12440"/>
                  <a:pt x="3302" y="12430"/>
                  <a:pt x="3312" y="12410"/>
                </a:cubicBezTo>
                <a:cubicBezTo>
                  <a:pt x="3434" y="12178"/>
                  <a:pt x="3542" y="11940"/>
                  <a:pt x="3636" y="11702"/>
                </a:cubicBezTo>
                <a:cubicBezTo>
                  <a:pt x="3648" y="11673"/>
                  <a:pt x="3634" y="11641"/>
                  <a:pt x="3606" y="11629"/>
                </a:cubicBezTo>
                <a:cubicBezTo>
                  <a:pt x="3599" y="11627"/>
                  <a:pt x="3592" y="11626"/>
                  <a:pt x="3586" y="11626"/>
                </a:cubicBezTo>
                <a:close/>
                <a:moveTo>
                  <a:pt x="2869" y="12994"/>
                </a:moveTo>
                <a:cubicBezTo>
                  <a:pt x="2850" y="12994"/>
                  <a:pt x="2832" y="13003"/>
                  <a:pt x="2821" y="13019"/>
                </a:cubicBezTo>
                <a:cubicBezTo>
                  <a:pt x="2683" y="13230"/>
                  <a:pt x="2530" y="13438"/>
                  <a:pt x="2367" y="13639"/>
                </a:cubicBezTo>
                <a:cubicBezTo>
                  <a:pt x="2348" y="13662"/>
                  <a:pt x="2352" y="13698"/>
                  <a:pt x="2376" y="13717"/>
                </a:cubicBezTo>
                <a:cubicBezTo>
                  <a:pt x="2387" y="13725"/>
                  <a:pt x="2398" y="13730"/>
                  <a:pt x="2411" y="13730"/>
                </a:cubicBezTo>
                <a:cubicBezTo>
                  <a:pt x="2427" y="13730"/>
                  <a:pt x="2443" y="13722"/>
                  <a:pt x="2454" y="13708"/>
                </a:cubicBezTo>
                <a:cubicBezTo>
                  <a:pt x="2618" y="13505"/>
                  <a:pt x="2773" y="13294"/>
                  <a:pt x="2914" y="13080"/>
                </a:cubicBezTo>
                <a:cubicBezTo>
                  <a:pt x="2931" y="13054"/>
                  <a:pt x="2925" y="13020"/>
                  <a:pt x="2899" y="13003"/>
                </a:cubicBezTo>
                <a:cubicBezTo>
                  <a:pt x="2890" y="12997"/>
                  <a:pt x="2879" y="12994"/>
                  <a:pt x="2869" y="12994"/>
                </a:cubicBezTo>
                <a:close/>
                <a:moveTo>
                  <a:pt x="1898" y="14197"/>
                </a:moveTo>
                <a:cubicBezTo>
                  <a:pt x="1883" y="14197"/>
                  <a:pt x="1869" y="14203"/>
                  <a:pt x="1858" y="14214"/>
                </a:cubicBezTo>
                <a:cubicBezTo>
                  <a:pt x="1680" y="14396"/>
                  <a:pt x="1492" y="14575"/>
                  <a:pt x="1299" y="14742"/>
                </a:cubicBezTo>
                <a:cubicBezTo>
                  <a:pt x="1276" y="14763"/>
                  <a:pt x="1273" y="14797"/>
                  <a:pt x="1294" y="14820"/>
                </a:cubicBezTo>
                <a:cubicBezTo>
                  <a:pt x="1304" y="14833"/>
                  <a:pt x="1319" y="14840"/>
                  <a:pt x="1335" y="14840"/>
                </a:cubicBezTo>
                <a:cubicBezTo>
                  <a:pt x="1348" y="14840"/>
                  <a:pt x="1361" y="14835"/>
                  <a:pt x="1372" y="14826"/>
                </a:cubicBezTo>
                <a:cubicBezTo>
                  <a:pt x="1567" y="14656"/>
                  <a:pt x="1758" y="14476"/>
                  <a:pt x="1937" y="14292"/>
                </a:cubicBezTo>
                <a:cubicBezTo>
                  <a:pt x="1958" y="14269"/>
                  <a:pt x="1958" y="14234"/>
                  <a:pt x="1936" y="14212"/>
                </a:cubicBezTo>
                <a:cubicBezTo>
                  <a:pt x="1925" y="14202"/>
                  <a:pt x="1912" y="14197"/>
                  <a:pt x="1898" y="14197"/>
                </a:cubicBezTo>
                <a:close/>
                <a:moveTo>
                  <a:pt x="729" y="15209"/>
                </a:moveTo>
                <a:cubicBezTo>
                  <a:pt x="718" y="15209"/>
                  <a:pt x="706" y="15213"/>
                  <a:pt x="697" y="15220"/>
                </a:cubicBezTo>
                <a:cubicBezTo>
                  <a:pt x="463" y="15388"/>
                  <a:pt x="248" y="15514"/>
                  <a:pt x="41" y="15607"/>
                </a:cubicBezTo>
                <a:cubicBezTo>
                  <a:pt x="13" y="15619"/>
                  <a:pt x="0" y="15651"/>
                  <a:pt x="13" y="15680"/>
                </a:cubicBezTo>
                <a:cubicBezTo>
                  <a:pt x="22" y="15701"/>
                  <a:pt x="43" y="15712"/>
                  <a:pt x="64" y="15712"/>
                </a:cubicBezTo>
                <a:cubicBezTo>
                  <a:pt x="72" y="15712"/>
                  <a:pt x="79" y="15711"/>
                  <a:pt x="87" y="15708"/>
                </a:cubicBezTo>
                <a:cubicBezTo>
                  <a:pt x="300" y="15613"/>
                  <a:pt x="521" y="15483"/>
                  <a:pt x="762" y="15310"/>
                </a:cubicBezTo>
                <a:cubicBezTo>
                  <a:pt x="786" y="15293"/>
                  <a:pt x="792" y="15257"/>
                  <a:pt x="775" y="15233"/>
                </a:cubicBezTo>
                <a:cubicBezTo>
                  <a:pt x="764" y="15217"/>
                  <a:pt x="746" y="15209"/>
                  <a:pt x="729" y="1520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7" name="Google Shape;1167;p43"/>
          <p:cNvSpPr/>
          <p:nvPr/>
        </p:nvSpPr>
        <p:spPr>
          <a:xfrm rot="-9876870">
            <a:off x="1195365" y="5628132"/>
            <a:ext cx="1279019" cy="935733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68" name="Google Shape;1168;p43"/>
          <p:cNvGrpSpPr/>
          <p:nvPr/>
        </p:nvGrpSpPr>
        <p:grpSpPr>
          <a:xfrm rot="-5400000">
            <a:off x="357893" y="5727704"/>
            <a:ext cx="479659" cy="434488"/>
            <a:chOff x="1640475" y="1197075"/>
            <a:chExt cx="55475" cy="50250"/>
          </a:xfrm>
        </p:grpSpPr>
        <p:sp>
          <p:nvSpPr>
            <p:cNvPr id="1169" name="Google Shape;1169;p4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4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4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411847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p44"/>
          <p:cNvSpPr txBox="1">
            <a:spLocks noGrp="1"/>
          </p:cNvSpPr>
          <p:nvPr>
            <p:ph type="body" idx="1"/>
          </p:nvPr>
        </p:nvSpPr>
        <p:spPr>
          <a:xfrm>
            <a:off x="2977900" y="2650333"/>
            <a:ext cx="6236400" cy="2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2133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1219170" lvl="1" indent="-40639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6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828754" lvl="2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6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2438339" lvl="3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6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3047924" lvl="4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6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3657509" lvl="5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6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4267093" lvl="6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6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4876678" lvl="7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6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5486263" lvl="8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6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1174" name="Google Shape;1174;p44"/>
          <p:cNvSpPr txBox="1">
            <a:spLocks noGrp="1"/>
          </p:cNvSpPr>
          <p:nvPr>
            <p:ph type="title"/>
          </p:nvPr>
        </p:nvSpPr>
        <p:spPr>
          <a:xfrm>
            <a:off x="4378500" y="1012531"/>
            <a:ext cx="34352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75" name="Google Shape;1175;p44"/>
          <p:cNvSpPr/>
          <p:nvPr/>
        </p:nvSpPr>
        <p:spPr>
          <a:xfrm flipH="1">
            <a:off x="-1888268" y="5327112"/>
            <a:ext cx="5329407" cy="1883089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6" name="Google Shape;1176;p44"/>
          <p:cNvSpPr/>
          <p:nvPr/>
        </p:nvSpPr>
        <p:spPr>
          <a:xfrm rot="-5400000">
            <a:off x="8736493" y="3436924"/>
            <a:ext cx="4648115" cy="2449568"/>
          </a:xfrm>
          <a:custGeom>
            <a:avLst/>
            <a:gdLst/>
            <a:ahLst/>
            <a:cxnLst/>
            <a:rect l="l" t="t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7" name="Google Shape;1177;p44"/>
          <p:cNvSpPr/>
          <p:nvPr/>
        </p:nvSpPr>
        <p:spPr>
          <a:xfrm rot="-5400000" flipH="1">
            <a:off x="-1467397" y="103418"/>
            <a:ext cx="4487668" cy="2477116"/>
          </a:xfrm>
          <a:custGeom>
            <a:avLst/>
            <a:gdLst/>
            <a:ahLst/>
            <a:cxnLst/>
            <a:rect l="l" t="t" r="r" b="b"/>
            <a:pathLst>
              <a:path w="20526" h="11330" extrusionOk="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8" name="Google Shape;1178;p44"/>
          <p:cNvSpPr/>
          <p:nvPr/>
        </p:nvSpPr>
        <p:spPr>
          <a:xfrm rot="9000107" flipH="1">
            <a:off x="8947341" y="431605"/>
            <a:ext cx="820323" cy="192171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9" name="Google Shape;1179;p44"/>
          <p:cNvSpPr/>
          <p:nvPr/>
        </p:nvSpPr>
        <p:spPr>
          <a:xfrm rot="8768117" flipH="1">
            <a:off x="8940011" y="5673159"/>
            <a:ext cx="726912" cy="170291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80" name="Google Shape;1180;p44"/>
          <p:cNvGrpSpPr/>
          <p:nvPr/>
        </p:nvGrpSpPr>
        <p:grpSpPr>
          <a:xfrm rot="3412077">
            <a:off x="1123674" y="1013781"/>
            <a:ext cx="304801" cy="276111"/>
            <a:chOff x="1640475" y="1197075"/>
            <a:chExt cx="55475" cy="50250"/>
          </a:xfrm>
        </p:grpSpPr>
        <p:sp>
          <p:nvSpPr>
            <p:cNvPr id="1181" name="Google Shape;1181;p4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4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4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84" name="Google Shape;1184;p44"/>
          <p:cNvGrpSpPr/>
          <p:nvPr/>
        </p:nvGrpSpPr>
        <p:grpSpPr>
          <a:xfrm rot="5627131">
            <a:off x="1569767" y="5049786"/>
            <a:ext cx="545044" cy="493689"/>
            <a:chOff x="1640475" y="1197075"/>
            <a:chExt cx="55475" cy="50250"/>
          </a:xfrm>
        </p:grpSpPr>
        <p:sp>
          <p:nvSpPr>
            <p:cNvPr id="1185" name="Google Shape;1185;p4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4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" name="Google Shape;1187;p4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88" name="Google Shape;1188;p44"/>
          <p:cNvSpPr/>
          <p:nvPr/>
        </p:nvSpPr>
        <p:spPr>
          <a:xfrm rot="7492361">
            <a:off x="-275346" y="2418321"/>
            <a:ext cx="1079364" cy="1691220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89" name="Google Shape;1189;p44"/>
          <p:cNvGrpSpPr/>
          <p:nvPr/>
        </p:nvGrpSpPr>
        <p:grpSpPr>
          <a:xfrm rot="3497029">
            <a:off x="11254525" y="4733938"/>
            <a:ext cx="356345" cy="322780"/>
            <a:chOff x="1640475" y="1197075"/>
            <a:chExt cx="55475" cy="50250"/>
          </a:xfrm>
        </p:grpSpPr>
        <p:sp>
          <p:nvSpPr>
            <p:cNvPr id="1190" name="Google Shape;1190;p4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4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4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93" name="Google Shape;1193;p44"/>
          <p:cNvSpPr/>
          <p:nvPr/>
        </p:nvSpPr>
        <p:spPr>
          <a:xfrm rot="-3239791">
            <a:off x="9638684" y="-960877"/>
            <a:ext cx="2843760" cy="2852068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781288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p45"/>
          <p:cNvSpPr txBox="1">
            <a:spLocks noGrp="1"/>
          </p:cNvSpPr>
          <p:nvPr>
            <p:ph type="title"/>
          </p:nvPr>
        </p:nvSpPr>
        <p:spPr>
          <a:xfrm>
            <a:off x="4517200" y="1011936"/>
            <a:ext cx="31576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96" name="Google Shape;1196;p45"/>
          <p:cNvSpPr txBox="1">
            <a:spLocks noGrp="1"/>
          </p:cNvSpPr>
          <p:nvPr>
            <p:ph type="subTitle" idx="1"/>
          </p:nvPr>
        </p:nvSpPr>
        <p:spPr>
          <a:xfrm>
            <a:off x="2377500" y="2388192"/>
            <a:ext cx="7448800" cy="17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60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1197" name="Google Shape;1197;p45"/>
          <p:cNvSpPr/>
          <p:nvPr/>
        </p:nvSpPr>
        <p:spPr>
          <a:xfrm>
            <a:off x="-201299" y="4281967"/>
            <a:ext cx="5478300" cy="2578115"/>
          </a:xfrm>
          <a:custGeom>
            <a:avLst/>
            <a:gdLst/>
            <a:ahLst/>
            <a:cxnLst/>
            <a:rect l="l" t="t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8" name="Google Shape;1198;p45"/>
          <p:cNvSpPr/>
          <p:nvPr/>
        </p:nvSpPr>
        <p:spPr>
          <a:xfrm rot="5400000">
            <a:off x="9854110" y="4132798"/>
            <a:ext cx="2868044" cy="2876423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chemeClr val="dk2">
              <a:alpha val="4018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9" name="Google Shape;1199;p45"/>
          <p:cNvSpPr/>
          <p:nvPr/>
        </p:nvSpPr>
        <p:spPr>
          <a:xfrm rot="10800000">
            <a:off x="-1721706" y="-2112824"/>
            <a:ext cx="4696403" cy="3746704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chemeClr val="accent1">
              <a:alpha val="4955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0" name="Google Shape;1200;p45"/>
          <p:cNvSpPr/>
          <p:nvPr/>
        </p:nvSpPr>
        <p:spPr>
          <a:xfrm rot="10800000" flipH="1">
            <a:off x="8458381" y="-508962"/>
            <a:ext cx="5552984" cy="2288900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01" name="Google Shape;1201;p45"/>
          <p:cNvGrpSpPr/>
          <p:nvPr/>
        </p:nvGrpSpPr>
        <p:grpSpPr>
          <a:xfrm rot="-5400000">
            <a:off x="10757574" y="2538946"/>
            <a:ext cx="326429" cy="295697"/>
            <a:chOff x="1640475" y="1197075"/>
            <a:chExt cx="55475" cy="50250"/>
          </a:xfrm>
        </p:grpSpPr>
        <p:sp>
          <p:nvSpPr>
            <p:cNvPr id="1202" name="Google Shape;1202;p4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4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4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05" name="Google Shape;1205;p45"/>
          <p:cNvSpPr/>
          <p:nvPr/>
        </p:nvSpPr>
        <p:spPr>
          <a:xfrm rot="912813">
            <a:off x="11162774" y="305217"/>
            <a:ext cx="706389" cy="165492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06" name="Google Shape;1206;p45"/>
          <p:cNvGrpSpPr/>
          <p:nvPr/>
        </p:nvGrpSpPr>
        <p:grpSpPr>
          <a:xfrm rot="-5400000">
            <a:off x="943199" y="586114"/>
            <a:ext cx="295696" cy="267845"/>
            <a:chOff x="1640475" y="1197075"/>
            <a:chExt cx="55475" cy="50250"/>
          </a:xfrm>
        </p:grpSpPr>
        <p:sp>
          <p:nvSpPr>
            <p:cNvPr id="1207" name="Google Shape;1207;p4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4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4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10" name="Google Shape;1210;p45"/>
          <p:cNvSpPr/>
          <p:nvPr/>
        </p:nvSpPr>
        <p:spPr>
          <a:xfrm rot="-651040">
            <a:off x="501052" y="2307288"/>
            <a:ext cx="1179985" cy="27644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587540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p46"/>
          <p:cNvSpPr txBox="1">
            <a:spLocks noGrp="1"/>
          </p:cNvSpPr>
          <p:nvPr>
            <p:ph type="body" idx="1"/>
          </p:nvPr>
        </p:nvSpPr>
        <p:spPr>
          <a:xfrm>
            <a:off x="1602017" y="3873225"/>
            <a:ext cx="3271200" cy="4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SemiBold"/>
              <a:buChar char="●"/>
              <a:defRPr sz="24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1219170" lvl="1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SemiBold"/>
              <a:buChar char="○"/>
              <a:defRPr sz="16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828754" lvl="2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SemiBold"/>
              <a:buChar char="■"/>
              <a:defRPr sz="16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2438339" lvl="3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SemiBold"/>
              <a:buChar char="●"/>
              <a:defRPr sz="16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3047924" lvl="4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SemiBold"/>
              <a:buChar char="○"/>
              <a:defRPr sz="16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3657509" lvl="5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SemiBold"/>
              <a:buChar char="■"/>
              <a:defRPr sz="16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4267093" lvl="6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SemiBold"/>
              <a:buChar char="●"/>
              <a:defRPr sz="16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4876678" lvl="7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SemiBold"/>
              <a:buChar char="○"/>
              <a:defRPr sz="16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5486263" lvl="8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SemiBold"/>
              <a:buChar char="■"/>
              <a:defRPr sz="16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1213" name="Google Shape;1213;p46"/>
          <p:cNvSpPr txBox="1">
            <a:spLocks noGrp="1"/>
          </p:cNvSpPr>
          <p:nvPr>
            <p:ph type="title"/>
          </p:nvPr>
        </p:nvSpPr>
        <p:spPr>
          <a:xfrm>
            <a:off x="4517200" y="1011936"/>
            <a:ext cx="31576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14" name="Google Shape;1214;p46"/>
          <p:cNvSpPr txBox="1">
            <a:spLocks noGrp="1"/>
          </p:cNvSpPr>
          <p:nvPr>
            <p:ph type="subTitle" idx="2"/>
          </p:nvPr>
        </p:nvSpPr>
        <p:spPr>
          <a:xfrm>
            <a:off x="1602017" y="2535623"/>
            <a:ext cx="3271200" cy="10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56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1215" name="Google Shape;1215;p46"/>
          <p:cNvSpPr/>
          <p:nvPr/>
        </p:nvSpPr>
        <p:spPr>
          <a:xfrm flipH="1">
            <a:off x="9768747" y="4273111"/>
            <a:ext cx="3336384" cy="3476875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6" name="Google Shape;1216;p46"/>
          <p:cNvSpPr/>
          <p:nvPr/>
        </p:nvSpPr>
        <p:spPr>
          <a:xfrm flipH="1">
            <a:off x="-609367" y="5306769"/>
            <a:ext cx="3904453" cy="1662407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7" name="Google Shape;1217;p46"/>
          <p:cNvSpPr/>
          <p:nvPr/>
        </p:nvSpPr>
        <p:spPr>
          <a:xfrm flipH="1">
            <a:off x="8537037" y="-317375"/>
            <a:ext cx="5231737" cy="1410684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8" name="Google Shape;1218;p46"/>
          <p:cNvSpPr/>
          <p:nvPr/>
        </p:nvSpPr>
        <p:spPr>
          <a:xfrm>
            <a:off x="-1437088" y="-2132649"/>
            <a:ext cx="4520597" cy="3606509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19" name="Google Shape;1219;p46"/>
          <p:cNvGrpSpPr/>
          <p:nvPr/>
        </p:nvGrpSpPr>
        <p:grpSpPr>
          <a:xfrm rot="1800041">
            <a:off x="10707297" y="5244215"/>
            <a:ext cx="295697" cy="267847"/>
            <a:chOff x="1640475" y="1197075"/>
            <a:chExt cx="55475" cy="50250"/>
          </a:xfrm>
        </p:grpSpPr>
        <p:sp>
          <p:nvSpPr>
            <p:cNvPr id="1220" name="Google Shape;1220;p4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4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4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23" name="Google Shape;1223;p46"/>
          <p:cNvSpPr/>
          <p:nvPr/>
        </p:nvSpPr>
        <p:spPr>
          <a:xfrm rot="912813">
            <a:off x="9168374" y="945983"/>
            <a:ext cx="706389" cy="165492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24" name="Google Shape;1224;p46"/>
          <p:cNvGrpSpPr/>
          <p:nvPr/>
        </p:nvGrpSpPr>
        <p:grpSpPr>
          <a:xfrm rot="-5400000">
            <a:off x="675348" y="4638363"/>
            <a:ext cx="295696" cy="267845"/>
            <a:chOff x="1640475" y="1197075"/>
            <a:chExt cx="55475" cy="50250"/>
          </a:xfrm>
        </p:grpSpPr>
        <p:sp>
          <p:nvSpPr>
            <p:cNvPr id="1225" name="Google Shape;1225;p4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4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4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28" name="Google Shape;1228;p46"/>
          <p:cNvSpPr/>
          <p:nvPr/>
        </p:nvSpPr>
        <p:spPr>
          <a:xfrm rot="-9674336">
            <a:off x="1389754" y="-248811"/>
            <a:ext cx="812833" cy="1273568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327681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Title and text 7">
    <p:spTree>
      <p:nvGrpSpPr>
        <p:cNvPr id="1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Google Shape;1230;p47"/>
          <p:cNvSpPr txBox="1">
            <a:spLocks noGrp="1"/>
          </p:cNvSpPr>
          <p:nvPr>
            <p:ph type="title"/>
          </p:nvPr>
        </p:nvSpPr>
        <p:spPr>
          <a:xfrm>
            <a:off x="4060867" y="1011933"/>
            <a:ext cx="40704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31" name="Google Shape;1231;p47"/>
          <p:cNvSpPr txBox="1">
            <a:spLocks noGrp="1"/>
          </p:cNvSpPr>
          <p:nvPr>
            <p:ph type="subTitle" idx="1"/>
          </p:nvPr>
        </p:nvSpPr>
        <p:spPr>
          <a:xfrm>
            <a:off x="4060933" y="3167167"/>
            <a:ext cx="4070400" cy="12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6133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1232" name="Google Shape;1232;p47"/>
          <p:cNvSpPr/>
          <p:nvPr/>
        </p:nvSpPr>
        <p:spPr>
          <a:xfrm>
            <a:off x="-128361" y="4698156"/>
            <a:ext cx="5249664" cy="2470481"/>
          </a:xfrm>
          <a:custGeom>
            <a:avLst/>
            <a:gdLst/>
            <a:ahLst/>
            <a:cxnLst/>
            <a:rect l="l" t="t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chemeClr val="dk2">
              <a:alpha val="4018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3" name="Google Shape;1233;p47"/>
          <p:cNvSpPr/>
          <p:nvPr/>
        </p:nvSpPr>
        <p:spPr>
          <a:xfrm rot="10800000">
            <a:off x="-820539" y="-1687457"/>
            <a:ext cx="4696403" cy="3746704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chemeClr val="accent1">
              <a:alpha val="4955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4" name="Google Shape;1234;p47"/>
          <p:cNvSpPr/>
          <p:nvPr/>
        </p:nvSpPr>
        <p:spPr>
          <a:xfrm flipH="1">
            <a:off x="9555064" y="3851803"/>
            <a:ext cx="3466136" cy="3612032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5" name="Google Shape;1235;p47"/>
          <p:cNvSpPr/>
          <p:nvPr/>
        </p:nvSpPr>
        <p:spPr>
          <a:xfrm rot="10800000" flipH="1">
            <a:off x="8505604" y="-299925"/>
            <a:ext cx="3928385" cy="1619252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36" name="Google Shape;1236;p47"/>
          <p:cNvGrpSpPr/>
          <p:nvPr/>
        </p:nvGrpSpPr>
        <p:grpSpPr>
          <a:xfrm rot="-9900030">
            <a:off x="10325846" y="4404553"/>
            <a:ext cx="287909" cy="260807"/>
            <a:chOff x="1640475" y="1197075"/>
            <a:chExt cx="55475" cy="50250"/>
          </a:xfrm>
        </p:grpSpPr>
        <p:sp>
          <p:nvSpPr>
            <p:cNvPr id="1237" name="Google Shape;1237;p4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" name="Google Shape;1238;p4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" name="Google Shape;1239;p4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40" name="Google Shape;1240;p47"/>
          <p:cNvSpPr/>
          <p:nvPr/>
        </p:nvSpPr>
        <p:spPr>
          <a:xfrm rot="-2121718" flipH="1">
            <a:off x="8984850" y="301765"/>
            <a:ext cx="1184137" cy="27739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1" name="Google Shape;1241;p47"/>
          <p:cNvSpPr/>
          <p:nvPr/>
        </p:nvSpPr>
        <p:spPr>
          <a:xfrm rot="-10799883" flipH="1">
            <a:off x="3405463" y="6502864"/>
            <a:ext cx="726903" cy="170291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42" name="Google Shape;1242;p47"/>
          <p:cNvGrpSpPr/>
          <p:nvPr/>
        </p:nvGrpSpPr>
        <p:grpSpPr>
          <a:xfrm rot="6300061">
            <a:off x="1130393" y="357951"/>
            <a:ext cx="605167" cy="548208"/>
            <a:chOff x="1640475" y="1197075"/>
            <a:chExt cx="55475" cy="50250"/>
          </a:xfrm>
        </p:grpSpPr>
        <p:sp>
          <p:nvSpPr>
            <p:cNvPr id="1243" name="Google Shape;1243;p4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4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4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46" name="Google Shape;1246;p47"/>
          <p:cNvSpPr/>
          <p:nvPr/>
        </p:nvSpPr>
        <p:spPr>
          <a:xfrm rot="10800000">
            <a:off x="7770700" y="5363934"/>
            <a:ext cx="1556765" cy="1138933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7" name="Google Shape;1247;p47"/>
          <p:cNvSpPr/>
          <p:nvPr/>
        </p:nvSpPr>
        <p:spPr>
          <a:xfrm rot="6566059" flipH="1">
            <a:off x="11753901" y="4137736"/>
            <a:ext cx="726896" cy="170291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8" name="Google Shape;1248;p47"/>
          <p:cNvSpPr/>
          <p:nvPr/>
        </p:nvSpPr>
        <p:spPr>
          <a:xfrm rot="-10431899">
            <a:off x="475489" y="1587859"/>
            <a:ext cx="977480" cy="1531468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080828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9">
  <p:cSld name="Title and text 9"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p49"/>
          <p:cNvSpPr/>
          <p:nvPr/>
        </p:nvSpPr>
        <p:spPr>
          <a:xfrm rot="814705">
            <a:off x="1402839" y="-1845173"/>
            <a:ext cx="4236612" cy="3379949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chemeClr val="lt2">
              <a:alpha val="5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5" name="Google Shape;1275;p49"/>
          <p:cNvSpPr/>
          <p:nvPr/>
        </p:nvSpPr>
        <p:spPr>
          <a:xfrm flipH="1">
            <a:off x="8837185" y="4425314"/>
            <a:ext cx="3554583" cy="3704201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6" name="Google Shape;1276;p49"/>
          <p:cNvSpPr/>
          <p:nvPr/>
        </p:nvSpPr>
        <p:spPr>
          <a:xfrm rot="-5400000">
            <a:off x="9644581" y="-468455"/>
            <a:ext cx="4028628" cy="1660572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7" name="Google Shape;1277;p49"/>
          <p:cNvSpPr/>
          <p:nvPr/>
        </p:nvSpPr>
        <p:spPr>
          <a:xfrm rot="-5400000">
            <a:off x="-1058204" y="4236988"/>
            <a:ext cx="3747613" cy="1631211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8" name="Google Shape;1278;p49"/>
          <p:cNvSpPr/>
          <p:nvPr/>
        </p:nvSpPr>
        <p:spPr>
          <a:xfrm rot="-906775">
            <a:off x="8120851" y="505700"/>
            <a:ext cx="807728" cy="18924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9" name="Google Shape;1279;p49"/>
          <p:cNvSpPr/>
          <p:nvPr/>
        </p:nvSpPr>
        <p:spPr>
          <a:xfrm rot="9965797">
            <a:off x="-424157" y="-25107"/>
            <a:ext cx="1325152" cy="2076284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80" name="Google Shape;1280;p49"/>
          <p:cNvGrpSpPr/>
          <p:nvPr/>
        </p:nvGrpSpPr>
        <p:grpSpPr>
          <a:xfrm rot="1310449">
            <a:off x="10961369" y="1824459"/>
            <a:ext cx="335568" cy="303983"/>
            <a:chOff x="1640475" y="1197075"/>
            <a:chExt cx="55475" cy="50250"/>
          </a:xfrm>
        </p:grpSpPr>
        <p:sp>
          <p:nvSpPr>
            <p:cNvPr id="1281" name="Google Shape;1281;p4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4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4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84" name="Google Shape;1284;p49"/>
          <p:cNvGrpSpPr/>
          <p:nvPr/>
        </p:nvGrpSpPr>
        <p:grpSpPr>
          <a:xfrm rot="-6151375">
            <a:off x="1675854" y="5578935"/>
            <a:ext cx="335567" cy="303984"/>
            <a:chOff x="1640475" y="1197075"/>
            <a:chExt cx="55475" cy="50250"/>
          </a:xfrm>
        </p:grpSpPr>
        <p:sp>
          <p:nvSpPr>
            <p:cNvPr id="1285" name="Google Shape;1285;p4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6" name="Google Shape;1286;p4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7" name="Google Shape;1287;p4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88" name="Google Shape;1288;p49"/>
          <p:cNvGrpSpPr/>
          <p:nvPr/>
        </p:nvGrpSpPr>
        <p:grpSpPr>
          <a:xfrm rot="-6151375">
            <a:off x="4770954" y="448335"/>
            <a:ext cx="335567" cy="303984"/>
            <a:chOff x="1640475" y="1197075"/>
            <a:chExt cx="55475" cy="50250"/>
          </a:xfrm>
        </p:grpSpPr>
        <p:sp>
          <p:nvSpPr>
            <p:cNvPr id="1289" name="Google Shape;1289;p4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4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4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92" name="Google Shape;1292;p49"/>
          <p:cNvSpPr/>
          <p:nvPr/>
        </p:nvSpPr>
        <p:spPr>
          <a:xfrm rot="496725">
            <a:off x="8525185" y="5937379"/>
            <a:ext cx="807737" cy="18924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3" name="Google Shape;1293;p49"/>
          <p:cNvSpPr/>
          <p:nvPr/>
        </p:nvSpPr>
        <p:spPr>
          <a:xfrm rot="6293788">
            <a:off x="11135709" y="4201361"/>
            <a:ext cx="1279023" cy="935736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4" name="Google Shape;1294;p49"/>
          <p:cNvSpPr txBox="1">
            <a:spLocks noGrp="1"/>
          </p:cNvSpPr>
          <p:nvPr>
            <p:ph type="title"/>
          </p:nvPr>
        </p:nvSpPr>
        <p:spPr>
          <a:xfrm>
            <a:off x="3875833" y="1694184"/>
            <a:ext cx="4440400" cy="12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95" name="Google Shape;1295;p49"/>
          <p:cNvSpPr txBox="1">
            <a:spLocks noGrp="1"/>
          </p:cNvSpPr>
          <p:nvPr>
            <p:ph type="subTitle" idx="1"/>
          </p:nvPr>
        </p:nvSpPr>
        <p:spPr>
          <a:xfrm>
            <a:off x="2643833" y="3883917"/>
            <a:ext cx="6904400" cy="14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2133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07861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0">
  <p:cSld name="Title and text 10"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p50"/>
          <p:cNvSpPr txBox="1">
            <a:spLocks noGrp="1"/>
          </p:cNvSpPr>
          <p:nvPr>
            <p:ph type="title"/>
          </p:nvPr>
        </p:nvSpPr>
        <p:spPr>
          <a:xfrm>
            <a:off x="2257400" y="593367"/>
            <a:ext cx="767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98" name="Google Shape;1298;p50"/>
          <p:cNvSpPr txBox="1">
            <a:spLocks noGrp="1"/>
          </p:cNvSpPr>
          <p:nvPr>
            <p:ph type="body" idx="1"/>
          </p:nvPr>
        </p:nvSpPr>
        <p:spPr>
          <a:xfrm>
            <a:off x="1293051" y="1618733"/>
            <a:ext cx="4344800" cy="45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872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Gloria Hallelujah"/>
              <a:buChar char="●"/>
              <a:defRPr sz="1867">
                <a:latin typeface="Raleway"/>
                <a:ea typeface="Raleway"/>
                <a:cs typeface="Raleway"/>
                <a:sym typeface="Raleway"/>
              </a:defRPr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6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6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6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6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6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6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6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6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1299" name="Google Shape;1299;p50"/>
          <p:cNvSpPr txBox="1">
            <a:spLocks noGrp="1"/>
          </p:cNvSpPr>
          <p:nvPr>
            <p:ph type="body" idx="2"/>
          </p:nvPr>
        </p:nvSpPr>
        <p:spPr>
          <a:xfrm>
            <a:off x="6554151" y="1618733"/>
            <a:ext cx="4344800" cy="45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872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Gloria Hallelujah"/>
              <a:buChar char="●"/>
              <a:defRPr sz="1867">
                <a:latin typeface="Raleway"/>
                <a:ea typeface="Raleway"/>
                <a:cs typeface="Raleway"/>
                <a:sym typeface="Raleway"/>
              </a:defRPr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6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6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6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6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6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6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6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6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1300" name="Google Shape;1300;p50"/>
          <p:cNvSpPr/>
          <p:nvPr/>
        </p:nvSpPr>
        <p:spPr>
          <a:xfrm>
            <a:off x="9036835" y="-496199"/>
            <a:ext cx="5169956" cy="1826673"/>
          </a:xfrm>
          <a:custGeom>
            <a:avLst/>
            <a:gdLst/>
            <a:ahLst/>
            <a:cxnLst/>
            <a:rect l="l" t="t" r="r" b="b"/>
            <a:pathLst>
              <a:path w="24377" h="8613" extrusionOk="0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lnTo>
                  <a:pt x="311" y="1157"/>
                </a:ln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chemeClr val="dk2">
              <a:alpha val="477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1" name="Google Shape;1301;p50"/>
          <p:cNvSpPr/>
          <p:nvPr/>
        </p:nvSpPr>
        <p:spPr>
          <a:xfrm rot="5400000" flipH="1">
            <a:off x="-636700" y="-471315"/>
            <a:ext cx="2758568" cy="2766627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lnTo>
                  <a:pt x="1059" y="11977"/>
                </a:ln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chemeClr val="accent1">
              <a:alpha val="5982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2" name="Google Shape;1302;p50"/>
          <p:cNvSpPr/>
          <p:nvPr/>
        </p:nvSpPr>
        <p:spPr>
          <a:xfrm flipH="1">
            <a:off x="7594887" y="5359492"/>
            <a:ext cx="5551069" cy="3024520"/>
          </a:xfrm>
          <a:custGeom>
            <a:avLst/>
            <a:gdLst/>
            <a:ahLst/>
            <a:cxnLst/>
            <a:rect l="l" t="t" r="r" b="b"/>
            <a:pathLst>
              <a:path w="26174" h="14261" extrusionOk="0">
                <a:moveTo>
                  <a:pt x="4863" y="0"/>
                </a:moveTo>
                <a:cubicBezTo>
                  <a:pt x="4600" y="0"/>
                  <a:pt x="4337" y="25"/>
                  <a:pt x="4079" y="86"/>
                </a:cubicBezTo>
                <a:cubicBezTo>
                  <a:pt x="3577" y="206"/>
                  <a:pt x="3127" y="469"/>
                  <a:pt x="2736" y="803"/>
                </a:cubicBezTo>
                <a:cubicBezTo>
                  <a:pt x="1930" y="1492"/>
                  <a:pt x="1836" y="3135"/>
                  <a:pt x="799" y="3280"/>
                </a:cubicBezTo>
                <a:cubicBezTo>
                  <a:pt x="128" y="3374"/>
                  <a:pt x="0" y="4462"/>
                  <a:pt x="66" y="4462"/>
                </a:cubicBezTo>
                <a:cubicBezTo>
                  <a:pt x="68" y="4462"/>
                  <a:pt x="70" y="4461"/>
                  <a:pt x="72" y="4459"/>
                </a:cubicBezTo>
                <a:lnTo>
                  <a:pt x="72" y="4459"/>
                </a:lnTo>
                <a:cubicBezTo>
                  <a:pt x="67" y="5698"/>
                  <a:pt x="63" y="6939"/>
                  <a:pt x="59" y="8179"/>
                </a:cubicBezTo>
                <a:cubicBezTo>
                  <a:pt x="56" y="8831"/>
                  <a:pt x="53" y="9483"/>
                  <a:pt x="51" y="10135"/>
                </a:cubicBezTo>
                <a:cubicBezTo>
                  <a:pt x="50" y="10457"/>
                  <a:pt x="49" y="10777"/>
                  <a:pt x="48" y="11099"/>
                </a:cubicBezTo>
                <a:cubicBezTo>
                  <a:pt x="47" y="11393"/>
                  <a:pt x="48" y="11687"/>
                  <a:pt x="100" y="11976"/>
                </a:cubicBezTo>
                <a:cubicBezTo>
                  <a:pt x="186" y="12456"/>
                  <a:pt x="458" y="12928"/>
                  <a:pt x="933" y="13108"/>
                </a:cubicBezTo>
                <a:cubicBezTo>
                  <a:pt x="1033" y="13146"/>
                  <a:pt x="1145" y="13169"/>
                  <a:pt x="1252" y="13169"/>
                </a:cubicBezTo>
                <a:cubicBezTo>
                  <a:pt x="1254" y="13169"/>
                  <a:pt x="1257" y="13169"/>
                  <a:pt x="1259" y="13169"/>
                </a:cubicBezTo>
                <a:cubicBezTo>
                  <a:pt x="1388" y="13167"/>
                  <a:pt x="1479" y="13054"/>
                  <a:pt x="1583" y="12989"/>
                </a:cubicBezTo>
                <a:cubicBezTo>
                  <a:pt x="1788" y="12861"/>
                  <a:pt x="2013" y="12777"/>
                  <a:pt x="2247" y="12724"/>
                </a:cubicBezTo>
                <a:cubicBezTo>
                  <a:pt x="2483" y="12671"/>
                  <a:pt x="2724" y="12651"/>
                  <a:pt x="2966" y="12651"/>
                </a:cubicBezTo>
                <a:cubicBezTo>
                  <a:pt x="3233" y="12651"/>
                  <a:pt x="3501" y="12676"/>
                  <a:pt x="3763" y="12707"/>
                </a:cubicBezTo>
                <a:cubicBezTo>
                  <a:pt x="4310" y="12772"/>
                  <a:pt x="4853" y="12875"/>
                  <a:pt x="5400" y="12938"/>
                </a:cubicBezTo>
                <a:cubicBezTo>
                  <a:pt x="6669" y="13085"/>
                  <a:pt x="7946" y="13111"/>
                  <a:pt x="9219" y="13205"/>
                </a:cubicBezTo>
                <a:cubicBezTo>
                  <a:pt x="9860" y="13253"/>
                  <a:pt x="10500" y="13317"/>
                  <a:pt x="11134" y="13424"/>
                </a:cubicBezTo>
                <a:cubicBezTo>
                  <a:pt x="11749" y="13526"/>
                  <a:pt x="12358" y="13663"/>
                  <a:pt x="12967" y="13796"/>
                </a:cubicBezTo>
                <a:cubicBezTo>
                  <a:pt x="14136" y="14051"/>
                  <a:pt x="15300" y="14261"/>
                  <a:pt x="16498" y="14261"/>
                </a:cubicBezTo>
                <a:cubicBezTo>
                  <a:pt x="16552" y="14261"/>
                  <a:pt x="16606" y="14260"/>
                  <a:pt x="16660" y="14259"/>
                </a:cubicBezTo>
                <a:cubicBezTo>
                  <a:pt x="17953" y="14238"/>
                  <a:pt x="19236" y="14050"/>
                  <a:pt x="20525" y="13980"/>
                </a:cubicBezTo>
                <a:cubicBezTo>
                  <a:pt x="21615" y="13919"/>
                  <a:pt x="22718" y="13973"/>
                  <a:pt x="23796" y="13769"/>
                </a:cubicBezTo>
                <a:cubicBezTo>
                  <a:pt x="24313" y="13670"/>
                  <a:pt x="24820" y="13506"/>
                  <a:pt x="25277" y="13242"/>
                </a:cubicBezTo>
                <a:cubicBezTo>
                  <a:pt x="25711" y="12992"/>
                  <a:pt x="26148" y="12628"/>
                  <a:pt x="26165" y="12087"/>
                </a:cubicBezTo>
                <a:cubicBezTo>
                  <a:pt x="26174" y="11806"/>
                  <a:pt x="26071" y="11536"/>
                  <a:pt x="25960" y="11284"/>
                </a:cubicBezTo>
                <a:cubicBezTo>
                  <a:pt x="25831" y="10995"/>
                  <a:pt x="25692" y="10711"/>
                  <a:pt x="25556" y="10424"/>
                </a:cubicBezTo>
                <a:cubicBezTo>
                  <a:pt x="25280" y="9836"/>
                  <a:pt x="25017" y="9241"/>
                  <a:pt x="24726" y="8660"/>
                </a:cubicBezTo>
                <a:cubicBezTo>
                  <a:pt x="24617" y="8443"/>
                  <a:pt x="24475" y="8244"/>
                  <a:pt x="24244" y="8148"/>
                </a:cubicBezTo>
                <a:cubicBezTo>
                  <a:pt x="23992" y="8043"/>
                  <a:pt x="23700" y="8056"/>
                  <a:pt x="23431" y="8053"/>
                </a:cubicBezTo>
                <a:cubicBezTo>
                  <a:pt x="23345" y="8052"/>
                  <a:pt x="23259" y="8052"/>
                  <a:pt x="23173" y="8052"/>
                </a:cubicBezTo>
                <a:cubicBezTo>
                  <a:pt x="22618" y="8052"/>
                  <a:pt x="22062" y="8075"/>
                  <a:pt x="21508" y="8122"/>
                </a:cubicBezTo>
                <a:cubicBezTo>
                  <a:pt x="20999" y="8165"/>
                  <a:pt x="20489" y="8243"/>
                  <a:pt x="19978" y="8243"/>
                </a:cubicBezTo>
                <a:cubicBezTo>
                  <a:pt x="19867" y="8243"/>
                  <a:pt x="19756" y="8239"/>
                  <a:pt x="19645" y="8231"/>
                </a:cubicBezTo>
                <a:cubicBezTo>
                  <a:pt x="19110" y="8189"/>
                  <a:pt x="18609" y="8002"/>
                  <a:pt x="18163" y="7708"/>
                </a:cubicBezTo>
                <a:cubicBezTo>
                  <a:pt x="17269" y="7121"/>
                  <a:pt x="16691" y="6224"/>
                  <a:pt x="16067" y="5381"/>
                </a:cubicBezTo>
                <a:cubicBezTo>
                  <a:pt x="15751" y="4955"/>
                  <a:pt x="15397" y="4546"/>
                  <a:pt x="14929" y="4285"/>
                </a:cubicBezTo>
                <a:cubicBezTo>
                  <a:pt x="14463" y="4025"/>
                  <a:pt x="13935" y="3920"/>
                  <a:pt x="13408" y="3879"/>
                </a:cubicBezTo>
                <a:cubicBezTo>
                  <a:pt x="13154" y="3860"/>
                  <a:pt x="12899" y="3855"/>
                  <a:pt x="12643" y="3855"/>
                </a:cubicBezTo>
                <a:cubicBezTo>
                  <a:pt x="12450" y="3855"/>
                  <a:pt x="12257" y="3858"/>
                  <a:pt x="12064" y="3858"/>
                </a:cubicBezTo>
                <a:cubicBezTo>
                  <a:pt x="11487" y="3858"/>
                  <a:pt x="10912" y="3836"/>
                  <a:pt x="10354" y="3664"/>
                </a:cubicBezTo>
                <a:cubicBezTo>
                  <a:pt x="9893" y="3522"/>
                  <a:pt x="9465" y="3265"/>
                  <a:pt x="9185" y="2863"/>
                </a:cubicBezTo>
                <a:cubicBezTo>
                  <a:pt x="8887" y="2436"/>
                  <a:pt x="8747" y="1924"/>
                  <a:pt x="8473" y="1483"/>
                </a:cubicBezTo>
                <a:cubicBezTo>
                  <a:pt x="7915" y="585"/>
                  <a:pt x="6844" y="273"/>
                  <a:pt x="5861" y="99"/>
                </a:cubicBezTo>
                <a:cubicBezTo>
                  <a:pt x="5533" y="41"/>
                  <a:pt x="5197" y="0"/>
                  <a:pt x="4863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3" name="Google Shape;1303;p50"/>
          <p:cNvSpPr/>
          <p:nvPr/>
        </p:nvSpPr>
        <p:spPr>
          <a:xfrm rot="2024276">
            <a:off x="11118361" y="1123090"/>
            <a:ext cx="1006919" cy="23590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04" name="Google Shape;1304;p50"/>
          <p:cNvGrpSpPr/>
          <p:nvPr/>
        </p:nvGrpSpPr>
        <p:grpSpPr>
          <a:xfrm>
            <a:off x="9237415" y="465663"/>
            <a:ext cx="295696" cy="267845"/>
            <a:chOff x="1640475" y="1197075"/>
            <a:chExt cx="55475" cy="50250"/>
          </a:xfrm>
        </p:grpSpPr>
        <p:sp>
          <p:nvSpPr>
            <p:cNvPr id="1305" name="Google Shape;1305;p5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5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5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08" name="Google Shape;1308;p50"/>
          <p:cNvGrpSpPr/>
          <p:nvPr/>
        </p:nvGrpSpPr>
        <p:grpSpPr>
          <a:xfrm rot="10468240">
            <a:off x="2222352" y="263934"/>
            <a:ext cx="295696" cy="267845"/>
            <a:chOff x="1640475" y="1197075"/>
            <a:chExt cx="55475" cy="50250"/>
          </a:xfrm>
        </p:grpSpPr>
        <p:sp>
          <p:nvSpPr>
            <p:cNvPr id="1309" name="Google Shape;1309;p5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5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5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12" name="Google Shape;1312;p50"/>
          <p:cNvGrpSpPr/>
          <p:nvPr/>
        </p:nvGrpSpPr>
        <p:grpSpPr>
          <a:xfrm rot="3155490">
            <a:off x="9581463" y="6361263"/>
            <a:ext cx="295699" cy="267848"/>
            <a:chOff x="1640475" y="1197075"/>
            <a:chExt cx="55475" cy="50250"/>
          </a:xfrm>
        </p:grpSpPr>
        <p:sp>
          <p:nvSpPr>
            <p:cNvPr id="1313" name="Google Shape;1313;p5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5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5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16" name="Google Shape;1316;p50"/>
          <p:cNvSpPr/>
          <p:nvPr/>
        </p:nvSpPr>
        <p:spPr>
          <a:xfrm rot="10800000" flipH="1">
            <a:off x="-79841" y="5675413"/>
            <a:ext cx="3066089" cy="1346305"/>
          </a:xfrm>
          <a:custGeom>
            <a:avLst/>
            <a:gdLst/>
            <a:ahLst/>
            <a:cxnLst/>
            <a:rect l="l" t="t" r="r" b="b"/>
            <a:pathLst>
              <a:path w="14457" h="6348" extrusionOk="0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close/>
              </a:path>
            </a:pathLst>
          </a:custGeom>
          <a:solidFill>
            <a:schemeClr val="lt2">
              <a:alpha val="5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7" name="Google Shape;1317;p50"/>
          <p:cNvSpPr/>
          <p:nvPr/>
        </p:nvSpPr>
        <p:spPr>
          <a:xfrm rot="-8833383">
            <a:off x="1231036" y="6109408"/>
            <a:ext cx="1723568" cy="1570067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627946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1">
  <p:cSld name="Title and text 11">
    <p:spTree>
      <p:nvGrpSpPr>
        <p:cNvPr id="1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p51"/>
          <p:cNvSpPr txBox="1">
            <a:spLocks noGrp="1"/>
          </p:cNvSpPr>
          <p:nvPr>
            <p:ph type="title" hasCustomPrompt="1"/>
          </p:nvPr>
        </p:nvSpPr>
        <p:spPr>
          <a:xfrm>
            <a:off x="1937933" y="1891144"/>
            <a:ext cx="3669200" cy="26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320" name="Google Shape;1320;p51"/>
          <p:cNvSpPr txBox="1">
            <a:spLocks noGrp="1"/>
          </p:cNvSpPr>
          <p:nvPr>
            <p:ph type="title" idx="2"/>
          </p:nvPr>
        </p:nvSpPr>
        <p:spPr>
          <a:xfrm>
            <a:off x="6482784" y="2234963"/>
            <a:ext cx="4199200" cy="9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321" name="Google Shape;1321;p51"/>
          <p:cNvSpPr txBox="1">
            <a:spLocks noGrp="1"/>
          </p:cNvSpPr>
          <p:nvPr>
            <p:ph type="title" idx="3"/>
          </p:nvPr>
        </p:nvSpPr>
        <p:spPr>
          <a:xfrm>
            <a:off x="6482784" y="3380091"/>
            <a:ext cx="4199200" cy="55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133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322" name="Google Shape;1322;p51"/>
          <p:cNvSpPr/>
          <p:nvPr/>
        </p:nvSpPr>
        <p:spPr>
          <a:xfrm rot="10800000" flipH="1">
            <a:off x="-568244" y="5530205"/>
            <a:ext cx="5435199" cy="1465521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3" name="Google Shape;1323;p51"/>
          <p:cNvSpPr/>
          <p:nvPr/>
        </p:nvSpPr>
        <p:spPr>
          <a:xfrm rot="9900019">
            <a:off x="9460006" y="-1166181"/>
            <a:ext cx="3466105" cy="3612000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4" name="Google Shape;1324;p51"/>
          <p:cNvSpPr/>
          <p:nvPr/>
        </p:nvSpPr>
        <p:spPr>
          <a:xfrm rot="4851914">
            <a:off x="-2058905" y="-1005954"/>
            <a:ext cx="4696377" cy="3746684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5" name="Google Shape;1325;p51"/>
          <p:cNvSpPr/>
          <p:nvPr/>
        </p:nvSpPr>
        <p:spPr>
          <a:xfrm rot="-5015029" flipH="1">
            <a:off x="9750957" y="4661761"/>
            <a:ext cx="3928441" cy="1619275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26" name="Google Shape;1326;p51"/>
          <p:cNvGrpSpPr/>
          <p:nvPr/>
        </p:nvGrpSpPr>
        <p:grpSpPr>
          <a:xfrm rot="-899970" flipH="1">
            <a:off x="2347712" y="5563026"/>
            <a:ext cx="287909" cy="260807"/>
            <a:chOff x="1640475" y="1197075"/>
            <a:chExt cx="55475" cy="50250"/>
          </a:xfrm>
        </p:grpSpPr>
        <p:sp>
          <p:nvSpPr>
            <p:cNvPr id="1327" name="Google Shape;1327;p5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5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5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30" name="Google Shape;1330;p51"/>
          <p:cNvGrpSpPr/>
          <p:nvPr/>
        </p:nvGrpSpPr>
        <p:grpSpPr>
          <a:xfrm rot="6649759" flipH="1">
            <a:off x="2189055" y="301277"/>
            <a:ext cx="372823" cy="337727"/>
            <a:chOff x="1640475" y="1197075"/>
            <a:chExt cx="55475" cy="50250"/>
          </a:xfrm>
        </p:grpSpPr>
        <p:sp>
          <p:nvSpPr>
            <p:cNvPr id="1331" name="Google Shape;1331;p5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5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5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34" name="Google Shape;1334;p51"/>
          <p:cNvSpPr/>
          <p:nvPr/>
        </p:nvSpPr>
        <p:spPr>
          <a:xfrm rot="-8678282">
            <a:off x="10186784" y="5217938"/>
            <a:ext cx="1184137" cy="27739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5" name="Google Shape;1335;p51"/>
          <p:cNvSpPr/>
          <p:nvPr/>
        </p:nvSpPr>
        <p:spPr>
          <a:xfrm rot="4808201">
            <a:off x="479978" y="2610111"/>
            <a:ext cx="726897" cy="17028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36" name="Google Shape;1336;p51"/>
          <p:cNvGrpSpPr/>
          <p:nvPr/>
        </p:nvGrpSpPr>
        <p:grpSpPr>
          <a:xfrm rot="4499988" flipH="1">
            <a:off x="11521293" y="1164951"/>
            <a:ext cx="387720" cy="351216"/>
            <a:chOff x="1640475" y="1197075"/>
            <a:chExt cx="55475" cy="50250"/>
          </a:xfrm>
        </p:grpSpPr>
        <p:sp>
          <p:nvSpPr>
            <p:cNvPr id="1337" name="Google Shape;1337;p5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5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5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616282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p52"/>
          <p:cNvSpPr txBox="1">
            <a:spLocks noGrp="1"/>
          </p:cNvSpPr>
          <p:nvPr>
            <p:ph type="subTitle" idx="1"/>
          </p:nvPr>
        </p:nvSpPr>
        <p:spPr>
          <a:xfrm flipH="1">
            <a:off x="2063592" y="4094775"/>
            <a:ext cx="5039200" cy="11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oria Hallelujah"/>
              <a:buNone/>
              <a:defRPr sz="2133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42" name="Google Shape;1342;p52"/>
          <p:cNvSpPr txBox="1">
            <a:spLocks noGrp="1"/>
          </p:cNvSpPr>
          <p:nvPr>
            <p:ph type="ctrTitle"/>
          </p:nvPr>
        </p:nvSpPr>
        <p:spPr>
          <a:xfrm flipH="1">
            <a:off x="1524867" y="1745341"/>
            <a:ext cx="6136400" cy="1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12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6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6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6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6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6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6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6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6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43" name="Google Shape;1343;p52"/>
          <p:cNvSpPr/>
          <p:nvPr/>
        </p:nvSpPr>
        <p:spPr>
          <a:xfrm>
            <a:off x="7397902" y="-461966"/>
            <a:ext cx="5169956" cy="1826673"/>
          </a:xfrm>
          <a:custGeom>
            <a:avLst/>
            <a:gdLst/>
            <a:ahLst/>
            <a:cxnLst/>
            <a:rect l="l" t="t" r="r" b="b"/>
            <a:pathLst>
              <a:path w="24377" h="8613" extrusionOk="0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lnTo>
                  <a:pt x="311" y="1157"/>
                </a:ln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chemeClr val="dk2">
              <a:alpha val="477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4" name="Google Shape;1344;p52"/>
          <p:cNvSpPr/>
          <p:nvPr/>
        </p:nvSpPr>
        <p:spPr>
          <a:xfrm rot="5400000" flipH="1">
            <a:off x="-177800" y="-292599"/>
            <a:ext cx="2758568" cy="2766627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lnTo>
                  <a:pt x="1059" y="11977"/>
                </a:ln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chemeClr val="accent1">
              <a:alpha val="5982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5" name="Google Shape;1345;p52"/>
          <p:cNvSpPr/>
          <p:nvPr/>
        </p:nvSpPr>
        <p:spPr>
          <a:xfrm rot="10800000" flipH="1">
            <a:off x="-79841" y="5675413"/>
            <a:ext cx="3066089" cy="1346305"/>
          </a:xfrm>
          <a:custGeom>
            <a:avLst/>
            <a:gdLst/>
            <a:ahLst/>
            <a:cxnLst/>
            <a:rect l="l" t="t" r="r" b="b"/>
            <a:pathLst>
              <a:path w="14457" h="6348" extrusionOk="0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close/>
              </a:path>
            </a:pathLst>
          </a:custGeom>
          <a:solidFill>
            <a:schemeClr val="lt2">
              <a:alpha val="5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6" name="Google Shape;1346;p52"/>
          <p:cNvSpPr/>
          <p:nvPr/>
        </p:nvSpPr>
        <p:spPr>
          <a:xfrm flipH="1">
            <a:off x="7093520" y="4264059"/>
            <a:ext cx="5551069" cy="3024520"/>
          </a:xfrm>
          <a:custGeom>
            <a:avLst/>
            <a:gdLst/>
            <a:ahLst/>
            <a:cxnLst/>
            <a:rect l="l" t="t" r="r" b="b"/>
            <a:pathLst>
              <a:path w="26174" h="14261" extrusionOk="0">
                <a:moveTo>
                  <a:pt x="4863" y="0"/>
                </a:moveTo>
                <a:cubicBezTo>
                  <a:pt x="4600" y="0"/>
                  <a:pt x="4337" y="25"/>
                  <a:pt x="4079" y="86"/>
                </a:cubicBezTo>
                <a:cubicBezTo>
                  <a:pt x="3577" y="206"/>
                  <a:pt x="3127" y="469"/>
                  <a:pt x="2736" y="803"/>
                </a:cubicBezTo>
                <a:cubicBezTo>
                  <a:pt x="1930" y="1492"/>
                  <a:pt x="1836" y="3135"/>
                  <a:pt x="799" y="3280"/>
                </a:cubicBezTo>
                <a:cubicBezTo>
                  <a:pt x="128" y="3374"/>
                  <a:pt x="0" y="4462"/>
                  <a:pt x="66" y="4462"/>
                </a:cubicBezTo>
                <a:cubicBezTo>
                  <a:pt x="68" y="4462"/>
                  <a:pt x="70" y="4461"/>
                  <a:pt x="72" y="4459"/>
                </a:cubicBezTo>
                <a:lnTo>
                  <a:pt x="72" y="4459"/>
                </a:lnTo>
                <a:cubicBezTo>
                  <a:pt x="67" y="5698"/>
                  <a:pt x="63" y="6939"/>
                  <a:pt x="59" y="8179"/>
                </a:cubicBezTo>
                <a:cubicBezTo>
                  <a:pt x="56" y="8831"/>
                  <a:pt x="53" y="9483"/>
                  <a:pt x="51" y="10135"/>
                </a:cubicBezTo>
                <a:cubicBezTo>
                  <a:pt x="50" y="10457"/>
                  <a:pt x="49" y="10777"/>
                  <a:pt x="48" y="11099"/>
                </a:cubicBezTo>
                <a:cubicBezTo>
                  <a:pt x="47" y="11393"/>
                  <a:pt x="48" y="11687"/>
                  <a:pt x="100" y="11976"/>
                </a:cubicBezTo>
                <a:cubicBezTo>
                  <a:pt x="186" y="12456"/>
                  <a:pt x="458" y="12928"/>
                  <a:pt x="933" y="13108"/>
                </a:cubicBezTo>
                <a:cubicBezTo>
                  <a:pt x="1033" y="13146"/>
                  <a:pt x="1145" y="13169"/>
                  <a:pt x="1252" y="13169"/>
                </a:cubicBezTo>
                <a:cubicBezTo>
                  <a:pt x="1254" y="13169"/>
                  <a:pt x="1257" y="13169"/>
                  <a:pt x="1259" y="13169"/>
                </a:cubicBezTo>
                <a:cubicBezTo>
                  <a:pt x="1388" y="13167"/>
                  <a:pt x="1479" y="13054"/>
                  <a:pt x="1583" y="12989"/>
                </a:cubicBezTo>
                <a:cubicBezTo>
                  <a:pt x="1788" y="12861"/>
                  <a:pt x="2013" y="12777"/>
                  <a:pt x="2247" y="12724"/>
                </a:cubicBezTo>
                <a:cubicBezTo>
                  <a:pt x="2483" y="12671"/>
                  <a:pt x="2724" y="12651"/>
                  <a:pt x="2966" y="12651"/>
                </a:cubicBezTo>
                <a:cubicBezTo>
                  <a:pt x="3233" y="12651"/>
                  <a:pt x="3501" y="12676"/>
                  <a:pt x="3763" y="12707"/>
                </a:cubicBezTo>
                <a:cubicBezTo>
                  <a:pt x="4310" y="12772"/>
                  <a:pt x="4853" y="12875"/>
                  <a:pt x="5400" y="12938"/>
                </a:cubicBezTo>
                <a:cubicBezTo>
                  <a:pt x="6669" y="13085"/>
                  <a:pt x="7946" y="13111"/>
                  <a:pt x="9219" y="13205"/>
                </a:cubicBezTo>
                <a:cubicBezTo>
                  <a:pt x="9860" y="13253"/>
                  <a:pt x="10500" y="13317"/>
                  <a:pt x="11134" y="13424"/>
                </a:cubicBezTo>
                <a:cubicBezTo>
                  <a:pt x="11749" y="13526"/>
                  <a:pt x="12358" y="13663"/>
                  <a:pt x="12967" y="13796"/>
                </a:cubicBezTo>
                <a:cubicBezTo>
                  <a:pt x="14136" y="14051"/>
                  <a:pt x="15300" y="14261"/>
                  <a:pt x="16498" y="14261"/>
                </a:cubicBezTo>
                <a:cubicBezTo>
                  <a:pt x="16552" y="14261"/>
                  <a:pt x="16606" y="14260"/>
                  <a:pt x="16660" y="14259"/>
                </a:cubicBezTo>
                <a:cubicBezTo>
                  <a:pt x="17953" y="14238"/>
                  <a:pt x="19236" y="14050"/>
                  <a:pt x="20525" y="13980"/>
                </a:cubicBezTo>
                <a:cubicBezTo>
                  <a:pt x="21615" y="13919"/>
                  <a:pt x="22718" y="13973"/>
                  <a:pt x="23796" y="13769"/>
                </a:cubicBezTo>
                <a:cubicBezTo>
                  <a:pt x="24313" y="13670"/>
                  <a:pt x="24820" y="13506"/>
                  <a:pt x="25277" y="13242"/>
                </a:cubicBezTo>
                <a:cubicBezTo>
                  <a:pt x="25711" y="12992"/>
                  <a:pt x="26148" y="12628"/>
                  <a:pt x="26165" y="12087"/>
                </a:cubicBezTo>
                <a:cubicBezTo>
                  <a:pt x="26174" y="11806"/>
                  <a:pt x="26071" y="11536"/>
                  <a:pt x="25960" y="11284"/>
                </a:cubicBezTo>
                <a:cubicBezTo>
                  <a:pt x="25831" y="10995"/>
                  <a:pt x="25692" y="10711"/>
                  <a:pt x="25556" y="10424"/>
                </a:cubicBezTo>
                <a:cubicBezTo>
                  <a:pt x="25280" y="9836"/>
                  <a:pt x="25017" y="9241"/>
                  <a:pt x="24726" y="8660"/>
                </a:cubicBezTo>
                <a:cubicBezTo>
                  <a:pt x="24617" y="8443"/>
                  <a:pt x="24475" y="8244"/>
                  <a:pt x="24244" y="8148"/>
                </a:cubicBezTo>
                <a:cubicBezTo>
                  <a:pt x="23992" y="8043"/>
                  <a:pt x="23700" y="8056"/>
                  <a:pt x="23431" y="8053"/>
                </a:cubicBezTo>
                <a:cubicBezTo>
                  <a:pt x="23345" y="8052"/>
                  <a:pt x="23259" y="8052"/>
                  <a:pt x="23173" y="8052"/>
                </a:cubicBezTo>
                <a:cubicBezTo>
                  <a:pt x="22618" y="8052"/>
                  <a:pt x="22062" y="8075"/>
                  <a:pt x="21508" y="8122"/>
                </a:cubicBezTo>
                <a:cubicBezTo>
                  <a:pt x="20999" y="8165"/>
                  <a:pt x="20489" y="8243"/>
                  <a:pt x="19978" y="8243"/>
                </a:cubicBezTo>
                <a:cubicBezTo>
                  <a:pt x="19867" y="8243"/>
                  <a:pt x="19756" y="8239"/>
                  <a:pt x="19645" y="8231"/>
                </a:cubicBezTo>
                <a:cubicBezTo>
                  <a:pt x="19110" y="8189"/>
                  <a:pt x="18609" y="8002"/>
                  <a:pt x="18163" y="7708"/>
                </a:cubicBezTo>
                <a:cubicBezTo>
                  <a:pt x="17269" y="7121"/>
                  <a:pt x="16691" y="6224"/>
                  <a:pt x="16067" y="5381"/>
                </a:cubicBezTo>
                <a:cubicBezTo>
                  <a:pt x="15751" y="4955"/>
                  <a:pt x="15397" y="4546"/>
                  <a:pt x="14929" y="4285"/>
                </a:cubicBezTo>
                <a:cubicBezTo>
                  <a:pt x="14463" y="4025"/>
                  <a:pt x="13935" y="3920"/>
                  <a:pt x="13408" y="3879"/>
                </a:cubicBezTo>
                <a:cubicBezTo>
                  <a:pt x="13154" y="3860"/>
                  <a:pt x="12899" y="3855"/>
                  <a:pt x="12643" y="3855"/>
                </a:cubicBezTo>
                <a:cubicBezTo>
                  <a:pt x="12450" y="3855"/>
                  <a:pt x="12257" y="3858"/>
                  <a:pt x="12064" y="3858"/>
                </a:cubicBezTo>
                <a:cubicBezTo>
                  <a:pt x="11487" y="3858"/>
                  <a:pt x="10912" y="3836"/>
                  <a:pt x="10354" y="3664"/>
                </a:cubicBezTo>
                <a:cubicBezTo>
                  <a:pt x="9893" y="3522"/>
                  <a:pt x="9465" y="3265"/>
                  <a:pt x="9185" y="2863"/>
                </a:cubicBezTo>
                <a:cubicBezTo>
                  <a:pt x="8887" y="2436"/>
                  <a:pt x="8747" y="1924"/>
                  <a:pt x="8473" y="1483"/>
                </a:cubicBezTo>
                <a:cubicBezTo>
                  <a:pt x="7915" y="585"/>
                  <a:pt x="6844" y="273"/>
                  <a:pt x="5861" y="99"/>
                </a:cubicBezTo>
                <a:cubicBezTo>
                  <a:pt x="5533" y="41"/>
                  <a:pt x="5197" y="0"/>
                  <a:pt x="4863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7" name="Google Shape;1347;p52"/>
          <p:cNvSpPr/>
          <p:nvPr/>
        </p:nvSpPr>
        <p:spPr>
          <a:xfrm rot="2024276">
            <a:off x="11135511" y="2218157"/>
            <a:ext cx="1006919" cy="23590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8" name="Google Shape;1348;p52"/>
          <p:cNvSpPr/>
          <p:nvPr/>
        </p:nvSpPr>
        <p:spPr>
          <a:xfrm>
            <a:off x="9431254" y="-367902"/>
            <a:ext cx="1723548" cy="1570059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49" name="Google Shape;1349;p52"/>
          <p:cNvGrpSpPr/>
          <p:nvPr/>
        </p:nvGrpSpPr>
        <p:grpSpPr>
          <a:xfrm>
            <a:off x="10859115" y="4336196"/>
            <a:ext cx="295696" cy="267845"/>
            <a:chOff x="1640475" y="1197075"/>
            <a:chExt cx="55475" cy="50250"/>
          </a:xfrm>
        </p:grpSpPr>
        <p:sp>
          <p:nvSpPr>
            <p:cNvPr id="1350" name="Google Shape;1350;p5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5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5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53" name="Google Shape;1353;p52"/>
          <p:cNvGrpSpPr/>
          <p:nvPr/>
        </p:nvGrpSpPr>
        <p:grpSpPr>
          <a:xfrm rot="7529702" flipH="1">
            <a:off x="614414" y="650634"/>
            <a:ext cx="295697" cy="267847"/>
            <a:chOff x="1640475" y="1197075"/>
            <a:chExt cx="55475" cy="50250"/>
          </a:xfrm>
        </p:grpSpPr>
        <p:sp>
          <p:nvSpPr>
            <p:cNvPr id="1354" name="Google Shape;1354;p5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5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5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57" name="Google Shape;1357;p52"/>
          <p:cNvGrpSpPr/>
          <p:nvPr/>
        </p:nvGrpSpPr>
        <p:grpSpPr>
          <a:xfrm>
            <a:off x="2197732" y="6004047"/>
            <a:ext cx="295696" cy="267845"/>
            <a:chOff x="1640475" y="1197075"/>
            <a:chExt cx="55475" cy="50250"/>
          </a:xfrm>
        </p:grpSpPr>
        <p:sp>
          <p:nvSpPr>
            <p:cNvPr id="1358" name="Google Shape;1358;p5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" name="Google Shape;1359;p5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5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61" name="Google Shape;1361;p52"/>
          <p:cNvGrpSpPr/>
          <p:nvPr/>
        </p:nvGrpSpPr>
        <p:grpSpPr>
          <a:xfrm>
            <a:off x="9612165" y="153163"/>
            <a:ext cx="295696" cy="267845"/>
            <a:chOff x="1640475" y="1197075"/>
            <a:chExt cx="55475" cy="50250"/>
          </a:xfrm>
        </p:grpSpPr>
        <p:sp>
          <p:nvSpPr>
            <p:cNvPr id="1362" name="Google Shape;1362;p5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5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5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65" name="Google Shape;1365;p52"/>
          <p:cNvGrpSpPr/>
          <p:nvPr/>
        </p:nvGrpSpPr>
        <p:grpSpPr>
          <a:xfrm rot="10468240">
            <a:off x="2426319" y="153167"/>
            <a:ext cx="295696" cy="267845"/>
            <a:chOff x="1640475" y="1197075"/>
            <a:chExt cx="55475" cy="50250"/>
          </a:xfrm>
        </p:grpSpPr>
        <p:sp>
          <p:nvSpPr>
            <p:cNvPr id="1366" name="Google Shape;1366;p5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5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5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69" name="Google Shape;1369;p52"/>
          <p:cNvSpPr/>
          <p:nvPr/>
        </p:nvSpPr>
        <p:spPr>
          <a:xfrm rot="-1439237">
            <a:off x="305811" y="5806123"/>
            <a:ext cx="1006928" cy="23590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0" name="Google Shape;1370;p52"/>
          <p:cNvSpPr/>
          <p:nvPr/>
        </p:nvSpPr>
        <p:spPr>
          <a:xfrm rot="6471385" flipH="1">
            <a:off x="10832458" y="5732525"/>
            <a:ext cx="1723557" cy="1570064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71" name="Google Shape;1371;p52"/>
          <p:cNvGrpSpPr/>
          <p:nvPr/>
        </p:nvGrpSpPr>
        <p:grpSpPr>
          <a:xfrm rot="3155490">
            <a:off x="9288929" y="6214629"/>
            <a:ext cx="295699" cy="267848"/>
            <a:chOff x="1640475" y="1197075"/>
            <a:chExt cx="55475" cy="50250"/>
          </a:xfrm>
        </p:grpSpPr>
        <p:sp>
          <p:nvSpPr>
            <p:cNvPr id="1372" name="Google Shape;1372;p5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5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5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75" name="Google Shape;1375;p52"/>
          <p:cNvGrpSpPr/>
          <p:nvPr/>
        </p:nvGrpSpPr>
        <p:grpSpPr>
          <a:xfrm rot="-5400064">
            <a:off x="8249372" y="3946500"/>
            <a:ext cx="396328" cy="359000"/>
            <a:chOff x="1640475" y="1197075"/>
            <a:chExt cx="55475" cy="50250"/>
          </a:xfrm>
        </p:grpSpPr>
        <p:sp>
          <p:nvSpPr>
            <p:cNvPr id="1376" name="Google Shape;1376;p5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5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5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447261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380;p53"/>
          <p:cNvSpPr/>
          <p:nvPr/>
        </p:nvSpPr>
        <p:spPr>
          <a:xfrm rot="10800000">
            <a:off x="7338614" y="-261150"/>
            <a:ext cx="5042852" cy="2373156"/>
          </a:xfrm>
          <a:custGeom>
            <a:avLst/>
            <a:gdLst/>
            <a:ahLst/>
            <a:cxnLst/>
            <a:rect l="l" t="t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1" name="Google Shape;1381;p53"/>
          <p:cNvSpPr/>
          <p:nvPr/>
        </p:nvSpPr>
        <p:spPr>
          <a:xfrm rot="10800000">
            <a:off x="8127487" y="4779187"/>
            <a:ext cx="4347680" cy="2399845"/>
          </a:xfrm>
          <a:custGeom>
            <a:avLst/>
            <a:gdLst/>
            <a:ahLst/>
            <a:cxnLst/>
            <a:rect l="l" t="t" r="r" b="b"/>
            <a:pathLst>
              <a:path w="20526" h="11330" extrusionOk="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2" name="Google Shape;1382;p53"/>
          <p:cNvSpPr/>
          <p:nvPr/>
        </p:nvSpPr>
        <p:spPr>
          <a:xfrm rot="10800000">
            <a:off x="-520264" y="4322094"/>
            <a:ext cx="2755056" cy="2763105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3" name="Google Shape;1383;p53"/>
          <p:cNvSpPr/>
          <p:nvPr/>
        </p:nvSpPr>
        <p:spPr>
          <a:xfrm rot="10800000">
            <a:off x="-344447" y="-512797"/>
            <a:ext cx="5163161" cy="1824348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4" name="Google Shape;1384;p53"/>
          <p:cNvSpPr txBox="1">
            <a:spLocks noGrp="1"/>
          </p:cNvSpPr>
          <p:nvPr>
            <p:ph type="title"/>
          </p:nvPr>
        </p:nvSpPr>
        <p:spPr>
          <a:xfrm>
            <a:off x="4106600" y="1288339"/>
            <a:ext cx="3978800" cy="112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7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385" name="Google Shape;1385;p53"/>
          <p:cNvSpPr txBox="1">
            <a:spLocks noGrp="1"/>
          </p:cNvSpPr>
          <p:nvPr>
            <p:ph type="body" idx="1"/>
          </p:nvPr>
        </p:nvSpPr>
        <p:spPr>
          <a:xfrm>
            <a:off x="1645833" y="4314333"/>
            <a:ext cx="3629200" cy="13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SemiBold"/>
              <a:buChar char="●"/>
              <a:defRPr sz="1867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1219170" lvl="1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SemiBold"/>
              <a:buChar char="○"/>
              <a:defRPr sz="16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828754" lvl="2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SemiBold"/>
              <a:buChar char="■"/>
              <a:defRPr sz="16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2438339" lvl="3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SemiBold"/>
              <a:buChar char="●"/>
              <a:defRPr sz="16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3047924" lvl="4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SemiBold"/>
              <a:buChar char="○"/>
              <a:defRPr sz="16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3657509" lvl="5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SemiBold"/>
              <a:buChar char="■"/>
              <a:defRPr sz="16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4267093" lvl="6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SemiBold"/>
              <a:buChar char="●"/>
              <a:defRPr sz="16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4876678" lvl="7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SemiBold"/>
              <a:buChar char="○"/>
              <a:defRPr sz="16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5486263" lvl="8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SemiBold"/>
              <a:buChar char="■"/>
              <a:defRPr sz="16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1386" name="Google Shape;1386;p53"/>
          <p:cNvSpPr txBox="1"/>
          <p:nvPr/>
        </p:nvSpPr>
        <p:spPr>
          <a:xfrm>
            <a:off x="7187876" y="4251863"/>
            <a:ext cx="3053200" cy="9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CREDITS: This presentation template was created by </a:t>
            </a:r>
            <a:r>
              <a:rPr lang="en" sz="1333" b="1">
                <a:solidFill>
                  <a:schemeClr val="dk2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, including icons by </a:t>
            </a:r>
            <a:r>
              <a:rPr lang="en" sz="1333" b="1">
                <a:solidFill>
                  <a:schemeClr val="dk2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, and infographics &amp; images by </a:t>
            </a:r>
            <a:r>
              <a:rPr lang="en" sz="1333" b="1">
                <a:solidFill>
                  <a:schemeClr val="dk2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333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1333">
              <a:solidFill>
                <a:schemeClr val="dk1"/>
              </a:solidFill>
            </a:endParaRPr>
          </a:p>
        </p:txBody>
      </p:sp>
      <p:grpSp>
        <p:nvGrpSpPr>
          <p:cNvPr id="1387" name="Google Shape;1387;p53"/>
          <p:cNvGrpSpPr/>
          <p:nvPr/>
        </p:nvGrpSpPr>
        <p:grpSpPr>
          <a:xfrm rot="9300375">
            <a:off x="1502709" y="5869517"/>
            <a:ext cx="302068" cy="273615"/>
            <a:chOff x="1640475" y="1197075"/>
            <a:chExt cx="55475" cy="50250"/>
          </a:xfrm>
        </p:grpSpPr>
        <p:sp>
          <p:nvSpPr>
            <p:cNvPr id="1388" name="Google Shape;1388;p5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5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5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91" name="Google Shape;1391;p53"/>
          <p:cNvSpPr/>
          <p:nvPr/>
        </p:nvSpPr>
        <p:spPr>
          <a:xfrm rot="-510326" flipH="1">
            <a:off x="500423" y="363208"/>
            <a:ext cx="766524" cy="17956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53"/>
          <p:cNvSpPr/>
          <p:nvPr/>
        </p:nvSpPr>
        <p:spPr>
          <a:xfrm rot="-9899901" flipH="1">
            <a:off x="6602048" y="6093592"/>
            <a:ext cx="726897" cy="170293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93" name="Google Shape;1393;p53"/>
          <p:cNvGrpSpPr/>
          <p:nvPr/>
        </p:nvGrpSpPr>
        <p:grpSpPr>
          <a:xfrm rot="2217042">
            <a:off x="9668924" y="6197330"/>
            <a:ext cx="487819" cy="441908"/>
            <a:chOff x="1640475" y="1197075"/>
            <a:chExt cx="55475" cy="50250"/>
          </a:xfrm>
        </p:grpSpPr>
        <p:sp>
          <p:nvSpPr>
            <p:cNvPr id="1394" name="Google Shape;1394;p5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5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5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97" name="Google Shape;1397;p53"/>
          <p:cNvGrpSpPr/>
          <p:nvPr/>
        </p:nvGrpSpPr>
        <p:grpSpPr>
          <a:xfrm rot="-7117196">
            <a:off x="10310776" y="469866"/>
            <a:ext cx="432205" cy="391509"/>
            <a:chOff x="1640475" y="1197075"/>
            <a:chExt cx="55475" cy="50250"/>
          </a:xfrm>
        </p:grpSpPr>
        <p:sp>
          <p:nvSpPr>
            <p:cNvPr id="1398" name="Google Shape;1398;p5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5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5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01" name="Google Shape;1401;p53"/>
          <p:cNvGrpSpPr/>
          <p:nvPr/>
        </p:nvGrpSpPr>
        <p:grpSpPr>
          <a:xfrm rot="-7256213">
            <a:off x="573406" y="1302602"/>
            <a:ext cx="300244" cy="355949"/>
            <a:chOff x="1640475" y="1197075"/>
            <a:chExt cx="55475" cy="50250"/>
          </a:xfrm>
        </p:grpSpPr>
        <p:sp>
          <p:nvSpPr>
            <p:cNvPr id="1402" name="Google Shape;1402;p5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5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5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05" name="Google Shape;1405;p53"/>
          <p:cNvSpPr/>
          <p:nvPr/>
        </p:nvSpPr>
        <p:spPr>
          <a:xfrm rot="-5211900">
            <a:off x="-23560" y="3520666"/>
            <a:ext cx="1318469" cy="1201068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63788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"/>
          <p:cNvSpPr/>
          <p:nvPr/>
        </p:nvSpPr>
        <p:spPr>
          <a:xfrm rot="10800000" flipH="1">
            <a:off x="9233561" y="-546113"/>
            <a:ext cx="3480049" cy="3626744"/>
          </a:xfrm>
          <a:custGeom>
            <a:avLst/>
            <a:gdLst/>
            <a:ahLst/>
            <a:cxnLst/>
            <a:rect l="l" t="t" r="r" b="b"/>
            <a:pathLst>
              <a:path w="16369" h="17059" extrusionOk="0">
                <a:moveTo>
                  <a:pt x="10538" y="1"/>
                </a:moveTo>
                <a:cubicBezTo>
                  <a:pt x="9733" y="1"/>
                  <a:pt x="8932" y="153"/>
                  <a:pt x="8209" y="515"/>
                </a:cubicBezTo>
                <a:cubicBezTo>
                  <a:pt x="7233" y="1004"/>
                  <a:pt x="6396" y="1857"/>
                  <a:pt x="6084" y="2920"/>
                </a:cubicBezTo>
                <a:cubicBezTo>
                  <a:pt x="5733" y="4112"/>
                  <a:pt x="6127" y="5357"/>
                  <a:pt x="5884" y="6560"/>
                </a:cubicBezTo>
                <a:cubicBezTo>
                  <a:pt x="5644" y="7754"/>
                  <a:pt x="4612" y="8436"/>
                  <a:pt x="3688" y="9100"/>
                </a:cubicBezTo>
                <a:cubicBezTo>
                  <a:pt x="2685" y="9819"/>
                  <a:pt x="1822" y="10680"/>
                  <a:pt x="1187" y="11745"/>
                </a:cubicBezTo>
                <a:cubicBezTo>
                  <a:pt x="569" y="12782"/>
                  <a:pt x="0" y="14113"/>
                  <a:pt x="309" y="15339"/>
                </a:cubicBezTo>
                <a:cubicBezTo>
                  <a:pt x="443" y="15869"/>
                  <a:pt x="737" y="16372"/>
                  <a:pt x="1186" y="16695"/>
                </a:cubicBezTo>
                <a:cubicBezTo>
                  <a:pt x="1565" y="16966"/>
                  <a:pt x="2011" y="17058"/>
                  <a:pt x="2463" y="17058"/>
                </a:cubicBezTo>
                <a:cubicBezTo>
                  <a:pt x="2614" y="17058"/>
                  <a:pt x="2766" y="17048"/>
                  <a:pt x="2915" y="17031"/>
                </a:cubicBezTo>
                <a:cubicBezTo>
                  <a:pt x="3625" y="16948"/>
                  <a:pt x="4330" y="16784"/>
                  <a:pt x="5032" y="16653"/>
                </a:cubicBezTo>
                <a:cubicBezTo>
                  <a:pt x="5778" y="16514"/>
                  <a:pt x="6525" y="16374"/>
                  <a:pt x="7271" y="16235"/>
                </a:cubicBezTo>
                <a:cubicBezTo>
                  <a:pt x="10255" y="15678"/>
                  <a:pt x="13240" y="15122"/>
                  <a:pt x="16225" y="14565"/>
                </a:cubicBezTo>
                <a:cubicBezTo>
                  <a:pt x="16319" y="14547"/>
                  <a:pt x="16369" y="14453"/>
                  <a:pt x="16334" y="14366"/>
                </a:cubicBezTo>
                <a:cubicBezTo>
                  <a:pt x="15910" y="13292"/>
                  <a:pt x="15542" y="12197"/>
                  <a:pt x="15242" y="11083"/>
                </a:cubicBezTo>
                <a:cubicBezTo>
                  <a:pt x="14709" y="9114"/>
                  <a:pt x="14380" y="7098"/>
                  <a:pt x="14239" y="5065"/>
                </a:cubicBezTo>
                <a:cubicBezTo>
                  <a:pt x="14136" y="3556"/>
                  <a:pt x="14047" y="1835"/>
                  <a:pt x="12931" y="701"/>
                </a:cubicBezTo>
                <a:cubicBezTo>
                  <a:pt x="13074" y="700"/>
                  <a:pt x="12339" y="230"/>
                  <a:pt x="12009" y="160"/>
                </a:cubicBezTo>
                <a:cubicBezTo>
                  <a:pt x="11529" y="58"/>
                  <a:pt x="11033" y="1"/>
                  <a:pt x="10538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6"/>
          <p:cNvSpPr/>
          <p:nvPr/>
        </p:nvSpPr>
        <p:spPr>
          <a:xfrm rot="10800000" flipH="1">
            <a:off x="-548166" y="-234449"/>
            <a:ext cx="3943943" cy="1625965"/>
          </a:xfrm>
          <a:custGeom>
            <a:avLst/>
            <a:gdLst/>
            <a:ahLst/>
            <a:cxnLst/>
            <a:rect l="l" t="t" r="r" b="b"/>
            <a:pathLst>
              <a:path w="18551" h="7648" extrusionOk="0">
                <a:moveTo>
                  <a:pt x="8398" y="1"/>
                </a:moveTo>
                <a:cubicBezTo>
                  <a:pt x="8203" y="1"/>
                  <a:pt x="8005" y="44"/>
                  <a:pt x="7810" y="140"/>
                </a:cubicBezTo>
                <a:cubicBezTo>
                  <a:pt x="7272" y="403"/>
                  <a:pt x="6909" y="991"/>
                  <a:pt x="6614" y="1543"/>
                </a:cubicBezTo>
                <a:cubicBezTo>
                  <a:pt x="6307" y="2117"/>
                  <a:pt x="6031" y="2729"/>
                  <a:pt x="5562" y="3157"/>
                </a:cubicBezTo>
                <a:cubicBezTo>
                  <a:pt x="5343" y="3357"/>
                  <a:pt x="5078" y="3500"/>
                  <a:pt x="4796" y="3515"/>
                </a:cubicBezTo>
                <a:cubicBezTo>
                  <a:pt x="4779" y="3516"/>
                  <a:pt x="4761" y="3516"/>
                  <a:pt x="4744" y="3516"/>
                </a:cubicBezTo>
                <a:cubicBezTo>
                  <a:pt x="4475" y="3516"/>
                  <a:pt x="4218" y="3410"/>
                  <a:pt x="3979" y="3274"/>
                </a:cubicBezTo>
                <a:cubicBezTo>
                  <a:pt x="3615" y="3067"/>
                  <a:pt x="3265" y="2787"/>
                  <a:pt x="2878" y="2633"/>
                </a:cubicBezTo>
                <a:lnTo>
                  <a:pt x="2848" y="2622"/>
                </a:lnTo>
                <a:cubicBezTo>
                  <a:pt x="2713" y="2571"/>
                  <a:pt x="2573" y="2535"/>
                  <a:pt x="2426" y="2524"/>
                </a:cubicBezTo>
                <a:cubicBezTo>
                  <a:pt x="2397" y="2522"/>
                  <a:pt x="2367" y="2521"/>
                  <a:pt x="2338" y="2521"/>
                </a:cubicBezTo>
                <a:cubicBezTo>
                  <a:pt x="1819" y="2521"/>
                  <a:pt x="1364" y="2853"/>
                  <a:pt x="878" y="3039"/>
                </a:cubicBezTo>
                <a:cubicBezTo>
                  <a:pt x="860" y="2988"/>
                  <a:pt x="814" y="2962"/>
                  <a:pt x="771" y="2962"/>
                </a:cubicBezTo>
                <a:cubicBezTo>
                  <a:pt x="719" y="2962"/>
                  <a:pt x="671" y="2999"/>
                  <a:pt x="675" y="3075"/>
                </a:cubicBezTo>
                <a:cubicBezTo>
                  <a:pt x="676" y="3085"/>
                  <a:pt x="676" y="3095"/>
                  <a:pt x="677" y="3105"/>
                </a:cubicBezTo>
                <a:cubicBezTo>
                  <a:pt x="641" y="3115"/>
                  <a:pt x="663" y="3351"/>
                  <a:pt x="684" y="3351"/>
                </a:cubicBezTo>
                <a:cubicBezTo>
                  <a:pt x="684" y="3351"/>
                  <a:pt x="684" y="3351"/>
                  <a:pt x="684" y="3351"/>
                </a:cubicBezTo>
                <a:lnTo>
                  <a:pt x="684" y="3351"/>
                </a:lnTo>
                <a:cubicBezTo>
                  <a:pt x="700" y="4396"/>
                  <a:pt x="480" y="5438"/>
                  <a:pt x="40" y="6361"/>
                </a:cubicBezTo>
                <a:cubicBezTo>
                  <a:pt x="1" y="6444"/>
                  <a:pt x="42" y="6541"/>
                  <a:pt x="125" y="6547"/>
                </a:cubicBezTo>
                <a:cubicBezTo>
                  <a:pt x="520" y="6573"/>
                  <a:pt x="913" y="6601"/>
                  <a:pt x="1308" y="6628"/>
                </a:cubicBezTo>
                <a:cubicBezTo>
                  <a:pt x="2919" y="6739"/>
                  <a:pt x="4531" y="6851"/>
                  <a:pt x="6142" y="6962"/>
                </a:cubicBezTo>
                <a:cubicBezTo>
                  <a:pt x="7754" y="7074"/>
                  <a:pt x="9365" y="7184"/>
                  <a:pt x="10977" y="7295"/>
                </a:cubicBezTo>
                <a:cubicBezTo>
                  <a:pt x="12587" y="7407"/>
                  <a:pt x="14196" y="7526"/>
                  <a:pt x="15806" y="7629"/>
                </a:cubicBezTo>
                <a:cubicBezTo>
                  <a:pt x="15970" y="7639"/>
                  <a:pt x="16139" y="7648"/>
                  <a:pt x="16308" y="7648"/>
                </a:cubicBezTo>
                <a:cubicBezTo>
                  <a:pt x="16770" y="7648"/>
                  <a:pt x="17238" y="7584"/>
                  <a:pt x="17642" y="7319"/>
                </a:cubicBezTo>
                <a:cubicBezTo>
                  <a:pt x="18126" y="7004"/>
                  <a:pt x="18405" y="6441"/>
                  <a:pt x="18479" y="5822"/>
                </a:cubicBezTo>
                <a:cubicBezTo>
                  <a:pt x="18551" y="5210"/>
                  <a:pt x="18426" y="4561"/>
                  <a:pt x="18155" y="4033"/>
                </a:cubicBezTo>
                <a:cubicBezTo>
                  <a:pt x="18001" y="3734"/>
                  <a:pt x="17799" y="3450"/>
                  <a:pt x="17538" y="3266"/>
                </a:cubicBezTo>
                <a:cubicBezTo>
                  <a:pt x="17335" y="3121"/>
                  <a:pt x="17111" y="3062"/>
                  <a:pt x="16880" y="3062"/>
                </a:cubicBezTo>
                <a:cubicBezTo>
                  <a:pt x="16779" y="3062"/>
                  <a:pt x="16677" y="3073"/>
                  <a:pt x="16575" y="3094"/>
                </a:cubicBezTo>
                <a:cubicBezTo>
                  <a:pt x="16223" y="3166"/>
                  <a:pt x="15888" y="3319"/>
                  <a:pt x="15537" y="3397"/>
                </a:cubicBezTo>
                <a:cubicBezTo>
                  <a:pt x="15268" y="3457"/>
                  <a:pt x="14994" y="3485"/>
                  <a:pt x="14721" y="3485"/>
                </a:cubicBezTo>
                <a:cubicBezTo>
                  <a:pt x="14673" y="3485"/>
                  <a:pt x="14624" y="3484"/>
                  <a:pt x="14575" y="3482"/>
                </a:cubicBezTo>
                <a:cubicBezTo>
                  <a:pt x="13922" y="3460"/>
                  <a:pt x="13281" y="3278"/>
                  <a:pt x="12679" y="2996"/>
                </a:cubicBezTo>
                <a:cubicBezTo>
                  <a:pt x="12065" y="2707"/>
                  <a:pt x="11491" y="2306"/>
                  <a:pt x="10973" y="1835"/>
                </a:cubicBezTo>
                <a:cubicBezTo>
                  <a:pt x="10470" y="1378"/>
                  <a:pt x="10039" y="821"/>
                  <a:pt x="9498" y="418"/>
                </a:cubicBezTo>
                <a:cubicBezTo>
                  <a:pt x="9163" y="167"/>
                  <a:pt x="8785" y="1"/>
                  <a:pt x="8398" y="1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6"/>
          <p:cNvSpPr/>
          <p:nvPr/>
        </p:nvSpPr>
        <p:spPr>
          <a:xfrm rot="10800000" flipH="1">
            <a:off x="7046119" y="5518530"/>
            <a:ext cx="5456804" cy="1471829"/>
          </a:xfrm>
          <a:custGeom>
            <a:avLst/>
            <a:gdLst/>
            <a:ahLst/>
            <a:cxnLst/>
            <a:rect l="l" t="t" r="r" b="b"/>
            <a:pathLst>
              <a:path w="25667" h="6923" extrusionOk="0">
                <a:moveTo>
                  <a:pt x="95" y="1"/>
                </a:moveTo>
                <a:lnTo>
                  <a:pt x="95" y="1"/>
                </a:lnTo>
                <a:cubicBezTo>
                  <a:pt x="3" y="325"/>
                  <a:pt x="0" y="652"/>
                  <a:pt x="124" y="980"/>
                </a:cubicBezTo>
                <a:cubicBezTo>
                  <a:pt x="169" y="1098"/>
                  <a:pt x="231" y="1215"/>
                  <a:pt x="310" y="1328"/>
                </a:cubicBezTo>
                <a:cubicBezTo>
                  <a:pt x="324" y="1349"/>
                  <a:pt x="339" y="1369"/>
                  <a:pt x="355" y="1389"/>
                </a:cubicBezTo>
                <a:cubicBezTo>
                  <a:pt x="699" y="1846"/>
                  <a:pt x="1304" y="2249"/>
                  <a:pt x="2067" y="2533"/>
                </a:cubicBezTo>
                <a:cubicBezTo>
                  <a:pt x="2123" y="2554"/>
                  <a:pt x="2182" y="2574"/>
                  <a:pt x="2240" y="2594"/>
                </a:cubicBezTo>
                <a:cubicBezTo>
                  <a:pt x="2505" y="2684"/>
                  <a:pt x="2788" y="2761"/>
                  <a:pt x="3082" y="2820"/>
                </a:cubicBezTo>
                <a:cubicBezTo>
                  <a:pt x="3121" y="2828"/>
                  <a:pt x="3160" y="2836"/>
                  <a:pt x="3199" y="2843"/>
                </a:cubicBezTo>
                <a:cubicBezTo>
                  <a:pt x="3235" y="2848"/>
                  <a:pt x="3269" y="2855"/>
                  <a:pt x="3304" y="2861"/>
                </a:cubicBezTo>
                <a:cubicBezTo>
                  <a:pt x="4479" y="3062"/>
                  <a:pt x="5837" y="3029"/>
                  <a:pt x="6823" y="3420"/>
                </a:cubicBezTo>
                <a:cubicBezTo>
                  <a:pt x="7054" y="3512"/>
                  <a:pt x="7246" y="3619"/>
                  <a:pt x="7410" y="3737"/>
                </a:cubicBezTo>
                <a:cubicBezTo>
                  <a:pt x="7438" y="3757"/>
                  <a:pt x="7465" y="3777"/>
                  <a:pt x="7492" y="3798"/>
                </a:cubicBezTo>
                <a:cubicBezTo>
                  <a:pt x="7907" y="4126"/>
                  <a:pt x="8126" y="4532"/>
                  <a:pt x="8351" y="4940"/>
                </a:cubicBezTo>
                <a:cubicBezTo>
                  <a:pt x="8363" y="4960"/>
                  <a:pt x="8375" y="4981"/>
                  <a:pt x="8386" y="5002"/>
                </a:cubicBezTo>
                <a:cubicBezTo>
                  <a:pt x="8613" y="5409"/>
                  <a:pt x="8857" y="5814"/>
                  <a:pt x="9326" y="6143"/>
                </a:cubicBezTo>
                <a:cubicBezTo>
                  <a:pt x="9338" y="6152"/>
                  <a:pt x="9350" y="6161"/>
                  <a:pt x="9363" y="6170"/>
                </a:cubicBezTo>
                <a:cubicBezTo>
                  <a:pt x="9381" y="6181"/>
                  <a:pt x="9399" y="6193"/>
                  <a:pt x="9417" y="6205"/>
                </a:cubicBezTo>
                <a:cubicBezTo>
                  <a:pt x="10107" y="6649"/>
                  <a:pt x="11200" y="6895"/>
                  <a:pt x="12290" y="6920"/>
                </a:cubicBezTo>
                <a:cubicBezTo>
                  <a:pt x="12359" y="6922"/>
                  <a:pt x="12429" y="6922"/>
                  <a:pt x="12498" y="6922"/>
                </a:cubicBezTo>
                <a:cubicBezTo>
                  <a:pt x="13546" y="6922"/>
                  <a:pt x="14580" y="6739"/>
                  <a:pt x="15482" y="6457"/>
                </a:cubicBezTo>
                <a:cubicBezTo>
                  <a:pt x="15733" y="6379"/>
                  <a:pt x="15977" y="6292"/>
                  <a:pt x="16221" y="6206"/>
                </a:cubicBezTo>
                <a:cubicBezTo>
                  <a:pt x="16279" y="6185"/>
                  <a:pt x="16336" y="6163"/>
                  <a:pt x="16394" y="6143"/>
                </a:cubicBezTo>
                <a:cubicBezTo>
                  <a:pt x="17021" y="5919"/>
                  <a:pt x="17650" y="5699"/>
                  <a:pt x="18381" y="5606"/>
                </a:cubicBezTo>
                <a:cubicBezTo>
                  <a:pt x="18666" y="5570"/>
                  <a:pt x="18954" y="5554"/>
                  <a:pt x="19242" y="5554"/>
                </a:cubicBezTo>
                <a:cubicBezTo>
                  <a:pt x="20278" y="5554"/>
                  <a:pt x="21323" y="5757"/>
                  <a:pt x="22324" y="5932"/>
                </a:cubicBezTo>
                <a:cubicBezTo>
                  <a:pt x="22780" y="6013"/>
                  <a:pt x="23253" y="6086"/>
                  <a:pt x="23731" y="6144"/>
                </a:cubicBezTo>
                <a:cubicBezTo>
                  <a:pt x="23920" y="6169"/>
                  <a:pt x="24110" y="6189"/>
                  <a:pt x="24302" y="6207"/>
                </a:cubicBezTo>
                <a:cubicBezTo>
                  <a:pt x="24756" y="6249"/>
                  <a:pt x="25213" y="6274"/>
                  <a:pt x="25664" y="6275"/>
                </a:cubicBezTo>
                <a:lnTo>
                  <a:pt x="25664" y="6144"/>
                </a:lnTo>
                <a:lnTo>
                  <a:pt x="25665" y="5003"/>
                </a:lnTo>
                <a:lnTo>
                  <a:pt x="25665" y="3738"/>
                </a:lnTo>
                <a:lnTo>
                  <a:pt x="25666" y="2596"/>
                </a:lnTo>
                <a:lnTo>
                  <a:pt x="25666" y="1331"/>
                </a:lnTo>
                <a:lnTo>
                  <a:pt x="25667" y="5"/>
                </a:lnTo>
                <a:lnTo>
                  <a:pt x="3200" y="2"/>
                </a:lnTo>
                <a:lnTo>
                  <a:pt x="3083" y="2"/>
                </a:lnTo>
                <a:lnTo>
                  <a:pt x="95" y="1"/>
                </a:ln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6"/>
          <p:cNvSpPr/>
          <p:nvPr/>
        </p:nvSpPr>
        <p:spPr>
          <a:xfrm flipH="1">
            <a:off x="-522654" y="3425696"/>
            <a:ext cx="4567711" cy="3808304"/>
          </a:xfrm>
          <a:custGeom>
            <a:avLst/>
            <a:gdLst/>
            <a:ahLst/>
            <a:cxnLst/>
            <a:rect l="l" t="t" r="r" b="b"/>
            <a:pathLst>
              <a:path w="21485" h="17913" extrusionOk="0">
                <a:moveTo>
                  <a:pt x="16498" y="0"/>
                </a:moveTo>
                <a:cubicBezTo>
                  <a:pt x="16431" y="0"/>
                  <a:pt x="16363" y="2"/>
                  <a:pt x="16295" y="5"/>
                </a:cubicBezTo>
                <a:cubicBezTo>
                  <a:pt x="14773" y="76"/>
                  <a:pt x="13358" y="913"/>
                  <a:pt x="11838" y="913"/>
                </a:cubicBezTo>
                <a:cubicBezTo>
                  <a:pt x="11828" y="913"/>
                  <a:pt x="11819" y="913"/>
                  <a:pt x="11809" y="913"/>
                </a:cubicBezTo>
                <a:cubicBezTo>
                  <a:pt x="10328" y="903"/>
                  <a:pt x="8942" y="90"/>
                  <a:pt x="7502" y="90"/>
                </a:cubicBezTo>
                <a:cubicBezTo>
                  <a:pt x="7296" y="90"/>
                  <a:pt x="7089" y="106"/>
                  <a:pt x="6880" y="144"/>
                </a:cubicBezTo>
                <a:cubicBezTo>
                  <a:pt x="6031" y="300"/>
                  <a:pt x="5298" y="798"/>
                  <a:pt x="4738" y="1383"/>
                </a:cubicBezTo>
                <a:cubicBezTo>
                  <a:pt x="4125" y="2021"/>
                  <a:pt x="3678" y="2792"/>
                  <a:pt x="3546" y="3606"/>
                </a:cubicBezTo>
                <a:cubicBezTo>
                  <a:pt x="3331" y="4945"/>
                  <a:pt x="3958" y="6365"/>
                  <a:pt x="3330" y="7612"/>
                </a:cubicBezTo>
                <a:cubicBezTo>
                  <a:pt x="2843" y="8573"/>
                  <a:pt x="1725" y="9179"/>
                  <a:pt x="1025" y="10039"/>
                </a:cubicBezTo>
                <a:cubicBezTo>
                  <a:pt x="129" y="11143"/>
                  <a:pt x="1" y="12623"/>
                  <a:pt x="493" y="13871"/>
                </a:cubicBezTo>
                <a:cubicBezTo>
                  <a:pt x="985" y="15119"/>
                  <a:pt x="2039" y="16147"/>
                  <a:pt x="3280" y="16894"/>
                </a:cubicBezTo>
                <a:cubicBezTo>
                  <a:pt x="4303" y="17509"/>
                  <a:pt x="5501" y="17913"/>
                  <a:pt x="6745" y="17913"/>
                </a:cubicBezTo>
                <a:cubicBezTo>
                  <a:pt x="7100" y="17913"/>
                  <a:pt x="7459" y="17880"/>
                  <a:pt x="7819" y="17810"/>
                </a:cubicBezTo>
                <a:cubicBezTo>
                  <a:pt x="9799" y="17422"/>
                  <a:pt x="10027" y="16541"/>
                  <a:pt x="10831" y="15097"/>
                </a:cubicBezTo>
                <a:cubicBezTo>
                  <a:pt x="11709" y="13519"/>
                  <a:pt x="13719" y="12697"/>
                  <a:pt x="15584" y="12036"/>
                </a:cubicBezTo>
                <a:cubicBezTo>
                  <a:pt x="17450" y="11376"/>
                  <a:pt x="19474" y="10648"/>
                  <a:pt x="20504" y="9137"/>
                </a:cubicBezTo>
                <a:cubicBezTo>
                  <a:pt x="21026" y="8370"/>
                  <a:pt x="21230" y="7476"/>
                  <a:pt x="21324" y="6598"/>
                </a:cubicBezTo>
                <a:cubicBezTo>
                  <a:pt x="21484" y="5087"/>
                  <a:pt x="21327" y="3511"/>
                  <a:pt x="20489" y="2207"/>
                </a:cubicBezTo>
                <a:cubicBezTo>
                  <a:pt x="19684" y="953"/>
                  <a:pt x="18161" y="0"/>
                  <a:pt x="16498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6"/>
          <p:cNvSpPr txBox="1">
            <a:spLocks noGrp="1"/>
          </p:cNvSpPr>
          <p:nvPr>
            <p:ph type="title"/>
          </p:nvPr>
        </p:nvSpPr>
        <p:spPr>
          <a:xfrm>
            <a:off x="3620900" y="1011936"/>
            <a:ext cx="49500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60" name="Google Shape;160;p6"/>
          <p:cNvGrpSpPr/>
          <p:nvPr/>
        </p:nvGrpSpPr>
        <p:grpSpPr>
          <a:xfrm rot="-9900030">
            <a:off x="361879" y="1126937"/>
            <a:ext cx="287909" cy="260807"/>
            <a:chOff x="1640475" y="1197075"/>
            <a:chExt cx="55475" cy="50250"/>
          </a:xfrm>
        </p:grpSpPr>
        <p:sp>
          <p:nvSpPr>
            <p:cNvPr id="161" name="Google Shape;161;p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4" name="Google Shape;164;p6"/>
          <p:cNvGrpSpPr/>
          <p:nvPr/>
        </p:nvGrpSpPr>
        <p:grpSpPr>
          <a:xfrm rot="6524430">
            <a:off x="466505" y="3171502"/>
            <a:ext cx="372824" cy="337725"/>
            <a:chOff x="1640475" y="1197075"/>
            <a:chExt cx="55475" cy="50250"/>
          </a:xfrm>
        </p:grpSpPr>
        <p:sp>
          <p:nvSpPr>
            <p:cNvPr id="165" name="Google Shape;165;p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8" name="Google Shape;168;p6"/>
          <p:cNvSpPr/>
          <p:nvPr/>
        </p:nvSpPr>
        <p:spPr>
          <a:xfrm rot="-2121718" flipH="1">
            <a:off x="8984850" y="301765"/>
            <a:ext cx="1184137" cy="27739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6"/>
          <p:cNvSpPr/>
          <p:nvPr/>
        </p:nvSpPr>
        <p:spPr>
          <a:xfrm rot="-10799883" flipH="1">
            <a:off x="289479" y="6396764"/>
            <a:ext cx="726903" cy="170291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0" name="Google Shape;170;p6"/>
          <p:cNvGrpSpPr/>
          <p:nvPr/>
        </p:nvGrpSpPr>
        <p:grpSpPr>
          <a:xfrm rot="6300012">
            <a:off x="11436127" y="5233933"/>
            <a:ext cx="387720" cy="351216"/>
            <a:chOff x="1640475" y="1197075"/>
            <a:chExt cx="55475" cy="50250"/>
          </a:xfrm>
        </p:grpSpPr>
        <p:sp>
          <p:nvSpPr>
            <p:cNvPr id="171" name="Google Shape;171;p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4" name="Google Shape;174;p6"/>
          <p:cNvSpPr/>
          <p:nvPr/>
        </p:nvSpPr>
        <p:spPr>
          <a:xfrm rot="10800000">
            <a:off x="7770700" y="5363934"/>
            <a:ext cx="1556765" cy="1138933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6"/>
          <p:cNvSpPr/>
          <p:nvPr/>
        </p:nvSpPr>
        <p:spPr>
          <a:xfrm rot="-10431843">
            <a:off x="-72187" y="-158169"/>
            <a:ext cx="694643" cy="1088385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599223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p54"/>
          <p:cNvSpPr/>
          <p:nvPr/>
        </p:nvSpPr>
        <p:spPr>
          <a:xfrm flipH="1">
            <a:off x="7285113" y="-228666"/>
            <a:ext cx="4954655" cy="2527372"/>
          </a:xfrm>
          <a:custGeom>
            <a:avLst/>
            <a:gdLst/>
            <a:ahLst/>
            <a:cxnLst/>
            <a:rect l="l" t="t" r="r" b="b"/>
            <a:pathLst>
              <a:path w="14457" h="6348" extrusionOk="0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8" name="Google Shape;1408;p54"/>
          <p:cNvSpPr/>
          <p:nvPr/>
        </p:nvSpPr>
        <p:spPr>
          <a:xfrm flipH="1">
            <a:off x="8413543" y="4453999"/>
            <a:ext cx="4176324" cy="2766635"/>
          </a:xfrm>
          <a:custGeom>
            <a:avLst/>
            <a:gdLst/>
            <a:ahLst/>
            <a:cxnLst/>
            <a:rect l="l" t="t" r="r" b="b"/>
            <a:pathLst>
              <a:path w="26174" h="14261" extrusionOk="0">
                <a:moveTo>
                  <a:pt x="4863" y="0"/>
                </a:moveTo>
                <a:cubicBezTo>
                  <a:pt x="4600" y="0"/>
                  <a:pt x="4337" y="25"/>
                  <a:pt x="4079" y="86"/>
                </a:cubicBezTo>
                <a:cubicBezTo>
                  <a:pt x="3577" y="206"/>
                  <a:pt x="3127" y="469"/>
                  <a:pt x="2736" y="803"/>
                </a:cubicBezTo>
                <a:cubicBezTo>
                  <a:pt x="1930" y="1492"/>
                  <a:pt x="1836" y="3135"/>
                  <a:pt x="799" y="3280"/>
                </a:cubicBezTo>
                <a:cubicBezTo>
                  <a:pt x="128" y="3374"/>
                  <a:pt x="0" y="4462"/>
                  <a:pt x="66" y="4462"/>
                </a:cubicBezTo>
                <a:cubicBezTo>
                  <a:pt x="68" y="4462"/>
                  <a:pt x="70" y="4461"/>
                  <a:pt x="72" y="4459"/>
                </a:cubicBezTo>
                <a:lnTo>
                  <a:pt x="72" y="4459"/>
                </a:lnTo>
                <a:cubicBezTo>
                  <a:pt x="67" y="5698"/>
                  <a:pt x="63" y="6939"/>
                  <a:pt x="59" y="8179"/>
                </a:cubicBezTo>
                <a:cubicBezTo>
                  <a:pt x="56" y="8831"/>
                  <a:pt x="53" y="9483"/>
                  <a:pt x="51" y="10135"/>
                </a:cubicBezTo>
                <a:cubicBezTo>
                  <a:pt x="50" y="10457"/>
                  <a:pt x="49" y="10777"/>
                  <a:pt x="48" y="11099"/>
                </a:cubicBezTo>
                <a:cubicBezTo>
                  <a:pt x="47" y="11393"/>
                  <a:pt x="48" y="11687"/>
                  <a:pt x="100" y="11976"/>
                </a:cubicBezTo>
                <a:cubicBezTo>
                  <a:pt x="186" y="12456"/>
                  <a:pt x="458" y="12928"/>
                  <a:pt x="933" y="13108"/>
                </a:cubicBezTo>
                <a:cubicBezTo>
                  <a:pt x="1033" y="13146"/>
                  <a:pt x="1145" y="13169"/>
                  <a:pt x="1252" y="13169"/>
                </a:cubicBezTo>
                <a:cubicBezTo>
                  <a:pt x="1254" y="13169"/>
                  <a:pt x="1257" y="13169"/>
                  <a:pt x="1259" y="13169"/>
                </a:cubicBezTo>
                <a:cubicBezTo>
                  <a:pt x="1388" y="13167"/>
                  <a:pt x="1479" y="13054"/>
                  <a:pt x="1583" y="12989"/>
                </a:cubicBezTo>
                <a:cubicBezTo>
                  <a:pt x="1788" y="12861"/>
                  <a:pt x="2013" y="12777"/>
                  <a:pt x="2247" y="12724"/>
                </a:cubicBezTo>
                <a:cubicBezTo>
                  <a:pt x="2483" y="12671"/>
                  <a:pt x="2724" y="12651"/>
                  <a:pt x="2966" y="12651"/>
                </a:cubicBezTo>
                <a:cubicBezTo>
                  <a:pt x="3233" y="12651"/>
                  <a:pt x="3501" y="12676"/>
                  <a:pt x="3763" y="12707"/>
                </a:cubicBezTo>
                <a:cubicBezTo>
                  <a:pt x="4310" y="12772"/>
                  <a:pt x="4853" y="12875"/>
                  <a:pt x="5400" y="12938"/>
                </a:cubicBezTo>
                <a:cubicBezTo>
                  <a:pt x="6669" y="13085"/>
                  <a:pt x="7946" y="13111"/>
                  <a:pt x="9219" y="13205"/>
                </a:cubicBezTo>
                <a:cubicBezTo>
                  <a:pt x="9860" y="13253"/>
                  <a:pt x="10500" y="13317"/>
                  <a:pt x="11134" y="13424"/>
                </a:cubicBezTo>
                <a:cubicBezTo>
                  <a:pt x="11749" y="13526"/>
                  <a:pt x="12358" y="13663"/>
                  <a:pt x="12967" y="13796"/>
                </a:cubicBezTo>
                <a:cubicBezTo>
                  <a:pt x="14136" y="14051"/>
                  <a:pt x="15300" y="14261"/>
                  <a:pt x="16498" y="14261"/>
                </a:cubicBezTo>
                <a:cubicBezTo>
                  <a:pt x="16552" y="14261"/>
                  <a:pt x="16606" y="14260"/>
                  <a:pt x="16660" y="14259"/>
                </a:cubicBezTo>
                <a:cubicBezTo>
                  <a:pt x="17953" y="14238"/>
                  <a:pt x="19236" y="14050"/>
                  <a:pt x="20525" y="13980"/>
                </a:cubicBezTo>
                <a:cubicBezTo>
                  <a:pt x="21615" y="13919"/>
                  <a:pt x="22718" y="13973"/>
                  <a:pt x="23796" y="13769"/>
                </a:cubicBezTo>
                <a:cubicBezTo>
                  <a:pt x="24313" y="13670"/>
                  <a:pt x="24820" y="13506"/>
                  <a:pt x="25277" y="13242"/>
                </a:cubicBezTo>
                <a:cubicBezTo>
                  <a:pt x="25711" y="12992"/>
                  <a:pt x="26148" y="12628"/>
                  <a:pt x="26165" y="12087"/>
                </a:cubicBezTo>
                <a:cubicBezTo>
                  <a:pt x="26174" y="11806"/>
                  <a:pt x="26071" y="11536"/>
                  <a:pt x="25960" y="11284"/>
                </a:cubicBezTo>
                <a:cubicBezTo>
                  <a:pt x="25831" y="10995"/>
                  <a:pt x="25692" y="10711"/>
                  <a:pt x="25556" y="10424"/>
                </a:cubicBezTo>
                <a:cubicBezTo>
                  <a:pt x="25280" y="9836"/>
                  <a:pt x="25017" y="9241"/>
                  <a:pt x="24726" y="8660"/>
                </a:cubicBezTo>
                <a:cubicBezTo>
                  <a:pt x="24617" y="8443"/>
                  <a:pt x="24475" y="8244"/>
                  <a:pt x="24244" y="8148"/>
                </a:cubicBezTo>
                <a:cubicBezTo>
                  <a:pt x="23992" y="8043"/>
                  <a:pt x="23700" y="8056"/>
                  <a:pt x="23431" y="8053"/>
                </a:cubicBezTo>
                <a:cubicBezTo>
                  <a:pt x="23345" y="8052"/>
                  <a:pt x="23259" y="8052"/>
                  <a:pt x="23173" y="8052"/>
                </a:cubicBezTo>
                <a:cubicBezTo>
                  <a:pt x="22618" y="8052"/>
                  <a:pt x="22062" y="8075"/>
                  <a:pt x="21508" y="8122"/>
                </a:cubicBezTo>
                <a:cubicBezTo>
                  <a:pt x="20999" y="8165"/>
                  <a:pt x="20489" y="8243"/>
                  <a:pt x="19978" y="8243"/>
                </a:cubicBezTo>
                <a:cubicBezTo>
                  <a:pt x="19867" y="8243"/>
                  <a:pt x="19756" y="8239"/>
                  <a:pt x="19645" y="8231"/>
                </a:cubicBezTo>
                <a:cubicBezTo>
                  <a:pt x="19110" y="8189"/>
                  <a:pt x="18609" y="8002"/>
                  <a:pt x="18163" y="7708"/>
                </a:cubicBezTo>
                <a:cubicBezTo>
                  <a:pt x="17269" y="7121"/>
                  <a:pt x="16691" y="6224"/>
                  <a:pt x="16067" y="5381"/>
                </a:cubicBezTo>
                <a:cubicBezTo>
                  <a:pt x="15751" y="4955"/>
                  <a:pt x="15397" y="4546"/>
                  <a:pt x="14929" y="4285"/>
                </a:cubicBezTo>
                <a:cubicBezTo>
                  <a:pt x="14463" y="4025"/>
                  <a:pt x="13935" y="3920"/>
                  <a:pt x="13408" y="3879"/>
                </a:cubicBezTo>
                <a:cubicBezTo>
                  <a:pt x="13154" y="3860"/>
                  <a:pt x="12899" y="3855"/>
                  <a:pt x="12643" y="3855"/>
                </a:cubicBezTo>
                <a:cubicBezTo>
                  <a:pt x="12450" y="3855"/>
                  <a:pt x="12257" y="3858"/>
                  <a:pt x="12064" y="3858"/>
                </a:cubicBezTo>
                <a:cubicBezTo>
                  <a:pt x="11487" y="3858"/>
                  <a:pt x="10912" y="3836"/>
                  <a:pt x="10354" y="3664"/>
                </a:cubicBezTo>
                <a:cubicBezTo>
                  <a:pt x="9893" y="3522"/>
                  <a:pt x="9465" y="3265"/>
                  <a:pt x="9185" y="2863"/>
                </a:cubicBezTo>
                <a:cubicBezTo>
                  <a:pt x="8887" y="2436"/>
                  <a:pt x="8747" y="1924"/>
                  <a:pt x="8473" y="1483"/>
                </a:cubicBezTo>
                <a:cubicBezTo>
                  <a:pt x="7915" y="585"/>
                  <a:pt x="6844" y="273"/>
                  <a:pt x="5861" y="99"/>
                </a:cubicBezTo>
                <a:cubicBezTo>
                  <a:pt x="5533" y="41"/>
                  <a:pt x="5197" y="0"/>
                  <a:pt x="486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9" name="Google Shape;1409;p54"/>
          <p:cNvSpPr/>
          <p:nvPr/>
        </p:nvSpPr>
        <p:spPr>
          <a:xfrm flipH="1">
            <a:off x="-406706" y="4668132"/>
            <a:ext cx="4669340" cy="2423544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lnTo>
                  <a:pt x="1059" y="11977"/>
                </a:ln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0" name="Google Shape;1410;p54"/>
          <p:cNvSpPr/>
          <p:nvPr/>
        </p:nvSpPr>
        <p:spPr>
          <a:xfrm flipH="1">
            <a:off x="-230622" y="-461966"/>
            <a:ext cx="5169956" cy="2672269"/>
          </a:xfrm>
          <a:custGeom>
            <a:avLst/>
            <a:gdLst/>
            <a:ahLst/>
            <a:cxnLst/>
            <a:rect l="l" t="t" r="r" b="b"/>
            <a:pathLst>
              <a:path w="24377" h="8613" extrusionOk="0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lnTo>
                  <a:pt x="311" y="1157"/>
                </a:ln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11" name="Google Shape;1411;p54"/>
          <p:cNvGrpSpPr/>
          <p:nvPr/>
        </p:nvGrpSpPr>
        <p:grpSpPr>
          <a:xfrm rot="899994">
            <a:off x="1355296" y="269176"/>
            <a:ext cx="605555" cy="548555"/>
            <a:chOff x="1640475" y="1197075"/>
            <a:chExt cx="55475" cy="50250"/>
          </a:xfrm>
        </p:grpSpPr>
        <p:sp>
          <p:nvSpPr>
            <p:cNvPr id="1412" name="Google Shape;1412;p5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5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5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15" name="Google Shape;1415;p54"/>
          <p:cNvGrpSpPr/>
          <p:nvPr/>
        </p:nvGrpSpPr>
        <p:grpSpPr>
          <a:xfrm rot="-765977">
            <a:off x="11002652" y="2028966"/>
            <a:ext cx="372821" cy="337725"/>
            <a:chOff x="1640475" y="1197075"/>
            <a:chExt cx="55475" cy="50250"/>
          </a:xfrm>
        </p:grpSpPr>
        <p:sp>
          <p:nvSpPr>
            <p:cNvPr id="1416" name="Google Shape;1416;p5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5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5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19" name="Google Shape;1419;p54"/>
          <p:cNvSpPr/>
          <p:nvPr/>
        </p:nvSpPr>
        <p:spPr>
          <a:xfrm rot="-1686808" flipH="1">
            <a:off x="4259115" y="6095818"/>
            <a:ext cx="926732" cy="21710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0" name="Google Shape;1420;p54"/>
          <p:cNvSpPr/>
          <p:nvPr/>
        </p:nvSpPr>
        <p:spPr>
          <a:xfrm rot="117" flipH="1">
            <a:off x="10498933" y="200179"/>
            <a:ext cx="726903" cy="170291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21" name="Google Shape;1421;p54"/>
          <p:cNvGrpSpPr/>
          <p:nvPr/>
        </p:nvGrpSpPr>
        <p:grpSpPr>
          <a:xfrm rot="-4475517">
            <a:off x="9910323" y="5922909"/>
            <a:ext cx="263693" cy="285080"/>
            <a:chOff x="1640475" y="1197075"/>
            <a:chExt cx="55475" cy="50250"/>
          </a:xfrm>
        </p:grpSpPr>
        <p:sp>
          <p:nvSpPr>
            <p:cNvPr id="1422" name="Google Shape;1422;p5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5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5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25" name="Google Shape;1425;p54"/>
          <p:cNvSpPr/>
          <p:nvPr/>
        </p:nvSpPr>
        <p:spPr>
          <a:xfrm>
            <a:off x="1188816" y="5495984"/>
            <a:ext cx="1556765" cy="1138933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6" name="Google Shape;1426;p54"/>
          <p:cNvSpPr/>
          <p:nvPr/>
        </p:nvSpPr>
        <p:spPr>
          <a:xfrm rot="368157">
            <a:off x="11025491" y="5660185"/>
            <a:ext cx="694643" cy="1088385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27" name="Google Shape;1427;p54"/>
          <p:cNvGrpSpPr/>
          <p:nvPr/>
        </p:nvGrpSpPr>
        <p:grpSpPr>
          <a:xfrm rot="-765935">
            <a:off x="366172" y="4065178"/>
            <a:ext cx="295683" cy="267847"/>
            <a:chOff x="1640475" y="1197075"/>
            <a:chExt cx="55475" cy="50250"/>
          </a:xfrm>
        </p:grpSpPr>
        <p:sp>
          <p:nvSpPr>
            <p:cNvPr id="1428" name="Google Shape;1428;p5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9" name="Google Shape;1429;p5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0" name="Google Shape;1430;p5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643925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p55"/>
          <p:cNvSpPr/>
          <p:nvPr/>
        </p:nvSpPr>
        <p:spPr>
          <a:xfrm>
            <a:off x="-171765" y="5412084"/>
            <a:ext cx="4754840" cy="1541664"/>
          </a:xfrm>
          <a:custGeom>
            <a:avLst/>
            <a:gdLst/>
            <a:ahLst/>
            <a:cxnLst/>
            <a:rect l="l" t="t" r="r" b="b"/>
            <a:pathLst>
              <a:path w="21861" h="7088" extrusionOk="0">
                <a:moveTo>
                  <a:pt x="1470" y="1"/>
                </a:moveTo>
                <a:cubicBezTo>
                  <a:pt x="969" y="1"/>
                  <a:pt x="465" y="73"/>
                  <a:pt x="0" y="211"/>
                </a:cubicBezTo>
                <a:lnTo>
                  <a:pt x="0" y="7087"/>
                </a:lnTo>
                <a:lnTo>
                  <a:pt x="21860" y="7087"/>
                </a:lnTo>
                <a:cubicBezTo>
                  <a:pt x="21784" y="6987"/>
                  <a:pt x="21696" y="6892"/>
                  <a:pt x="21596" y="6806"/>
                </a:cubicBezTo>
                <a:cubicBezTo>
                  <a:pt x="21135" y="6406"/>
                  <a:pt x="20429" y="6167"/>
                  <a:pt x="19720" y="6167"/>
                </a:cubicBezTo>
                <a:cubicBezTo>
                  <a:pt x="19688" y="6167"/>
                  <a:pt x="19657" y="6168"/>
                  <a:pt x="19626" y="6169"/>
                </a:cubicBezTo>
                <a:cubicBezTo>
                  <a:pt x="19086" y="6184"/>
                  <a:pt x="18553" y="6331"/>
                  <a:pt x="18022" y="6331"/>
                </a:cubicBezTo>
                <a:cubicBezTo>
                  <a:pt x="17915" y="6331"/>
                  <a:pt x="17808" y="6325"/>
                  <a:pt x="17701" y="6311"/>
                </a:cubicBezTo>
                <a:cubicBezTo>
                  <a:pt x="17575" y="6294"/>
                  <a:pt x="17455" y="6267"/>
                  <a:pt x="17341" y="6232"/>
                </a:cubicBezTo>
                <a:cubicBezTo>
                  <a:pt x="17316" y="6223"/>
                  <a:pt x="17292" y="6216"/>
                  <a:pt x="17268" y="6207"/>
                </a:cubicBezTo>
                <a:cubicBezTo>
                  <a:pt x="16400" y="5904"/>
                  <a:pt x="15883" y="5118"/>
                  <a:pt x="15068" y="4680"/>
                </a:cubicBezTo>
                <a:cubicBezTo>
                  <a:pt x="14496" y="4373"/>
                  <a:pt x="13820" y="4258"/>
                  <a:pt x="13115" y="4258"/>
                </a:cubicBezTo>
                <a:cubicBezTo>
                  <a:pt x="12312" y="4258"/>
                  <a:pt x="11471" y="4408"/>
                  <a:pt x="10706" y="4596"/>
                </a:cubicBezTo>
                <a:cubicBezTo>
                  <a:pt x="10023" y="4765"/>
                  <a:pt x="9316" y="4959"/>
                  <a:pt x="8608" y="4959"/>
                </a:cubicBezTo>
                <a:cubicBezTo>
                  <a:pt x="8441" y="4959"/>
                  <a:pt x="8274" y="4948"/>
                  <a:pt x="8107" y="4924"/>
                </a:cubicBezTo>
                <a:cubicBezTo>
                  <a:pt x="6811" y="4733"/>
                  <a:pt x="5999" y="3788"/>
                  <a:pt x="5474" y="2893"/>
                </a:cubicBezTo>
                <a:cubicBezTo>
                  <a:pt x="4948" y="1997"/>
                  <a:pt x="4493" y="1003"/>
                  <a:pt x="3416" y="436"/>
                </a:cubicBezTo>
                <a:cubicBezTo>
                  <a:pt x="2851" y="140"/>
                  <a:pt x="2164" y="1"/>
                  <a:pt x="1470" y="1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3" name="Google Shape;1433;p55"/>
          <p:cNvSpPr/>
          <p:nvPr/>
        </p:nvSpPr>
        <p:spPr>
          <a:xfrm>
            <a:off x="9426752" y="-171713"/>
            <a:ext cx="2861256" cy="1404201"/>
          </a:xfrm>
          <a:custGeom>
            <a:avLst/>
            <a:gdLst/>
            <a:ahLst/>
            <a:cxnLst/>
            <a:rect l="l" t="t" r="r" b="b"/>
            <a:pathLst>
              <a:path w="13155" h="6456" extrusionOk="0">
                <a:moveTo>
                  <a:pt x="11275" y="1"/>
                </a:moveTo>
                <a:lnTo>
                  <a:pt x="11275" y="4"/>
                </a:lnTo>
                <a:lnTo>
                  <a:pt x="209" y="2"/>
                </a:lnTo>
                <a:cubicBezTo>
                  <a:pt x="185" y="57"/>
                  <a:pt x="164" y="111"/>
                  <a:pt x="145" y="167"/>
                </a:cubicBezTo>
                <a:cubicBezTo>
                  <a:pt x="138" y="184"/>
                  <a:pt x="132" y="203"/>
                  <a:pt x="127" y="221"/>
                </a:cubicBezTo>
                <a:cubicBezTo>
                  <a:pt x="59" y="429"/>
                  <a:pt x="18" y="643"/>
                  <a:pt x="6" y="860"/>
                </a:cubicBezTo>
                <a:cubicBezTo>
                  <a:pt x="0" y="984"/>
                  <a:pt x="3" y="1110"/>
                  <a:pt x="14" y="1233"/>
                </a:cubicBezTo>
                <a:cubicBezTo>
                  <a:pt x="16" y="1251"/>
                  <a:pt x="18" y="1270"/>
                  <a:pt x="20" y="1288"/>
                </a:cubicBezTo>
                <a:cubicBezTo>
                  <a:pt x="60" y="1638"/>
                  <a:pt x="172" y="1982"/>
                  <a:pt x="341" y="2300"/>
                </a:cubicBezTo>
                <a:cubicBezTo>
                  <a:pt x="351" y="2319"/>
                  <a:pt x="361" y="2337"/>
                  <a:pt x="371" y="2355"/>
                </a:cubicBezTo>
                <a:cubicBezTo>
                  <a:pt x="531" y="2642"/>
                  <a:pt x="740" y="2905"/>
                  <a:pt x="987" y="3134"/>
                </a:cubicBezTo>
                <a:cubicBezTo>
                  <a:pt x="1075" y="3217"/>
                  <a:pt x="1169" y="3295"/>
                  <a:pt x="1269" y="3368"/>
                </a:cubicBezTo>
                <a:cubicBezTo>
                  <a:pt x="1295" y="3387"/>
                  <a:pt x="1320" y="3405"/>
                  <a:pt x="1345" y="3422"/>
                </a:cubicBezTo>
                <a:cubicBezTo>
                  <a:pt x="1608" y="3604"/>
                  <a:pt x="1902" y="3745"/>
                  <a:pt x="2218" y="3827"/>
                </a:cubicBezTo>
                <a:cubicBezTo>
                  <a:pt x="2441" y="3883"/>
                  <a:pt x="2668" y="3908"/>
                  <a:pt x="2896" y="3908"/>
                </a:cubicBezTo>
                <a:cubicBezTo>
                  <a:pt x="3496" y="3908"/>
                  <a:pt x="4103" y="3734"/>
                  <a:pt x="4654" y="3501"/>
                </a:cubicBezTo>
                <a:cubicBezTo>
                  <a:pt x="4713" y="3476"/>
                  <a:pt x="4773" y="3450"/>
                  <a:pt x="4833" y="3424"/>
                </a:cubicBezTo>
                <a:cubicBezTo>
                  <a:pt x="4873" y="3406"/>
                  <a:pt x="4915" y="3387"/>
                  <a:pt x="4955" y="3369"/>
                </a:cubicBezTo>
                <a:cubicBezTo>
                  <a:pt x="5539" y="3105"/>
                  <a:pt x="6130" y="2820"/>
                  <a:pt x="6764" y="2820"/>
                </a:cubicBezTo>
                <a:cubicBezTo>
                  <a:pt x="6811" y="2820"/>
                  <a:pt x="6859" y="2822"/>
                  <a:pt x="6907" y="2825"/>
                </a:cubicBezTo>
                <a:cubicBezTo>
                  <a:pt x="7405" y="2860"/>
                  <a:pt x="7836" y="3071"/>
                  <a:pt x="8213" y="3369"/>
                </a:cubicBezTo>
                <a:cubicBezTo>
                  <a:pt x="8237" y="3387"/>
                  <a:pt x="8259" y="3405"/>
                  <a:pt x="8281" y="3424"/>
                </a:cubicBezTo>
                <a:cubicBezTo>
                  <a:pt x="8634" y="3715"/>
                  <a:pt x="8939" y="4078"/>
                  <a:pt x="9207" y="4436"/>
                </a:cubicBezTo>
                <a:cubicBezTo>
                  <a:pt x="9219" y="4454"/>
                  <a:pt x="9233" y="4472"/>
                  <a:pt x="9246" y="4490"/>
                </a:cubicBezTo>
                <a:cubicBezTo>
                  <a:pt x="9246" y="4490"/>
                  <a:pt x="9247" y="4490"/>
                  <a:pt x="9247" y="4491"/>
                </a:cubicBezTo>
                <a:cubicBezTo>
                  <a:pt x="9498" y="4831"/>
                  <a:pt x="9757" y="5189"/>
                  <a:pt x="10053" y="5504"/>
                </a:cubicBezTo>
                <a:cubicBezTo>
                  <a:pt x="10070" y="5523"/>
                  <a:pt x="10087" y="5541"/>
                  <a:pt x="10104" y="5559"/>
                </a:cubicBezTo>
                <a:cubicBezTo>
                  <a:pt x="10436" y="5901"/>
                  <a:pt x="10812" y="6189"/>
                  <a:pt x="11272" y="6342"/>
                </a:cubicBezTo>
                <a:cubicBezTo>
                  <a:pt x="11292" y="6348"/>
                  <a:pt x="11311" y="6355"/>
                  <a:pt x="11333" y="6361"/>
                </a:cubicBezTo>
                <a:cubicBezTo>
                  <a:pt x="11361" y="6370"/>
                  <a:pt x="11391" y="6378"/>
                  <a:pt x="11420" y="6386"/>
                </a:cubicBezTo>
                <a:cubicBezTo>
                  <a:pt x="11605" y="6434"/>
                  <a:pt x="11791" y="6456"/>
                  <a:pt x="11976" y="6456"/>
                </a:cubicBezTo>
                <a:cubicBezTo>
                  <a:pt x="12384" y="6456"/>
                  <a:pt x="12786" y="6349"/>
                  <a:pt x="13154" y="6177"/>
                </a:cubicBezTo>
                <a:lnTo>
                  <a:pt x="13154" y="5505"/>
                </a:lnTo>
                <a:lnTo>
                  <a:pt x="13154" y="4492"/>
                </a:lnTo>
                <a:lnTo>
                  <a:pt x="13154" y="3371"/>
                </a:lnTo>
                <a:lnTo>
                  <a:pt x="13155" y="2358"/>
                </a:lnTo>
                <a:lnTo>
                  <a:pt x="13155" y="1236"/>
                </a:lnTo>
                <a:lnTo>
                  <a:pt x="13155" y="221"/>
                </a:lnTo>
                <a:lnTo>
                  <a:pt x="13155" y="5"/>
                </a:lnTo>
                <a:lnTo>
                  <a:pt x="11334" y="4"/>
                </a:lnTo>
                <a:lnTo>
                  <a:pt x="11334" y="1"/>
                </a:ln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4" name="Google Shape;1434;p55"/>
          <p:cNvSpPr/>
          <p:nvPr/>
        </p:nvSpPr>
        <p:spPr>
          <a:xfrm>
            <a:off x="-594066" y="-388999"/>
            <a:ext cx="6275407" cy="2116089"/>
          </a:xfrm>
          <a:custGeom>
            <a:avLst/>
            <a:gdLst/>
            <a:ahLst/>
            <a:cxnLst/>
            <a:rect l="l" t="t" r="r" b="b"/>
            <a:pathLst>
              <a:path w="28852" h="9729" extrusionOk="0">
                <a:moveTo>
                  <a:pt x="27909" y="1"/>
                </a:moveTo>
                <a:cubicBezTo>
                  <a:pt x="27641" y="1"/>
                  <a:pt x="27359" y="65"/>
                  <a:pt x="27138" y="117"/>
                </a:cubicBezTo>
                <a:cubicBezTo>
                  <a:pt x="26393" y="292"/>
                  <a:pt x="25642" y="438"/>
                  <a:pt x="24886" y="556"/>
                </a:cubicBezTo>
                <a:cubicBezTo>
                  <a:pt x="23384" y="791"/>
                  <a:pt x="21867" y="918"/>
                  <a:pt x="20347" y="969"/>
                </a:cubicBezTo>
                <a:cubicBezTo>
                  <a:pt x="19779" y="988"/>
                  <a:pt x="19211" y="997"/>
                  <a:pt x="18643" y="997"/>
                </a:cubicBezTo>
                <a:cubicBezTo>
                  <a:pt x="16156" y="997"/>
                  <a:pt x="13669" y="829"/>
                  <a:pt x="11190" y="628"/>
                </a:cubicBezTo>
                <a:cubicBezTo>
                  <a:pt x="9660" y="504"/>
                  <a:pt x="8132" y="368"/>
                  <a:pt x="6601" y="249"/>
                </a:cubicBezTo>
                <a:cubicBezTo>
                  <a:pt x="5839" y="189"/>
                  <a:pt x="5076" y="132"/>
                  <a:pt x="4312" y="87"/>
                </a:cubicBezTo>
                <a:cubicBezTo>
                  <a:pt x="4099" y="75"/>
                  <a:pt x="3881" y="64"/>
                  <a:pt x="3664" y="64"/>
                </a:cubicBezTo>
                <a:cubicBezTo>
                  <a:pt x="3221" y="64"/>
                  <a:pt x="2777" y="107"/>
                  <a:pt x="2362" y="261"/>
                </a:cubicBezTo>
                <a:cubicBezTo>
                  <a:pt x="1198" y="695"/>
                  <a:pt x="625" y="1959"/>
                  <a:pt x="327" y="3085"/>
                </a:cubicBezTo>
                <a:cubicBezTo>
                  <a:pt x="51" y="4125"/>
                  <a:pt x="0" y="5240"/>
                  <a:pt x="241" y="6293"/>
                </a:cubicBezTo>
                <a:cubicBezTo>
                  <a:pt x="475" y="7320"/>
                  <a:pt x="1013" y="8271"/>
                  <a:pt x="1861" y="8911"/>
                </a:cubicBezTo>
                <a:cubicBezTo>
                  <a:pt x="2297" y="9241"/>
                  <a:pt x="2827" y="9490"/>
                  <a:pt x="3378" y="9490"/>
                </a:cubicBezTo>
                <a:cubicBezTo>
                  <a:pt x="3472" y="9490"/>
                  <a:pt x="3567" y="9482"/>
                  <a:pt x="3662" y="9467"/>
                </a:cubicBezTo>
                <a:cubicBezTo>
                  <a:pt x="4312" y="9361"/>
                  <a:pt x="4799" y="8877"/>
                  <a:pt x="5302" y="8495"/>
                </a:cubicBezTo>
                <a:cubicBezTo>
                  <a:pt x="5837" y="8088"/>
                  <a:pt x="6442" y="7738"/>
                  <a:pt x="7106" y="7594"/>
                </a:cubicBezTo>
                <a:cubicBezTo>
                  <a:pt x="7279" y="7557"/>
                  <a:pt x="7450" y="7538"/>
                  <a:pt x="7618" y="7538"/>
                </a:cubicBezTo>
                <a:cubicBezTo>
                  <a:pt x="8095" y="7538"/>
                  <a:pt x="8551" y="7686"/>
                  <a:pt x="8965" y="7966"/>
                </a:cubicBezTo>
                <a:cubicBezTo>
                  <a:pt x="9884" y="8588"/>
                  <a:pt x="10692" y="9729"/>
                  <a:pt x="11891" y="9729"/>
                </a:cubicBezTo>
                <a:cubicBezTo>
                  <a:pt x="11980" y="9729"/>
                  <a:pt x="12071" y="9723"/>
                  <a:pt x="12164" y="9709"/>
                </a:cubicBezTo>
                <a:cubicBezTo>
                  <a:pt x="13260" y="9554"/>
                  <a:pt x="13511" y="8401"/>
                  <a:pt x="13804" y="7521"/>
                </a:cubicBezTo>
                <a:cubicBezTo>
                  <a:pt x="13945" y="7099"/>
                  <a:pt x="14127" y="6643"/>
                  <a:pt x="14504" y="6377"/>
                </a:cubicBezTo>
                <a:cubicBezTo>
                  <a:pt x="14738" y="6212"/>
                  <a:pt x="15003" y="6142"/>
                  <a:pt x="15276" y="6142"/>
                </a:cubicBezTo>
                <a:cubicBezTo>
                  <a:pt x="15402" y="6142"/>
                  <a:pt x="15530" y="6157"/>
                  <a:pt x="15656" y="6184"/>
                </a:cubicBezTo>
                <a:cubicBezTo>
                  <a:pt x="16572" y="6381"/>
                  <a:pt x="17354" y="6961"/>
                  <a:pt x="18244" y="7232"/>
                </a:cubicBezTo>
                <a:cubicBezTo>
                  <a:pt x="18502" y="7311"/>
                  <a:pt x="18774" y="7363"/>
                  <a:pt x="19044" y="7363"/>
                </a:cubicBezTo>
                <a:cubicBezTo>
                  <a:pt x="19207" y="7363"/>
                  <a:pt x="19369" y="7344"/>
                  <a:pt x="19529" y="7301"/>
                </a:cubicBezTo>
                <a:cubicBezTo>
                  <a:pt x="19978" y="7178"/>
                  <a:pt x="20331" y="6877"/>
                  <a:pt x="20595" y="6501"/>
                </a:cubicBezTo>
                <a:cubicBezTo>
                  <a:pt x="21130" y="5738"/>
                  <a:pt x="21292" y="4712"/>
                  <a:pt x="21999" y="4070"/>
                </a:cubicBezTo>
                <a:cubicBezTo>
                  <a:pt x="22362" y="3741"/>
                  <a:pt x="22807" y="3634"/>
                  <a:pt x="23269" y="3634"/>
                </a:cubicBezTo>
                <a:cubicBezTo>
                  <a:pt x="23739" y="3634"/>
                  <a:pt x="24227" y="3745"/>
                  <a:pt x="24664" y="3849"/>
                </a:cubicBezTo>
                <a:cubicBezTo>
                  <a:pt x="25227" y="3981"/>
                  <a:pt x="25851" y="4166"/>
                  <a:pt x="26455" y="4166"/>
                </a:cubicBezTo>
                <a:cubicBezTo>
                  <a:pt x="26763" y="4166"/>
                  <a:pt x="27066" y="4118"/>
                  <a:pt x="27353" y="3990"/>
                </a:cubicBezTo>
                <a:cubicBezTo>
                  <a:pt x="28400" y="3523"/>
                  <a:pt x="28496" y="2313"/>
                  <a:pt x="28400" y="1304"/>
                </a:cubicBezTo>
                <a:cubicBezTo>
                  <a:pt x="28773" y="1190"/>
                  <a:pt x="28851" y="712"/>
                  <a:pt x="28673" y="381"/>
                </a:cubicBezTo>
                <a:cubicBezTo>
                  <a:pt x="28515" y="88"/>
                  <a:pt x="28221" y="1"/>
                  <a:pt x="27909" y="1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5" name="Google Shape;1435;p55"/>
          <p:cNvSpPr/>
          <p:nvPr/>
        </p:nvSpPr>
        <p:spPr>
          <a:xfrm>
            <a:off x="9650347" y="4042864"/>
            <a:ext cx="3183596" cy="3313011"/>
          </a:xfrm>
          <a:custGeom>
            <a:avLst/>
            <a:gdLst/>
            <a:ahLst/>
            <a:cxnLst/>
            <a:rect l="l" t="t" r="r" b="b"/>
            <a:pathLst>
              <a:path w="14637" h="15232" extrusionOk="0">
                <a:moveTo>
                  <a:pt x="11445" y="0"/>
                </a:moveTo>
                <a:cubicBezTo>
                  <a:pt x="11308" y="0"/>
                  <a:pt x="11172" y="12"/>
                  <a:pt x="11039" y="38"/>
                </a:cubicBezTo>
                <a:cubicBezTo>
                  <a:pt x="10644" y="116"/>
                  <a:pt x="10316" y="327"/>
                  <a:pt x="10145" y="596"/>
                </a:cubicBezTo>
                <a:cubicBezTo>
                  <a:pt x="9794" y="1152"/>
                  <a:pt x="10018" y="1791"/>
                  <a:pt x="9781" y="2367"/>
                </a:cubicBezTo>
                <a:cubicBezTo>
                  <a:pt x="9296" y="3551"/>
                  <a:pt x="6867" y="3019"/>
                  <a:pt x="6220" y="4123"/>
                </a:cubicBezTo>
                <a:cubicBezTo>
                  <a:pt x="6016" y="4474"/>
                  <a:pt x="6063" y="4867"/>
                  <a:pt x="6119" y="5237"/>
                </a:cubicBezTo>
                <a:cubicBezTo>
                  <a:pt x="6188" y="5684"/>
                  <a:pt x="6293" y="6128"/>
                  <a:pt x="6331" y="6578"/>
                </a:cubicBezTo>
                <a:cubicBezTo>
                  <a:pt x="6392" y="7292"/>
                  <a:pt x="6256" y="8099"/>
                  <a:pt x="5518" y="8624"/>
                </a:cubicBezTo>
                <a:cubicBezTo>
                  <a:pt x="4829" y="9115"/>
                  <a:pt x="3797" y="9174"/>
                  <a:pt x="2910" y="9343"/>
                </a:cubicBezTo>
                <a:cubicBezTo>
                  <a:pt x="2462" y="9427"/>
                  <a:pt x="2020" y="9543"/>
                  <a:pt x="1637" y="9735"/>
                </a:cubicBezTo>
                <a:cubicBezTo>
                  <a:pt x="1309" y="9901"/>
                  <a:pt x="1030" y="10112"/>
                  <a:pt x="810" y="10355"/>
                </a:cubicBezTo>
                <a:cubicBezTo>
                  <a:pt x="347" y="10864"/>
                  <a:pt x="157" y="11482"/>
                  <a:pt x="81" y="12082"/>
                </a:cubicBezTo>
                <a:cubicBezTo>
                  <a:pt x="1" y="12715"/>
                  <a:pt x="23" y="13379"/>
                  <a:pt x="158" y="14007"/>
                </a:cubicBezTo>
                <a:cubicBezTo>
                  <a:pt x="228" y="14329"/>
                  <a:pt x="371" y="14667"/>
                  <a:pt x="709" y="14896"/>
                </a:cubicBezTo>
                <a:cubicBezTo>
                  <a:pt x="1077" y="15146"/>
                  <a:pt x="1583" y="15204"/>
                  <a:pt x="2068" y="15214"/>
                </a:cubicBezTo>
                <a:cubicBezTo>
                  <a:pt x="2549" y="15226"/>
                  <a:pt x="3032" y="15229"/>
                  <a:pt x="3515" y="15229"/>
                </a:cubicBezTo>
                <a:cubicBezTo>
                  <a:pt x="4226" y="15229"/>
                  <a:pt x="4937" y="15222"/>
                  <a:pt x="5646" y="15222"/>
                </a:cubicBezTo>
                <a:cubicBezTo>
                  <a:pt x="5675" y="15222"/>
                  <a:pt x="5704" y="15222"/>
                  <a:pt x="5733" y="15222"/>
                </a:cubicBezTo>
                <a:lnTo>
                  <a:pt x="9469" y="15227"/>
                </a:lnTo>
                <a:cubicBezTo>
                  <a:pt x="10086" y="15228"/>
                  <a:pt x="10704" y="15228"/>
                  <a:pt x="11322" y="15229"/>
                </a:cubicBezTo>
                <a:cubicBezTo>
                  <a:pt x="11640" y="15230"/>
                  <a:pt x="11959" y="15231"/>
                  <a:pt x="12278" y="15231"/>
                </a:cubicBezTo>
                <a:cubicBezTo>
                  <a:pt x="12529" y="15231"/>
                  <a:pt x="12784" y="15225"/>
                  <a:pt x="13014" y="15145"/>
                </a:cubicBezTo>
                <a:cubicBezTo>
                  <a:pt x="13410" y="15008"/>
                  <a:pt x="13574" y="14685"/>
                  <a:pt x="13640" y="14388"/>
                </a:cubicBezTo>
                <a:cubicBezTo>
                  <a:pt x="13728" y="13988"/>
                  <a:pt x="13742" y="13577"/>
                  <a:pt x="13785" y="13173"/>
                </a:cubicBezTo>
                <a:cubicBezTo>
                  <a:pt x="13882" y="12264"/>
                  <a:pt x="13977" y="11357"/>
                  <a:pt x="14072" y="10449"/>
                </a:cubicBezTo>
                <a:cubicBezTo>
                  <a:pt x="14166" y="9541"/>
                  <a:pt x="14259" y="8633"/>
                  <a:pt x="14352" y="7724"/>
                </a:cubicBezTo>
                <a:cubicBezTo>
                  <a:pt x="14437" y="6875"/>
                  <a:pt x="14530" y="6026"/>
                  <a:pt x="14567" y="5174"/>
                </a:cubicBezTo>
                <a:cubicBezTo>
                  <a:pt x="14637" y="3541"/>
                  <a:pt x="14491" y="1869"/>
                  <a:pt x="13640" y="340"/>
                </a:cubicBezTo>
                <a:cubicBezTo>
                  <a:pt x="13611" y="289"/>
                  <a:pt x="13548" y="267"/>
                  <a:pt x="13488" y="267"/>
                </a:cubicBezTo>
                <a:cubicBezTo>
                  <a:pt x="13394" y="267"/>
                  <a:pt x="13305" y="319"/>
                  <a:pt x="13349" y="398"/>
                </a:cubicBezTo>
                <a:cubicBezTo>
                  <a:pt x="13385" y="461"/>
                  <a:pt x="13419" y="526"/>
                  <a:pt x="13452" y="589"/>
                </a:cubicBezTo>
                <a:cubicBezTo>
                  <a:pt x="13105" y="411"/>
                  <a:pt x="12738" y="253"/>
                  <a:pt x="12342" y="140"/>
                </a:cubicBezTo>
                <a:cubicBezTo>
                  <a:pt x="12060" y="59"/>
                  <a:pt x="11751" y="0"/>
                  <a:pt x="11445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6" name="Google Shape;1436;p55"/>
          <p:cNvSpPr/>
          <p:nvPr/>
        </p:nvSpPr>
        <p:spPr>
          <a:xfrm rot="10800000">
            <a:off x="10097977" y="4182405"/>
            <a:ext cx="16767" cy="5400"/>
          </a:xfrm>
          <a:custGeom>
            <a:avLst/>
            <a:gdLst/>
            <a:ahLst/>
            <a:cxnLst/>
            <a:rect l="l" t="t" r="r" b="b"/>
            <a:pathLst>
              <a:path w="503" h="162" extrusionOk="0">
                <a:moveTo>
                  <a:pt x="61" y="0"/>
                </a:moveTo>
                <a:cubicBezTo>
                  <a:pt x="37" y="0"/>
                  <a:pt x="16" y="17"/>
                  <a:pt x="9" y="40"/>
                </a:cubicBezTo>
                <a:cubicBezTo>
                  <a:pt x="1" y="70"/>
                  <a:pt x="18" y="101"/>
                  <a:pt x="47" y="110"/>
                </a:cubicBezTo>
                <a:cubicBezTo>
                  <a:pt x="170" y="145"/>
                  <a:pt x="298" y="162"/>
                  <a:pt x="429" y="162"/>
                </a:cubicBezTo>
                <a:lnTo>
                  <a:pt x="447" y="162"/>
                </a:lnTo>
                <a:cubicBezTo>
                  <a:pt x="478" y="162"/>
                  <a:pt x="503" y="136"/>
                  <a:pt x="502" y="105"/>
                </a:cubicBezTo>
                <a:cubicBezTo>
                  <a:pt x="502" y="78"/>
                  <a:pt x="483" y="50"/>
                  <a:pt x="454" y="50"/>
                </a:cubicBezTo>
                <a:cubicBezTo>
                  <a:pt x="451" y="50"/>
                  <a:pt x="449" y="50"/>
                  <a:pt x="446" y="51"/>
                </a:cubicBezTo>
                <a:cubicBezTo>
                  <a:pt x="442" y="51"/>
                  <a:pt x="438" y="51"/>
                  <a:pt x="435" y="51"/>
                </a:cubicBezTo>
                <a:cubicBezTo>
                  <a:pt x="312" y="51"/>
                  <a:pt x="192" y="35"/>
                  <a:pt x="78" y="3"/>
                </a:cubicBezTo>
                <a:cubicBezTo>
                  <a:pt x="72" y="1"/>
                  <a:pt x="67" y="0"/>
                  <a:pt x="6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7" name="Google Shape;1437;p55"/>
          <p:cNvSpPr/>
          <p:nvPr/>
        </p:nvSpPr>
        <p:spPr>
          <a:xfrm rot="10800000">
            <a:off x="9788710" y="4726639"/>
            <a:ext cx="14567" cy="11467"/>
          </a:xfrm>
          <a:custGeom>
            <a:avLst/>
            <a:gdLst/>
            <a:ahLst/>
            <a:cxnLst/>
            <a:rect l="l" t="t" r="r" b="b"/>
            <a:pathLst>
              <a:path w="437" h="344" extrusionOk="0">
                <a:moveTo>
                  <a:pt x="63" y="0"/>
                </a:moveTo>
                <a:cubicBezTo>
                  <a:pt x="45" y="0"/>
                  <a:pt x="28" y="9"/>
                  <a:pt x="17" y="25"/>
                </a:cubicBezTo>
                <a:cubicBezTo>
                  <a:pt x="0" y="49"/>
                  <a:pt x="6" y="85"/>
                  <a:pt x="32" y="102"/>
                </a:cubicBezTo>
                <a:cubicBezTo>
                  <a:pt x="137" y="173"/>
                  <a:pt x="240" y="250"/>
                  <a:pt x="340" y="332"/>
                </a:cubicBezTo>
                <a:cubicBezTo>
                  <a:pt x="350" y="340"/>
                  <a:pt x="362" y="343"/>
                  <a:pt x="375" y="343"/>
                </a:cubicBezTo>
                <a:cubicBezTo>
                  <a:pt x="391" y="343"/>
                  <a:pt x="407" y="337"/>
                  <a:pt x="418" y="323"/>
                </a:cubicBezTo>
                <a:cubicBezTo>
                  <a:pt x="437" y="299"/>
                  <a:pt x="434" y="264"/>
                  <a:pt x="410" y="245"/>
                </a:cubicBezTo>
                <a:cubicBezTo>
                  <a:pt x="308" y="162"/>
                  <a:pt x="202" y="83"/>
                  <a:pt x="94" y="10"/>
                </a:cubicBezTo>
                <a:cubicBezTo>
                  <a:pt x="84" y="4"/>
                  <a:pt x="74" y="0"/>
                  <a:pt x="6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8" name="Google Shape;1438;p55"/>
          <p:cNvSpPr/>
          <p:nvPr/>
        </p:nvSpPr>
        <p:spPr>
          <a:xfrm rot="10800000">
            <a:off x="9363810" y="2853906"/>
            <a:ext cx="984733" cy="720433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9" name="Google Shape;1439;p55"/>
          <p:cNvSpPr/>
          <p:nvPr/>
        </p:nvSpPr>
        <p:spPr>
          <a:xfrm rot="9893225">
            <a:off x="2369448" y="495825"/>
            <a:ext cx="807728" cy="18924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40" name="Google Shape;1440;p55"/>
          <p:cNvGrpSpPr/>
          <p:nvPr/>
        </p:nvGrpSpPr>
        <p:grpSpPr>
          <a:xfrm rot="5400000">
            <a:off x="371780" y="6049007"/>
            <a:ext cx="295696" cy="267845"/>
            <a:chOff x="1640475" y="1197075"/>
            <a:chExt cx="55475" cy="50250"/>
          </a:xfrm>
        </p:grpSpPr>
        <p:sp>
          <p:nvSpPr>
            <p:cNvPr id="1441" name="Google Shape;1441;p5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5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5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44" name="Google Shape;1444;p55"/>
          <p:cNvSpPr/>
          <p:nvPr/>
        </p:nvSpPr>
        <p:spPr>
          <a:xfrm rot="-834203">
            <a:off x="11395348" y="484581"/>
            <a:ext cx="1325152" cy="2076284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45" name="Google Shape;1445;p55"/>
          <p:cNvGrpSpPr/>
          <p:nvPr/>
        </p:nvGrpSpPr>
        <p:grpSpPr>
          <a:xfrm rot="4654902">
            <a:off x="9684739" y="544391"/>
            <a:ext cx="578189" cy="523765"/>
            <a:chOff x="1640475" y="1197075"/>
            <a:chExt cx="55475" cy="50250"/>
          </a:xfrm>
        </p:grpSpPr>
        <p:sp>
          <p:nvSpPr>
            <p:cNvPr id="1446" name="Google Shape;1446;p5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5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5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49" name="Google Shape;1449;p55"/>
          <p:cNvGrpSpPr/>
          <p:nvPr/>
        </p:nvGrpSpPr>
        <p:grpSpPr>
          <a:xfrm rot="5400000">
            <a:off x="761623" y="1413196"/>
            <a:ext cx="326429" cy="295697"/>
            <a:chOff x="1640475" y="1197075"/>
            <a:chExt cx="55475" cy="50250"/>
          </a:xfrm>
        </p:grpSpPr>
        <p:sp>
          <p:nvSpPr>
            <p:cNvPr id="1450" name="Google Shape;1450;p5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5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5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53" name="Google Shape;1453;p55"/>
          <p:cNvSpPr/>
          <p:nvPr/>
        </p:nvSpPr>
        <p:spPr>
          <a:xfrm rot="6477717">
            <a:off x="11064199" y="6015703"/>
            <a:ext cx="773556" cy="181221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54" name="Google Shape;1454;p55"/>
          <p:cNvGrpSpPr/>
          <p:nvPr/>
        </p:nvGrpSpPr>
        <p:grpSpPr>
          <a:xfrm rot="5400000">
            <a:off x="10066781" y="5978563"/>
            <a:ext cx="295696" cy="267845"/>
            <a:chOff x="1640475" y="1197075"/>
            <a:chExt cx="55475" cy="50250"/>
          </a:xfrm>
        </p:grpSpPr>
        <p:sp>
          <p:nvSpPr>
            <p:cNvPr id="1455" name="Google Shape;1455;p5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5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5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111498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56"/>
          <p:cNvSpPr/>
          <p:nvPr/>
        </p:nvSpPr>
        <p:spPr>
          <a:xfrm flipH="1">
            <a:off x="9300535" y="3731314"/>
            <a:ext cx="3554583" cy="3704201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0" name="Google Shape;1460;p56"/>
          <p:cNvSpPr/>
          <p:nvPr/>
        </p:nvSpPr>
        <p:spPr>
          <a:xfrm flipH="1">
            <a:off x="-690653" y="5456811"/>
            <a:ext cx="4028628" cy="1660572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1" name="Google Shape;1461;p56"/>
          <p:cNvSpPr/>
          <p:nvPr/>
        </p:nvSpPr>
        <p:spPr>
          <a:xfrm flipH="1">
            <a:off x="7066029" y="-261913"/>
            <a:ext cx="5573892" cy="1502919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2" name="Google Shape;1462;p56"/>
          <p:cNvSpPr/>
          <p:nvPr/>
        </p:nvSpPr>
        <p:spPr>
          <a:xfrm flipH="1">
            <a:off x="-724966" y="-561368"/>
            <a:ext cx="4816244" cy="3842311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3" name="Google Shape;1463;p56"/>
          <p:cNvSpPr/>
          <p:nvPr/>
        </p:nvSpPr>
        <p:spPr>
          <a:xfrm>
            <a:off x="2593767" y="2802867"/>
            <a:ext cx="16767" cy="5400"/>
          </a:xfrm>
          <a:custGeom>
            <a:avLst/>
            <a:gdLst/>
            <a:ahLst/>
            <a:cxnLst/>
            <a:rect l="l" t="t" r="r" b="b"/>
            <a:pathLst>
              <a:path w="503" h="162" extrusionOk="0">
                <a:moveTo>
                  <a:pt x="61" y="0"/>
                </a:moveTo>
                <a:cubicBezTo>
                  <a:pt x="37" y="0"/>
                  <a:pt x="16" y="17"/>
                  <a:pt x="9" y="40"/>
                </a:cubicBezTo>
                <a:cubicBezTo>
                  <a:pt x="1" y="70"/>
                  <a:pt x="18" y="101"/>
                  <a:pt x="47" y="110"/>
                </a:cubicBezTo>
                <a:cubicBezTo>
                  <a:pt x="170" y="145"/>
                  <a:pt x="298" y="162"/>
                  <a:pt x="429" y="162"/>
                </a:cubicBezTo>
                <a:lnTo>
                  <a:pt x="447" y="162"/>
                </a:lnTo>
                <a:cubicBezTo>
                  <a:pt x="478" y="162"/>
                  <a:pt x="503" y="136"/>
                  <a:pt x="502" y="105"/>
                </a:cubicBezTo>
                <a:cubicBezTo>
                  <a:pt x="502" y="78"/>
                  <a:pt x="483" y="50"/>
                  <a:pt x="454" y="50"/>
                </a:cubicBezTo>
                <a:cubicBezTo>
                  <a:pt x="451" y="50"/>
                  <a:pt x="449" y="50"/>
                  <a:pt x="446" y="51"/>
                </a:cubicBezTo>
                <a:cubicBezTo>
                  <a:pt x="442" y="51"/>
                  <a:pt x="438" y="51"/>
                  <a:pt x="435" y="51"/>
                </a:cubicBezTo>
                <a:cubicBezTo>
                  <a:pt x="312" y="51"/>
                  <a:pt x="192" y="35"/>
                  <a:pt x="78" y="3"/>
                </a:cubicBezTo>
                <a:cubicBezTo>
                  <a:pt x="72" y="1"/>
                  <a:pt x="67" y="0"/>
                  <a:pt x="6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4" name="Google Shape;1464;p56"/>
          <p:cNvSpPr/>
          <p:nvPr/>
        </p:nvSpPr>
        <p:spPr>
          <a:xfrm>
            <a:off x="2905234" y="2252567"/>
            <a:ext cx="14567" cy="11467"/>
          </a:xfrm>
          <a:custGeom>
            <a:avLst/>
            <a:gdLst/>
            <a:ahLst/>
            <a:cxnLst/>
            <a:rect l="l" t="t" r="r" b="b"/>
            <a:pathLst>
              <a:path w="437" h="344" extrusionOk="0">
                <a:moveTo>
                  <a:pt x="63" y="0"/>
                </a:moveTo>
                <a:cubicBezTo>
                  <a:pt x="45" y="0"/>
                  <a:pt x="28" y="9"/>
                  <a:pt x="17" y="25"/>
                </a:cubicBezTo>
                <a:cubicBezTo>
                  <a:pt x="0" y="49"/>
                  <a:pt x="6" y="85"/>
                  <a:pt x="32" y="102"/>
                </a:cubicBezTo>
                <a:cubicBezTo>
                  <a:pt x="137" y="173"/>
                  <a:pt x="240" y="250"/>
                  <a:pt x="340" y="332"/>
                </a:cubicBezTo>
                <a:cubicBezTo>
                  <a:pt x="350" y="340"/>
                  <a:pt x="362" y="343"/>
                  <a:pt x="375" y="343"/>
                </a:cubicBezTo>
                <a:cubicBezTo>
                  <a:pt x="391" y="343"/>
                  <a:pt x="407" y="337"/>
                  <a:pt x="418" y="323"/>
                </a:cubicBezTo>
                <a:cubicBezTo>
                  <a:pt x="437" y="299"/>
                  <a:pt x="434" y="264"/>
                  <a:pt x="410" y="245"/>
                </a:cubicBezTo>
                <a:cubicBezTo>
                  <a:pt x="308" y="162"/>
                  <a:pt x="202" y="83"/>
                  <a:pt x="94" y="10"/>
                </a:cubicBezTo>
                <a:cubicBezTo>
                  <a:pt x="84" y="4"/>
                  <a:pt x="74" y="0"/>
                  <a:pt x="6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5" name="Google Shape;1465;p56"/>
          <p:cNvSpPr/>
          <p:nvPr/>
        </p:nvSpPr>
        <p:spPr>
          <a:xfrm>
            <a:off x="2359967" y="3416334"/>
            <a:ext cx="984733" cy="720433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6" name="Google Shape;1466;p56"/>
          <p:cNvSpPr/>
          <p:nvPr/>
        </p:nvSpPr>
        <p:spPr>
          <a:xfrm rot="-906775">
            <a:off x="9449117" y="394933"/>
            <a:ext cx="807728" cy="18924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67" name="Google Shape;1467;p56"/>
          <p:cNvGrpSpPr/>
          <p:nvPr/>
        </p:nvGrpSpPr>
        <p:grpSpPr>
          <a:xfrm rot="-5400000">
            <a:off x="11528233" y="1336920"/>
            <a:ext cx="295696" cy="267845"/>
            <a:chOff x="1640475" y="1197075"/>
            <a:chExt cx="55475" cy="50250"/>
          </a:xfrm>
        </p:grpSpPr>
        <p:sp>
          <p:nvSpPr>
            <p:cNvPr id="1468" name="Google Shape;1468;p5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5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5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71" name="Google Shape;1471;p56"/>
          <p:cNvSpPr/>
          <p:nvPr/>
        </p:nvSpPr>
        <p:spPr>
          <a:xfrm rot="9965797">
            <a:off x="-675091" y="5146259"/>
            <a:ext cx="1325152" cy="2076284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72" name="Google Shape;1472;p56"/>
          <p:cNvGrpSpPr/>
          <p:nvPr/>
        </p:nvGrpSpPr>
        <p:grpSpPr>
          <a:xfrm rot="-6145098">
            <a:off x="502116" y="640483"/>
            <a:ext cx="578189" cy="523765"/>
            <a:chOff x="1640475" y="1197075"/>
            <a:chExt cx="55475" cy="50250"/>
          </a:xfrm>
        </p:grpSpPr>
        <p:sp>
          <p:nvSpPr>
            <p:cNvPr id="1473" name="Google Shape;1473;p5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5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5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76" name="Google Shape;1476;p56"/>
          <p:cNvGrpSpPr/>
          <p:nvPr/>
        </p:nvGrpSpPr>
        <p:grpSpPr>
          <a:xfrm rot="-5400000">
            <a:off x="2344590" y="6285813"/>
            <a:ext cx="326429" cy="295697"/>
            <a:chOff x="1640475" y="1197075"/>
            <a:chExt cx="55475" cy="50250"/>
          </a:xfrm>
        </p:grpSpPr>
        <p:sp>
          <p:nvSpPr>
            <p:cNvPr id="1477" name="Google Shape;1477;p5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5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5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80" name="Google Shape;1480;p56"/>
          <p:cNvSpPr/>
          <p:nvPr/>
        </p:nvSpPr>
        <p:spPr>
          <a:xfrm rot="-308323">
            <a:off x="1579857" y="327181"/>
            <a:ext cx="773556" cy="1812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81" name="Google Shape;1481;p56"/>
          <p:cNvGrpSpPr/>
          <p:nvPr/>
        </p:nvGrpSpPr>
        <p:grpSpPr>
          <a:xfrm rot="-5400000">
            <a:off x="10921965" y="6155063"/>
            <a:ext cx="295696" cy="267845"/>
            <a:chOff x="1640475" y="1197075"/>
            <a:chExt cx="55475" cy="50250"/>
          </a:xfrm>
        </p:grpSpPr>
        <p:sp>
          <p:nvSpPr>
            <p:cNvPr id="1482" name="Google Shape;1482;p5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5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5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6664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"/>
          <p:cNvSpPr/>
          <p:nvPr/>
        </p:nvSpPr>
        <p:spPr>
          <a:xfrm>
            <a:off x="-282936" y="3705161"/>
            <a:ext cx="3336384" cy="3476875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7"/>
          <p:cNvSpPr/>
          <p:nvPr/>
        </p:nvSpPr>
        <p:spPr>
          <a:xfrm>
            <a:off x="8773834" y="5523235"/>
            <a:ext cx="3904453" cy="1662407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7"/>
          <p:cNvSpPr/>
          <p:nvPr/>
        </p:nvSpPr>
        <p:spPr>
          <a:xfrm>
            <a:off x="-80946" y="-42975"/>
            <a:ext cx="5231737" cy="1410684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7"/>
          <p:cNvSpPr/>
          <p:nvPr/>
        </p:nvSpPr>
        <p:spPr>
          <a:xfrm>
            <a:off x="7942996" y="-324049"/>
            <a:ext cx="4520597" cy="3606509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7"/>
          <p:cNvSpPr txBox="1">
            <a:spLocks noGrp="1"/>
          </p:cNvSpPr>
          <p:nvPr>
            <p:ph type="body" idx="1"/>
          </p:nvPr>
        </p:nvSpPr>
        <p:spPr>
          <a:xfrm>
            <a:off x="6892467" y="2530551"/>
            <a:ext cx="3996000" cy="30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867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1219170" lvl="1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6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828754" lvl="2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6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2438339" lvl="3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6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3047924" lvl="4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6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3657509" lvl="5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6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4267093" lvl="6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6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4876678" lvl="7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6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5486263" lvl="8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6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182" name="Google Shape;182;p7"/>
          <p:cNvGrpSpPr/>
          <p:nvPr/>
        </p:nvGrpSpPr>
        <p:grpSpPr>
          <a:xfrm rot="1800041">
            <a:off x="11554664" y="5475682"/>
            <a:ext cx="295697" cy="267847"/>
            <a:chOff x="1640475" y="1197075"/>
            <a:chExt cx="55475" cy="50250"/>
          </a:xfrm>
        </p:grpSpPr>
        <p:sp>
          <p:nvSpPr>
            <p:cNvPr id="183" name="Google Shape;183;p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6" name="Google Shape;186;p7"/>
          <p:cNvGrpSpPr/>
          <p:nvPr/>
        </p:nvGrpSpPr>
        <p:grpSpPr>
          <a:xfrm rot="-9900030">
            <a:off x="890046" y="6167670"/>
            <a:ext cx="287909" cy="260807"/>
            <a:chOff x="1640475" y="1197075"/>
            <a:chExt cx="55475" cy="50250"/>
          </a:xfrm>
        </p:grpSpPr>
        <p:sp>
          <p:nvSpPr>
            <p:cNvPr id="187" name="Google Shape;187;p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0" name="Google Shape;190;p7"/>
          <p:cNvGrpSpPr/>
          <p:nvPr/>
        </p:nvGrpSpPr>
        <p:grpSpPr>
          <a:xfrm rot="-5400000">
            <a:off x="11352740" y="3398646"/>
            <a:ext cx="326429" cy="295697"/>
            <a:chOff x="1640475" y="1197075"/>
            <a:chExt cx="55475" cy="50250"/>
          </a:xfrm>
        </p:grpSpPr>
        <p:sp>
          <p:nvSpPr>
            <p:cNvPr id="191" name="Google Shape;191;p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4" name="Google Shape;194;p7"/>
          <p:cNvSpPr/>
          <p:nvPr/>
        </p:nvSpPr>
        <p:spPr>
          <a:xfrm rot="912813">
            <a:off x="11162774" y="305217"/>
            <a:ext cx="706389" cy="165492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5" name="Google Shape;195;p7"/>
          <p:cNvGrpSpPr/>
          <p:nvPr/>
        </p:nvGrpSpPr>
        <p:grpSpPr>
          <a:xfrm rot="-5400000">
            <a:off x="418632" y="1310096"/>
            <a:ext cx="295696" cy="267845"/>
            <a:chOff x="1640475" y="1197075"/>
            <a:chExt cx="55475" cy="50250"/>
          </a:xfrm>
        </p:grpSpPr>
        <p:sp>
          <p:nvSpPr>
            <p:cNvPr id="196" name="Google Shape;196;p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9" name="Google Shape;199;p7"/>
          <p:cNvSpPr/>
          <p:nvPr/>
        </p:nvSpPr>
        <p:spPr>
          <a:xfrm>
            <a:off x="11381768" y="5912082"/>
            <a:ext cx="812817" cy="1273545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7"/>
          <p:cNvSpPr/>
          <p:nvPr/>
        </p:nvSpPr>
        <p:spPr>
          <a:xfrm rot="-807259">
            <a:off x="1921256" y="6383176"/>
            <a:ext cx="1414312" cy="331323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" name="Google Shape;201;p7"/>
          <p:cNvSpPr txBox="1">
            <a:spLocks noGrp="1"/>
          </p:cNvSpPr>
          <p:nvPr>
            <p:ph type="title"/>
          </p:nvPr>
        </p:nvSpPr>
        <p:spPr>
          <a:xfrm>
            <a:off x="4378667" y="1012531"/>
            <a:ext cx="34352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4770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"/>
          <p:cNvSpPr/>
          <p:nvPr/>
        </p:nvSpPr>
        <p:spPr>
          <a:xfrm>
            <a:off x="-56306" y="4623351"/>
            <a:ext cx="4846039" cy="2664647"/>
          </a:xfrm>
          <a:custGeom>
            <a:avLst/>
            <a:gdLst/>
            <a:ahLst/>
            <a:cxnLst/>
            <a:rect l="l" t="t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8"/>
          <p:cNvSpPr/>
          <p:nvPr/>
        </p:nvSpPr>
        <p:spPr>
          <a:xfrm>
            <a:off x="-384400" y="-513083"/>
            <a:ext cx="4177999" cy="2694613"/>
          </a:xfrm>
          <a:custGeom>
            <a:avLst/>
            <a:gdLst/>
            <a:ahLst/>
            <a:cxnLst/>
            <a:rect l="l" t="t" r="r" b="b"/>
            <a:pathLst>
              <a:path w="20526" h="11330" extrusionOk="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8"/>
          <p:cNvSpPr/>
          <p:nvPr/>
        </p:nvSpPr>
        <p:spPr>
          <a:xfrm>
            <a:off x="9739021" y="-513075"/>
            <a:ext cx="2647532" cy="3102492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8"/>
          <p:cNvSpPr/>
          <p:nvPr/>
        </p:nvSpPr>
        <p:spPr>
          <a:xfrm>
            <a:off x="7424926" y="5650251"/>
            <a:ext cx="4961653" cy="2048429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8"/>
          <p:cNvSpPr txBox="1">
            <a:spLocks noGrp="1"/>
          </p:cNvSpPr>
          <p:nvPr>
            <p:ph type="title"/>
          </p:nvPr>
        </p:nvSpPr>
        <p:spPr>
          <a:xfrm>
            <a:off x="3674933" y="2623300"/>
            <a:ext cx="4842000" cy="14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208" name="Google Shape;208;p8"/>
          <p:cNvGrpSpPr/>
          <p:nvPr/>
        </p:nvGrpSpPr>
        <p:grpSpPr>
          <a:xfrm rot="4517592">
            <a:off x="11400977" y="5254553"/>
            <a:ext cx="295695" cy="267844"/>
            <a:chOff x="1640475" y="1197075"/>
            <a:chExt cx="55475" cy="50250"/>
          </a:xfrm>
        </p:grpSpPr>
        <p:sp>
          <p:nvSpPr>
            <p:cNvPr id="209" name="Google Shape;209;p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2" name="Google Shape;212;p8"/>
          <p:cNvGrpSpPr/>
          <p:nvPr/>
        </p:nvGrpSpPr>
        <p:grpSpPr>
          <a:xfrm rot="7199963">
            <a:off x="1287892" y="6044028"/>
            <a:ext cx="287913" cy="260805"/>
            <a:chOff x="1640475" y="1197075"/>
            <a:chExt cx="55475" cy="50250"/>
          </a:xfrm>
        </p:grpSpPr>
        <p:sp>
          <p:nvSpPr>
            <p:cNvPr id="213" name="Google Shape;213;p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6" name="Google Shape;216;p8"/>
          <p:cNvSpPr/>
          <p:nvPr/>
        </p:nvSpPr>
        <p:spPr>
          <a:xfrm rot="2368484">
            <a:off x="4779444" y="464043"/>
            <a:ext cx="706379" cy="165492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7" name="Google Shape;217;p8"/>
          <p:cNvGrpSpPr/>
          <p:nvPr/>
        </p:nvGrpSpPr>
        <p:grpSpPr>
          <a:xfrm rot="-9900000">
            <a:off x="1986687" y="247300"/>
            <a:ext cx="462887" cy="419283"/>
            <a:chOff x="1640475" y="1197075"/>
            <a:chExt cx="55475" cy="50250"/>
          </a:xfrm>
        </p:grpSpPr>
        <p:sp>
          <p:nvSpPr>
            <p:cNvPr id="218" name="Google Shape;218;p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1" name="Google Shape;221;p8"/>
          <p:cNvGrpSpPr/>
          <p:nvPr/>
        </p:nvGrpSpPr>
        <p:grpSpPr>
          <a:xfrm rot="-9900030">
            <a:off x="10420846" y="703803"/>
            <a:ext cx="287909" cy="260807"/>
            <a:chOff x="1640475" y="1197075"/>
            <a:chExt cx="55475" cy="50250"/>
          </a:xfrm>
        </p:grpSpPr>
        <p:sp>
          <p:nvSpPr>
            <p:cNvPr id="222" name="Google Shape;222;p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5" name="Google Shape;225;p8"/>
          <p:cNvSpPr/>
          <p:nvPr/>
        </p:nvSpPr>
        <p:spPr>
          <a:xfrm rot="-8289780">
            <a:off x="10474408" y="1972257"/>
            <a:ext cx="1538337" cy="1125452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8"/>
          <p:cNvSpPr/>
          <p:nvPr/>
        </p:nvSpPr>
        <p:spPr>
          <a:xfrm rot="-120">
            <a:off x="11037478" y="6369982"/>
            <a:ext cx="706389" cy="16548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60573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9"/>
          <p:cNvSpPr/>
          <p:nvPr/>
        </p:nvSpPr>
        <p:spPr>
          <a:xfrm>
            <a:off x="8851649" y="-127167"/>
            <a:ext cx="3439936" cy="1686525"/>
          </a:xfrm>
          <a:custGeom>
            <a:avLst/>
            <a:gdLst/>
            <a:ahLst/>
            <a:cxnLst/>
            <a:rect l="l" t="t" r="r" b="b"/>
            <a:pathLst>
              <a:path w="16766" h="8220" extrusionOk="0">
                <a:moveTo>
                  <a:pt x="16619" y="0"/>
                </a:moveTo>
                <a:lnTo>
                  <a:pt x="1" y="306"/>
                </a:lnTo>
                <a:cubicBezTo>
                  <a:pt x="61" y="421"/>
                  <a:pt x="130" y="530"/>
                  <a:pt x="209" y="629"/>
                </a:cubicBezTo>
                <a:cubicBezTo>
                  <a:pt x="561" y="1077"/>
                  <a:pt x="1090" y="1341"/>
                  <a:pt x="1620" y="1341"/>
                </a:cubicBezTo>
                <a:cubicBezTo>
                  <a:pt x="1653" y="1341"/>
                  <a:pt x="1687" y="1340"/>
                  <a:pt x="1720" y="1338"/>
                </a:cubicBezTo>
                <a:cubicBezTo>
                  <a:pt x="2137" y="1311"/>
                  <a:pt x="2547" y="1128"/>
                  <a:pt x="2959" y="1128"/>
                </a:cubicBezTo>
                <a:cubicBezTo>
                  <a:pt x="3033" y="1128"/>
                  <a:pt x="3106" y="1133"/>
                  <a:pt x="3180" y="1147"/>
                </a:cubicBezTo>
                <a:cubicBezTo>
                  <a:pt x="3277" y="1165"/>
                  <a:pt x="3367" y="1194"/>
                  <a:pt x="3455" y="1233"/>
                </a:cubicBezTo>
                <a:cubicBezTo>
                  <a:pt x="3474" y="1242"/>
                  <a:pt x="3493" y="1250"/>
                  <a:pt x="3511" y="1261"/>
                </a:cubicBezTo>
                <a:lnTo>
                  <a:pt x="3512" y="1261"/>
                </a:lnTo>
                <a:cubicBezTo>
                  <a:pt x="4178" y="1599"/>
                  <a:pt x="4587" y="2502"/>
                  <a:pt x="5216" y="2997"/>
                </a:cubicBezTo>
                <a:cubicBezTo>
                  <a:pt x="5642" y="3331"/>
                  <a:pt x="6137" y="3458"/>
                  <a:pt x="6653" y="3458"/>
                </a:cubicBezTo>
                <a:cubicBezTo>
                  <a:pt x="7281" y="3458"/>
                  <a:pt x="7939" y="3268"/>
                  <a:pt x="8534" y="3032"/>
                </a:cubicBezTo>
                <a:cubicBezTo>
                  <a:pt x="9061" y="2823"/>
                  <a:pt x="9606" y="2582"/>
                  <a:pt x="10155" y="2582"/>
                </a:cubicBezTo>
                <a:cubicBezTo>
                  <a:pt x="10271" y="2582"/>
                  <a:pt x="10386" y="2593"/>
                  <a:pt x="10502" y="2617"/>
                </a:cubicBezTo>
                <a:cubicBezTo>
                  <a:pt x="11491" y="2819"/>
                  <a:pt x="12129" y="3901"/>
                  <a:pt x="12548" y="4929"/>
                </a:cubicBezTo>
                <a:cubicBezTo>
                  <a:pt x="12966" y="5958"/>
                  <a:pt x="13334" y="7102"/>
                  <a:pt x="14165" y="7742"/>
                </a:cubicBezTo>
                <a:cubicBezTo>
                  <a:pt x="14587" y="8068"/>
                  <a:pt x="15094" y="8220"/>
                  <a:pt x="15606" y="8220"/>
                </a:cubicBezTo>
                <a:cubicBezTo>
                  <a:pt x="16002" y="8220"/>
                  <a:pt x="16401" y="8129"/>
                  <a:pt x="16766" y="7956"/>
                </a:cubicBezTo>
                <a:lnTo>
                  <a:pt x="16619" y="0"/>
                </a:ln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9"/>
          <p:cNvSpPr/>
          <p:nvPr/>
        </p:nvSpPr>
        <p:spPr>
          <a:xfrm>
            <a:off x="9905847" y="2113432"/>
            <a:ext cx="2940544" cy="5358923"/>
          </a:xfrm>
          <a:custGeom>
            <a:avLst/>
            <a:gdLst/>
            <a:ahLst/>
            <a:cxnLst/>
            <a:rect l="l" t="t" r="r" b="b"/>
            <a:pathLst>
              <a:path w="14332" h="26119" extrusionOk="0">
                <a:moveTo>
                  <a:pt x="12104" y="0"/>
                </a:moveTo>
                <a:cubicBezTo>
                  <a:pt x="11836" y="0"/>
                  <a:pt x="11579" y="100"/>
                  <a:pt x="11338" y="207"/>
                </a:cubicBezTo>
                <a:cubicBezTo>
                  <a:pt x="11049" y="335"/>
                  <a:pt x="10764" y="475"/>
                  <a:pt x="10478" y="610"/>
                </a:cubicBezTo>
                <a:cubicBezTo>
                  <a:pt x="9890" y="885"/>
                  <a:pt x="9294" y="1149"/>
                  <a:pt x="8713" y="1440"/>
                </a:cubicBezTo>
                <a:cubicBezTo>
                  <a:pt x="8495" y="1549"/>
                  <a:pt x="8298" y="1691"/>
                  <a:pt x="8201" y="1922"/>
                </a:cubicBezTo>
                <a:cubicBezTo>
                  <a:pt x="8095" y="2174"/>
                  <a:pt x="8110" y="2467"/>
                  <a:pt x="8106" y="2735"/>
                </a:cubicBezTo>
                <a:cubicBezTo>
                  <a:pt x="8097" y="3377"/>
                  <a:pt x="8121" y="4019"/>
                  <a:pt x="8176" y="4658"/>
                </a:cubicBezTo>
                <a:cubicBezTo>
                  <a:pt x="8228" y="5277"/>
                  <a:pt x="8331" y="5899"/>
                  <a:pt x="8283" y="6521"/>
                </a:cubicBezTo>
                <a:cubicBezTo>
                  <a:pt x="8242" y="7056"/>
                  <a:pt x="8055" y="7556"/>
                  <a:pt x="7761" y="8004"/>
                </a:cubicBezTo>
                <a:cubicBezTo>
                  <a:pt x="7173" y="8897"/>
                  <a:pt x="6276" y="9476"/>
                  <a:pt x="5434" y="10099"/>
                </a:cubicBezTo>
                <a:cubicBezTo>
                  <a:pt x="5008" y="10415"/>
                  <a:pt x="4600" y="10769"/>
                  <a:pt x="4338" y="11238"/>
                </a:cubicBezTo>
                <a:cubicBezTo>
                  <a:pt x="4078" y="11703"/>
                  <a:pt x="3973" y="12231"/>
                  <a:pt x="3932" y="12758"/>
                </a:cubicBezTo>
                <a:cubicBezTo>
                  <a:pt x="3854" y="13776"/>
                  <a:pt x="4023" y="14819"/>
                  <a:pt x="3717" y="15812"/>
                </a:cubicBezTo>
                <a:cubicBezTo>
                  <a:pt x="3574" y="16273"/>
                  <a:pt x="3319" y="16702"/>
                  <a:pt x="2917" y="16981"/>
                </a:cubicBezTo>
                <a:cubicBezTo>
                  <a:pt x="2489" y="17279"/>
                  <a:pt x="1977" y="17419"/>
                  <a:pt x="1536" y="17694"/>
                </a:cubicBezTo>
                <a:cubicBezTo>
                  <a:pt x="639" y="18252"/>
                  <a:pt x="327" y="19323"/>
                  <a:pt x="152" y="20304"/>
                </a:cubicBezTo>
                <a:cubicBezTo>
                  <a:pt x="48" y="20891"/>
                  <a:pt x="1" y="21500"/>
                  <a:pt x="140" y="22087"/>
                </a:cubicBezTo>
                <a:cubicBezTo>
                  <a:pt x="259" y="22589"/>
                  <a:pt x="523" y="23040"/>
                  <a:pt x="855" y="23429"/>
                </a:cubicBezTo>
                <a:cubicBezTo>
                  <a:pt x="1544" y="24236"/>
                  <a:pt x="3187" y="24329"/>
                  <a:pt x="3333" y="25366"/>
                </a:cubicBezTo>
                <a:cubicBezTo>
                  <a:pt x="3413" y="25937"/>
                  <a:pt x="4213" y="26116"/>
                  <a:pt x="4450" y="26116"/>
                </a:cubicBezTo>
                <a:cubicBezTo>
                  <a:pt x="4499" y="26116"/>
                  <a:pt x="4524" y="26108"/>
                  <a:pt x="4512" y="26094"/>
                </a:cubicBezTo>
                <a:lnTo>
                  <a:pt x="4512" y="26094"/>
                </a:lnTo>
                <a:cubicBezTo>
                  <a:pt x="5752" y="26098"/>
                  <a:pt x="6992" y="26103"/>
                  <a:pt x="8231" y="26108"/>
                </a:cubicBezTo>
                <a:cubicBezTo>
                  <a:pt x="8884" y="26110"/>
                  <a:pt x="9536" y="26113"/>
                  <a:pt x="10188" y="26115"/>
                </a:cubicBezTo>
                <a:cubicBezTo>
                  <a:pt x="10509" y="26116"/>
                  <a:pt x="10831" y="26117"/>
                  <a:pt x="11153" y="26118"/>
                </a:cubicBezTo>
                <a:cubicBezTo>
                  <a:pt x="11181" y="26118"/>
                  <a:pt x="11210" y="26118"/>
                  <a:pt x="11238" y="26118"/>
                </a:cubicBezTo>
                <a:cubicBezTo>
                  <a:pt x="11502" y="26118"/>
                  <a:pt x="11768" y="26112"/>
                  <a:pt x="12030" y="26066"/>
                </a:cubicBezTo>
                <a:cubicBezTo>
                  <a:pt x="12510" y="25980"/>
                  <a:pt x="12981" y="25708"/>
                  <a:pt x="13161" y="25232"/>
                </a:cubicBezTo>
                <a:cubicBezTo>
                  <a:pt x="13200" y="25130"/>
                  <a:pt x="13224" y="25017"/>
                  <a:pt x="13222" y="24907"/>
                </a:cubicBezTo>
                <a:cubicBezTo>
                  <a:pt x="13220" y="24778"/>
                  <a:pt x="13107" y="24687"/>
                  <a:pt x="13042" y="24582"/>
                </a:cubicBezTo>
                <a:cubicBezTo>
                  <a:pt x="12914" y="24378"/>
                  <a:pt x="12829" y="24154"/>
                  <a:pt x="12777" y="23918"/>
                </a:cubicBezTo>
                <a:cubicBezTo>
                  <a:pt x="12667" y="23424"/>
                  <a:pt x="12700" y="22903"/>
                  <a:pt x="12760" y="22402"/>
                </a:cubicBezTo>
                <a:cubicBezTo>
                  <a:pt x="12825" y="21856"/>
                  <a:pt x="12928" y="21313"/>
                  <a:pt x="12991" y="20766"/>
                </a:cubicBezTo>
                <a:cubicBezTo>
                  <a:pt x="13138" y="19498"/>
                  <a:pt x="13165" y="18220"/>
                  <a:pt x="13259" y="16947"/>
                </a:cubicBezTo>
                <a:cubicBezTo>
                  <a:pt x="13306" y="16306"/>
                  <a:pt x="13371" y="15667"/>
                  <a:pt x="13476" y="15033"/>
                </a:cubicBezTo>
                <a:cubicBezTo>
                  <a:pt x="13580" y="14418"/>
                  <a:pt x="13717" y="13809"/>
                  <a:pt x="13850" y="13199"/>
                </a:cubicBezTo>
                <a:cubicBezTo>
                  <a:pt x="14117" y="11977"/>
                  <a:pt x="14332" y="10761"/>
                  <a:pt x="14312" y="9506"/>
                </a:cubicBezTo>
                <a:cubicBezTo>
                  <a:pt x="14292" y="8213"/>
                  <a:pt x="14104" y="6931"/>
                  <a:pt x="14032" y="5641"/>
                </a:cubicBezTo>
                <a:cubicBezTo>
                  <a:pt x="13973" y="4552"/>
                  <a:pt x="14026" y="3448"/>
                  <a:pt x="13821" y="2371"/>
                </a:cubicBezTo>
                <a:cubicBezTo>
                  <a:pt x="13723" y="1854"/>
                  <a:pt x="13559" y="1346"/>
                  <a:pt x="13296" y="889"/>
                </a:cubicBezTo>
                <a:cubicBezTo>
                  <a:pt x="13046" y="456"/>
                  <a:pt x="12681" y="18"/>
                  <a:pt x="12141" y="1"/>
                </a:cubicBezTo>
                <a:cubicBezTo>
                  <a:pt x="12128" y="1"/>
                  <a:pt x="12116" y="0"/>
                  <a:pt x="12104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9"/>
          <p:cNvSpPr/>
          <p:nvPr/>
        </p:nvSpPr>
        <p:spPr>
          <a:xfrm>
            <a:off x="-353816" y="5316462"/>
            <a:ext cx="3332631" cy="2562409"/>
          </a:xfrm>
          <a:custGeom>
            <a:avLst/>
            <a:gdLst/>
            <a:ahLst/>
            <a:cxnLst/>
            <a:rect l="l" t="t" r="r" b="b"/>
            <a:pathLst>
              <a:path w="16243" h="12489" extrusionOk="0">
                <a:moveTo>
                  <a:pt x="3844" y="0"/>
                </a:moveTo>
                <a:cubicBezTo>
                  <a:pt x="3285" y="0"/>
                  <a:pt x="2723" y="148"/>
                  <a:pt x="2228" y="400"/>
                </a:cubicBezTo>
                <a:cubicBezTo>
                  <a:pt x="1280" y="883"/>
                  <a:pt x="590" y="1767"/>
                  <a:pt x="156" y="2720"/>
                </a:cubicBezTo>
                <a:cubicBezTo>
                  <a:pt x="49" y="2956"/>
                  <a:pt x="1" y="3596"/>
                  <a:pt x="54" y="3596"/>
                </a:cubicBezTo>
                <a:cubicBezTo>
                  <a:pt x="57" y="3596"/>
                  <a:pt x="61" y="3593"/>
                  <a:pt x="66" y="3588"/>
                </a:cubicBezTo>
                <a:cubicBezTo>
                  <a:pt x="269" y="4868"/>
                  <a:pt x="1355" y="5759"/>
                  <a:pt x="2294" y="6557"/>
                </a:cubicBezTo>
                <a:cubicBezTo>
                  <a:pt x="3560" y="7632"/>
                  <a:pt x="4723" y="8824"/>
                  <a:pt x="5756" y="10126"/>
                </a:cubicBezTo>
                <a:cubicBezTo>
                  <a:pt x="6340" y="10862"/>
                  <a:pt x="6881" y="11633"/>
                  <a:pt x="7379" y="12430"/>
                </a:cubicBezTo>
                <a:cubicBezTo>
                  <a:pt x="7403" y="12468"/>
                  <a:pt x="7442" y="12488"/>
                  <a:pt x="7481" y="12488"/>
                </a:cubicBezTo>
                <a:cubicBezTo>
                  <a:pt x="7510" y="12488"/>
                  <a:pt x="7539" y="12478"/>
                  <a:pt x="7563" y="12456"/>
                </a:cubicBezTo>
                <a:cubicBezTo>
                  <a:pt x="9372" y="10767"/>
                  <a:pt x="11182" y="9079"/>
                  <a:pt x="12991" y="7391"/>
                </a:cubicBezTo>
                <a:cubicBezTo>
                  <a:pt x="13444" y="6969"/>
                  <a:pt x="13897" y="6547"/>
                  <a:pt x="14348" y="6125"/>
                </a:cubicBezTo>
                <a:cubicBezTo>
                  <a:pt x="14774" y="5728"/>
                  <a:pt x="15224" y="5346"/>
                  <a:pt x="15621" y="4920"/>
                </a:cubicBezTo>
                <a:cubicBezTo>
                  <a:pt x="15956" y="4561"/>
                  <a:pt x="16230" y="4130"/>
                  <a:pt x="16237" y="3625"/>
                </a:cubicBezTo>
                <a:cubicBezTo>
                  <a:pt x="16243" y="3173"/>
                  <a:pt x="16055" y="2737"/>
                  <a:pt x="15772" y="2393"/>
                </a:cubicBezTo>
                <a:cubicBezTo>
                  <a:pt x="15118" y="1597"/>
                  <a:pt x="13969" y="1326"/>
                  <a:pt x="12990" y="1230"/>
                </a:cubicBezTo>
                <a:cubicBezTo>
                  <a:pt x="12782" y="1209"/>
                  <a:pt x="12575" y="1199"/>
                  <a:pt x="12369" y="1199"/>
                </a:cubicBezTo>
                <a:cubicBezTo>
                  <a:pt x="11579" y="1199"/>
                  <a:pt x="10805" y="1344"/>
                  <a:pt x="10046" y="1589"/>
                </a:cubicBezTo>
                <a:cubicBezTo>
                  <a:pt x="9458" y="1779"/>
                  <a:pt x="8842" y="1996"/>
                  <a:pt x="8230" y="1996"/>
                </a:cubicBezTo>
                <a:cubicBezTo>
                  <a:pt x="7924" y="1996"/>
                  <a:pt x="7618" y="1942"/>
                  <a:pt x="7317" y="1801"/>
                </a:cubicBezTo>
                <a:cubicBezTo>
                  <a:pt x="6411" y="1378"/>
                  <a:pt x="5786" y="517"/>
                  <a:pt x="4835" y="170"/>
                </a:cubicBezTo>
                <a:cubicBezTo>
                  <a:pt x="4516" y="54"/>
                  <a:pt x="4181" y="0"/>
                  <a:pt x="3844" y="0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9"/>
          <p:cNvSpPr/>
          <p:nvPr/>
        </p:nvSpPr>
        <p:spPr>
          <a:xfrm>
            <a:off x="-339455" y="-289733"/>
            <a:ext cx="2551331" cy="4961501"/>
          </a:xfrm>
          <a:custGeom>
            <a:avLst/>
            <a:gdLst/>
            <a:ahLst/>
            <a:cxnLst/>
            <a:rect l="l" t="t" r="r" b="b"/>
            <a:pathLst>
              <a:path w="12435" h="24182" extrusionOk="0">
                <a:moveTo>
                  <a:pt x="7995" y="0"/>
                </a:moveTo>
                <a:cubicBezTo>
                  <a:pt x="6753" y="0"/>
                  <a:pt x="5507" y="123"/>
                  <a:pt x="4282" y="305"/>
                </a:cubicBezTo>
                <a:cubicBezTo>
                  <a:pt x="3647" y="400"/>
                  <a:pt x="3014" y="509"/>
                  <a:pt x="2384" y="629"/>
                </a:cubicBezTo>
                <a:cubicBezTo>
                  <a:pt x="1767" y="745"/>
                  <a:pt x="1135" y="843"/>
                  <a:pt x="528" y="997"/>
                </a:cubicBezTo>
                <a:cubicBezTo>
                  <a:pt x="284" y="1059"/>
                  <a:pt x="86" y="1199"/>
                  <a:pt x="44" y="1438"/>
                </a:cubicBezTo>
                <a:cubicBezTo>
                  <a:pt x="1" y="1675"/>
                  <a:pt x="98" y="1906"/>
                  <a:pt x="177" y="2128"/>
                </a:cubicBezTo>
                <a:cubicBezTo>
                  <a:pt x="371" y="2674"/>
                  <a:pt x="529" y="3231"/>
                  <a:pt x="657" y="3795"/>
                </a:cubicBezTo>
                <a:cubicBezTo>
                  <a:pt x="1173" y="6076"/>
                  <a:pt x="1176" y="8421"/>
                  <a:pt x="1157" y="10740"/>
                </a:cubicBezTo>
                <a:cubicBezTo>
                  <a:pt x="1137" y="13166"/>
                  <a:pt x="1119" y="15594"/>
                  <a:pt x="956" y="18015"/>
                </a:cubicBezTo>
                <a:cubicBezTo>
                  <a:pt x="873" y="19227"/>
                  <a:pt x="754" y="20438"/>
                  <a:pt x="578" y="21641"/>
                </a:cubicBezTo>
                <a:cubicBezTo>
                  <a:pt x="533" y="21947"/>
                  <a:pt x="484" y="22253"/>
                  <a:pt x="431" y="22559"/>
                </a:cubicBezTo>
                <a:cubicBezTo>
                  <a:pt x="386" y="22822"/>
                  <a:pt x="322" y="23092"/>
                  <a:pt x="343" y="23359"/>
                </a:cubicBezTo>
                <a:cubicBezTo>
                  <a:pt x="374" y="23781"/>
                  <a:pt x="660" y="24173"/>
                  <a:pt x="1161" y="24181"/>
                </a:cubicBezTo>
                <a:cubicBezTo>
                  <a:pt x="1165" y="24181"/>
                  <a:pt x="1169" y="24181"/>
                  <a:pt x="1173" y="24181"/>
                </a:cubicBezTo>
                <a:cubicBezTo>
                  <a:pt x="1371" y="24181"/>
                  <a:pt x="1540" y="24099"/>
                  <a:pt x="1654" y="23951"/>
                </a:cubicBezTo>
                <a:cubicBezTo>
                  <a:pt x="1675" y="23925"/>
                  <a:pt x="1683" y="23898"/>
                  <a:pt x="1682" y="23874"/>
                </a:cubicBezTo>
                <a:lnTo>
                  <a:pt x="1682" y="23874"/>
                </a:lnTo>
                <a:cubicBezTo>
                  <a:pt x="1847" y="23898"/>
                  <a:pt x="2014" y="23909"/>
                  <a:pt x="2180" y="23909"/>
                </a:cubicBezTo>
                <a:cubicBezTo>
                  <a:pt x="2943" y="23909"/>
                  <a:pt x="3699" y="23667"/>
                  <a:pt x="4311" y="23242"/>
                </a:cubicBezTo>
                <a:cubicBezTo>
                  <a:pt x="4708" y="22966"/>
                  <a:pt x="5045" y="22616"/>
                  <a:pt x="5275" y="22211"/>
                </a:cubicBezTo>
                <a:cubicBezTo>
                  <a:pt x="5529" y="21761"/>
                  <a:pt x="5637" y="21258"/>
                  <a:pt x="5672" y="20756"/>
                </a:cubicBezTo>
                <a:cubicBezTo>
                  <a:pt x="5745" y="19694"/>
                  <a:pt x="5474" y="18600"/>
                  <a:pt x="5753" y="17552"/>
                </a:cubicBezTo>
                <a:cubicBezTo>
                  <a:pt x="5970" y="16734"/>
                  <a:pt x="6573" y="16141"/>
                  <a:pt x="7340" y="15710"/>
                </a:cubicBezTo>
                <a:cubicBezTo>
                  <a:pt x="8075" y="15296"/>
                  <a:pt x="8888" y="15018"/>
                  <a:pt x="9665" y="14682"/>
                </a:cubicBezTo>
                <a:cubicBezTo>
                  <a:pt x="10395" y="14367"/>
                  <a:pt x="11138" y="13992"/>
                  <a:pt x="11650" y="13407"/>
                </a:cubicBezTo>
                <a:cubicBezTo>
                  <a:pt x="12358" y="12597"/>
                  <a:pt x="12435" y="11553"/>
                  <a:pt x="12147" y="10578"/>
                </a:cubicBezTo>
                <a:cubicBezTo>
                  <a:pt x="11808" y="9430"/>
                  <a:pt x="11016" y="8461"/>
                  <a:pt x="10472" y="7396"/>
                </a:cubicBezTo>
                <a:cubicBezTo>
                  <a:pt x="9923" y="6314"/>
                  <a:pt x="9632" y="5096"/>
                  <a:pt x="9791" y="3904"/>
                </a:cubicBezTo>
                <a:cubicBezTo>
                  <a:pt x="9926" y="2896"/>
                  <a:pt x="10412" y="1909"/>
                  <a:pt x="11209" y="1194"/>
                </a:cubicBezTo>
                <a:cubicBezTo>
                  <a:pt x="11406" y="1016"/>
                  <a:pt x="11621" y="858"/>
                  <a:pt x="11854" y="718"/>
                </a:cubicBezTo>
                <a:cubicBezTo>
                  <a:pt x="11960" y="654"/>
                  <a:pt x="11944" y="503"/>
                  <a:pt x="11818" y="468"/>
                </a:cubicBezTo>
                <a:cubicBezTo>
                  <a:pt x="10568" y="132"/>
                  <a:pt x="9284" y="0"/>
                  <a:pt x="7995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9"/>
          <p:cNvSpPr txBox="1">
            <a:spLocks noGrp="1"/>
          </p:cNvSpPr>
          <p:nvPr>
            <p:ph type="title"/>
          </p:nvPr>
        </p:nvSpPr>
        <p:spPr>
          <a:xfrm>
            <a:off x="1441179" y="2909684"/>
            <a:ext cx="3978800" cy="88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33" name="Google Shape;233;p9"/>
          <p:cNvSpPr txBox="1">
            <a:spLocks noGrp="1"/>
          </p:cNvSpPr>
          <p:nvPr>
            <p:ph type="body" idx="1"/>
          </p:nvPr>
        </p:nvSpPr>
        <p:spPr>
          <a:xfrm>
            <a:off x="6319615" y="2361000"/>
            <a:ext cx="4720400" cy="21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SemiBold"/>
              <a:buChar char="●"/>
              <a:defRPr sz="24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1219170" lvl="1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SemiBold"/>
              <a:buChar char="○"/>
              <a:defRPr sz="16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828754" lvl="2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SemiBold"/>
              <a:buChar char="■"/>
              <a:defRPr sz="16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2438339" lvl="3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SemiBold"/>
              <a:buChar char="●"/>
              <a:defRPr sz="16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3047924" lvl="4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SemiBold"/>
              <a:buChar char="○"/>
              <a:defRPr sz="16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3657509" lvl="5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SemiBold"/>
              <a:buChar char="■"/>
              <a:defRPr sz="16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4267093" lvl="6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SemiBold"/>
              <a:buChar char="●"/>
              <a:defRPr sz="16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4876678" lvl="7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SemiBold"/>
              <a:buChar char="○"/>
              <a:defRPr sz="16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5486263" lvl="8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SemiBold"/>
              <a:buChar char="■"/>
              <a:defRPr sz="16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34" name="Google Shape;234;p9"/>
          <p:cNvSpPr txBox="1">
            <a:spLocks noGrp="1"/>
          </p:cNvSpPr>
          <p:nvPr>
            <p:ph type="title" idx="2"/>
          </p:nvPr>
        </p:nvSpPr>
        <p:spPr>
          <a:xfrm>
            <a:off x="4517200" y="1011936"/>
            <a:ext cx="31576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35" name="Google Shape;235;p9"/>
          <p:cNvGrpSpPr/>
          <p:nvPr/>
        </p:nvGrpSpPr>
        <p:grpSpPr>
          <a:xfrm rot="-6300012">
            <a:off x="11105356" y="5210209"/>
            <a:ext cx="295699" cy="267848"/>
            <a:chOff x="1640475" y="1197075"/>
            <a:chExt cx="55475" cy="50250"/>
          </a:xfrm>
        </p:grpSpPr>
        <p:sp>
          <p:nvSpPr>
            <p:cNvPr id="236" name="Google Shape;236;p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9" name="Google Shape;239;p9"/>
          <p:cNvGrpSpPr/>
          <p:nvPr/>
        </p:nvGrpSpPr>
        <p:grpSpPr>
          <a:xfrm rot="-5936682">
            <a:off x="11508319" y="514959"/>
            <a:ext cx="287911" cy="260807"/>
            <a:chOff x="1640475" y="1197075"/>
            <a:chExt cx="55475" cy="50250"/>
          </a:xfrm>
        </p:grpSpPr>
        <p:sp>
          <p:nvSpPr>
            <p:cNvPr id="240" name="Google Shape;240;p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3" name="Google Shape;243;p9"/>
          <p:cNvSpPr/>
          <p:nvPr/>
        </p:nvSpPr>
        <p:spPr>
          <a:xfrm rot="-597351">
            <a:off x="9023210" y="6387641"/>
            <a:ext cx="706375" cy="165491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44" name="Google Shape;244;p9"/>
          <p:cNvGrpSpPr/>
          <p:nvPr/>
        </p:nvGrpSpPr>
        <p:grpSpPr>
          <a:xfrm rot="-4966591">
            <a:off x="1620752" y="571606"/>
            <a:ext cx="326185" cy="295469"/>
            <a:chOff x="1640475" y="1197075"/>
            <a:chExt cx="55475" cy="50250"/>
          </a:xfrm>
        </p:grpSpPr>
        <p:sp>
          <p:nvSpPr>
            <p:cNvPr id="245" name="Google Shape;245;p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8" name="Google Shape;248;p9"/>
          <p:cNvGrpSpPr/>
          <p:nvPr/>
        </p:nvGrpSpPr>
        <p:grpSpPr>
          <a:xfrm rot="-5400136">
            <a:off x="1915292" y="5841911"/>
            <a:ext cx="560904" cy="508068"/>
            <a:chOff x="1640475" y="1197075"/>
            <a:chExt cx="55475" cy="50250"/>
          </a:xfrm>
        </p:grpSpPr>
        <p:sp>
          <p:nvSpPr>
            <p:cNvPr id="249" name="Google Shape;249;p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2" name="Google Shape;252;p9"/>
          <p:cNvSpPr/>
          <p:nvPr/>
        </p:nvSpPr>
        <p:spPr>
          <a:xfrm rot="1865663" flipH="1">
            <a:off x="-132286" y="4558907"/>
            <a:ext cx="812804" cy="127352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" name="Google Shape;253;p9"/>
          <p:cNvSpPr/>
          <p:nvPr/>
        </p:nvSpPr>
        <p:spPr>
          <a:xfrm rot="-3264252">
            <a:off x="341142" y="1076625"/>
            <a:ext cx="706367" cy="165492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57619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0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56" name="Google Shape;256;p10"/>
          <p:cNvSpPr txBox="1">
            <a:spLocks noGrp="1"/>
          </p:cNvSpPr>
          <p:nvPr>
            <p:ph type="title"/>
          </p:nvPr>
        </p:nvSpPr>
        <p:spPr>
          <a:xfrm>
            <a:off x="1095567" y="4943967"/>
            <a:ext cx="3841600" cy="9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7" name="Google Shape;257;p10"/>
          <p:cNvSpPr/>
          <p:nvPr/>
        </p:nvSpPr>
        <p:spPr>
          <a:xfrm>
            <a:off x="7703398" y="-1264641"/>
            <a:ext cx="5483636" cy="3741264"/>
          </a:xfrm>
          <a:custGeom>
            <a:avLst/>
            <a:gdLst/>
            <a:ahLst/>
            <a:cxnLst/>
            <a:rect l="l" t="t" r="r" b="b"/>
            <a:pathLst>
              <a:path w="166828" h="113820" extrusionOk="0">
                <a:moveTo>
                  <a:pt x="37921" y="1"/>
                </a:moveTo>
                <a:cubicBezTo>
                  <a:pt x="36836" y="1"/>
                  <a:pt x="35541" y="330"/>
                  <a:pt x="34305" y="1407"/>
                </a:cubicBezTo>
                <a:cubicBezTo>
                  <a:pt x="23972" y="10416"/>
                  <a:pt x="8738" y="14467"/>
                  <a:pt x="4398" y="27982"/>
                </a:cubicBezTo>
                <a:cubicBezTo>
                  <a:pt x="0" y="41680"/>
                  <a:pt x="7520" y="58250"/>
                  <a:pt x="21045" y="63486"/>
                </a:cubicBezTo>
                <a:cubicBezTo>
                  <a:pt x="22997" y="64243"/>
                  <a:pt x="25102" y="64731"/>
                  <a:pt x="27186" y="64731"/>
                </a:cubicBezTo>
                <a:cubicBezTo>
                  <a:pt x="28926" y="64731"/>
                  <a:pt x="30652" y="64391"/>
                  <a:pt x="32263" y="63581"/>
                </a:cubicBezTo>
                <a:cubicBezTo>
                  <a:pt x="35432" y="61989"/>
                  <a:pt x="37547" y="59068"/>
                  <a:pt x="39281" y="56069"/>
                </a:cubicBezTo>
                <a:cubicBezTo>
                  <a:pt x="41088" y="52945"/>
                  <a:pt x="42569" y="49589"/>
                  <a:pt x="44777" y="46713"/>
                </a:cubicBezTo>
                <a:cubicBezTo>
                  <a:pt x="46806" y="44071"/>
                  <a:pt x="49700" y="42214"/>
                  <a:pt x="52852" y="41193"/>
                </a:cubicBezTo>
                <a:cubicBezTo>
                  <a:pt x="54502" y="40658"/>
                  <a:pt x="56271" y="40357"/>
                  <a:pt x="58033" y="40357"/>
                </a:cubicBezTo>
                <a:cubicBezTo>
                  <a:pt x="59582" y="40357"/>
                  <a:pt x="61125" y="40589"/>
                  <a:pt x="62577" y="41099"/>
                </a:cubicBezTo>
                <a:cubicBezTo>
                  <a:pt x="65894" y="42264"/>
                  <a:pt x="68169" y="44781"/>
                  <a:pt x="69461" y="48008"/>
                </a:cubicBezTo>
                <a:cubicBezTo>
                  <a:pt x="70920" y="51651"/>
                  <a:pt x="71214" y="55625"/>
                  <a:pt x="72500" y="59321"/>
                </a:cubicBezTo>
                <a:cubicBezTo>
                  <a:pt x="73761" y="62945"/>
                  <a:pt x="76246" y="66870"/>
                  <a:pt x="80098" y="68098"/>
                </a:cubicBezTo>
                <a:cubicBezTo>
                  <a:pt x="80924" y="68361"/>
                  <a:pt x="81738" y="68476"/>
                  <a:pt x="82539" y="68476"/>
                </a:cubicBezTo>
                <a:cubicBezTo>
                  <a:pt x="84915" y="68476"/>
                  <a:pt x="87181" y="67468"/>
                  <a:pt x="89338" y="66338"/>
                </a:cubicBezTo>
                <a:cubicBezTo>
                  <a:pt x="91372" y="65273"/>
                  <a:pt x="93666" y="63918"/>
                  <a:pt x="96008" y="63918"/>
                </a:cubicBezTo>
                <a:cubicBezTo>
                  <a:pt x="96706" y="63918"/>
                  <a:pt x="97408" y="64039"/>
                  <a:pt x="98109" y="64323"/>
                </a:cubicBezTo>
                <a:cubicBezTo>
                  <a:pt x="101824" y="65830"/>
                  <a:pt x="103218" y="70593"/>
                  <a:pt x="104170" y="74096"/>
                </a:cubicBezTo>
                <a:cubicBezTo>
                  <a:pt x="105294" y="78232"/>
                  <a:pt x="106341" y="82392"/>
                  <a:pt x="107639" y="86478"/>
                </a:cubicBezTo>
                <a:cubicBezTo>
                  <a:pt x="110173" y="94464"/>
                  <a:pt x="113842" y="102270"/>
                  <a:pt x="120376" y="107758"/>
                </a:cubicBezTo>
                <a:cubicBezTo>
                  <a:pt x="124773" y="111451"/>
                  <a:pt x="130232" y="113819"/>
                  <a:pt x="135852" y="113819"/>
                </a:cubicBezTo>
                <a:cubicBezTo>
                  <a:pt x="137764" y="113819"/>
                  <a:pt x="139695" y="113545"/>
                  <a:pt x="141609" y="112956"/>
                </a:cubicBezTo>
                <a:cubicBezTo>
                  <a:pt x="148075" y="110966"/>
                  <a:pt x="152915" y="105717"/>
                  <a:pt x="156292" y="100059"/>
                </a:cubicBezTo>
                <a:cubicBezTo>
                  <a:pt x="159974" y="93886"/>
                  <a:pt x="162303" y="87008"/>
                  <a:pt x="164024" y="80059"/>
                </a:cubicBezTo>
                <a:cubicBezTo>
                  <a:pt x="165781" y="72965"/>
                  <a:pt x="166828" y="65469"/>
                  <a:pt x="165704" y="58187"/>
                </a:cubicBezTo>
                <a:cubicBezTo>
                  <a:pt x="164530" y="50572"/>
                  <a:pt x="160681" y="43928"/>
                  <a:pt x="154464" y="39322"/>
                </a:cubicBezTo>
                <a:cubicBezTo>
                  <a:pt x="147232" y="33964"/>
                  <a:pt x="138199" y="31294"/>
                  <a:pt x="129697" y="28706"/>
                </a:cubicBezTo>
                <a:cubicBezTo>
                  <a:pt x="120365" y="25866"/>
                  <a:pt x="110897" y="23505"/>
                  <a:pt x="101432" y="21160"/>
                </a:cubicBezTo>
                <a:cubicBezTo>
                  <a:pt x="82523" y="16474"/>
                  <a:pt x="63390" y="11839"/>
                  <a:pt x="45718" y="3432"/>
                </a:cubicBezTo>
                <a:cubicBezTo>
                  <a:pt x="43955" y="2593"/>
                  <a:pt x="42210" y="1715"/>
                  <a:pt x="40486" y="799"/>
                </a:cubicBezTo>
                <a:cubicBezTo>
                  <a:pt x="40674" y="722"/>
                  <a:pt x="39528" y="1"/>
                  <a:pt x="3792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15879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34039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2" r:id="rId30"/>
    <p:sldLayoutId id="2147483693" r:id="rId31"/>
    <p:sldLayoutId id="2147483694" r:id="rId32"/>
    <p:sldLayoutId id="2147483695" r:id="rId33"/>
    <p:sldLayoutId id="2147483696" r:id="rId34"/>
    <p:sldLayoutId id="2147483697" r:id="rId35"/>
    <p:sldLayoutId id="2147483698" r:id="rId36"/>
    <p:sldLayoutId id="2147483699" r:id="rId37"/>
    <p:sldLayoutId id="2147483700" r:id="rId38"/>
    <p:sldLayoutId id="2147483701" r:id="rId39"/>
    <p:sldLayoutId id="2147483702" r:id="rId40"/>
    <p:sldLayoutId id="2147483703" r:id="rId41"/>
    <p:sldLayoutId id="2147483704" r:id="rId42"/>
    <p:sldLayoutId id="2147483705" r:id="rId43"/>
    <p:sldLayoutId id="2147483706" r:id="rId44"/>
    <p:sldLayoutId id="2147483708" r:id="rId45"/>
    <p:sldLayoutId id="2147483709" r:id="rId46"/>
    <p:sldLayoutId id="2147483710" r:id="rId47"/>
    <p:sldLayoutId id="2147483711" r:id="rId48"/>
    <p:sldLayoutId id="2147483712" r:id="rId49"/>
    <p:sldLayoutId id="2147483713" r:id="rId50"/>
    <p:sldLayoutId id="2147483714" r:id="rId51"/>
    <p:sldLayoutId id="2147483715" r:id="rId5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4.xml"/><Relationship Id="rId4" Type="http://schemas.openxmlformats.org/officeDocument/2006/relationships/hyperlink" Target="https://www.curriculumnacional.cl/docentes/Aprendo-en-linea/Orientacion-y-habilidades-socioemocionales/182413:Orientaciones-y-habilidades-socioemocionale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5" name="Google Shape;1495;p60"/>
          <p:cNvGrpSpPr/>
          <p:nvPr/>
        </p:nvGrpSpPr>
        <p:grpSpPr>
          <a:xfrm>
            <a:off x="1051013" y="1410662"/>
            <a:ext cx="9451274" cy="3376245"/>
            <a:chOff x="6530374" y="1560189"/>
            <a:chExt cx="1045566" cy="505315"/>
          </a:xfrm>
          <a:solidFill>
            <a:srgbClr val="FF9999"/>
          </a:solidFill>
        </p:grpSpPr>
        <p:sp>
          <p:nvSpPr>
            <p:cNvPr id="1496" name="Google Shape;1496;p60"/>
            <p:cNvSpPr/>
            <p:nvPr/>
          </p:nvSpPr>
          <p:spPr>
            <a:xfrm>
              <a:off x="6530374" y="1560189"/>
              <a:ext cx="1045566" cy="505315"/>
            </a:xfrm>
            <a:custGeom>
              <a:avLst/>
              <a:gdLst/>
              <a:ahLst/>
              <a:cxnLst/>
              <a:rect l="l" t="t" r="r" b="b"/>
              <a:pathLst>
                <a:path w="19723" h="9532" extrusionOk="0">
                  <a:moveTo>
                    <a:pt x="9861" y="175"/>
                  </a:moveTo>
                  <a:cubicBezTo>
                    <a:pt x="10245" y="742"/>
                    <a:pt x="10895" y="1094"/>
                    <a:pt x="11565" y="1094"/>
                  </a:cubicBezTo>
                  <a:cubicBezTo>
                    <a:pt x="11781" y="1094"/>
                    <a:pt x="11999" y="1057"/>
                    <a:pt x="12211" y="979"/>
                  </a:cubicBezTo>
                  <a:cubicBezTo>
                    <a:pt x="12911" y="723"/>
                    <a:pt x="13445" y="285"/>
                    <a:pt x="14221" y="239"/>
                  </a:cubicBezTo>
                  <a:cubicBezTo>
                    <a:pt x="14270" y="236"/>
                    <a:pt x="14321" y="235"/>
                    <a:pt x="14373" y="235"/>
                  </a:cubicBezTo>
                  <a:cubicBezTo>
                    <a:pt x="15133" y="235"/>
                    <a:pt x="16163" y="545"/>
                    <a:pt x="16048" y="1478"/>
                  </a:cubicBezTo>
                  <a:cubicBezTo>
                    <a:pt x="16041" y="1535"/>
                    <a:pt x="16087" y="1562"/>
                    <a:pt x="16133" y="1562"/>
                  </a:cubicBezTo>
                  <a:cubicBezTo>
                    <a:pt x="16157" y="1562"/>
                    <a:pt x="16182" y="1555"/>
                    <a:pt x="16199" y="1541"/>
                  </a:cubicBezTo>
                  <a:cubicBezTo>
                    <a:pt x="16686" y="1153"/>
                    <a:pt x="17527" y="755"/>
                    <a:pt x="18213" y="755"/>
                  </a:cubicBezTo>
                  <a:cubicBezTo>
                    <a:pt x="18807" y="755"/>
                    <a:pt x="19284" y="1053"/>
                    <a:pt x="19314" y="1913"/>
                  </a:cubicBezTo>
                  <a:cubicBezTo>
                    <a:pt x="19337" y="2569"/>
                    <a:pt x="18664" y="4064"/>
                    <a:pt x="19549" y="4430"/>
                  </a:cubicBezTo>
                  <a:cubicBezTo>
                    <a:pt x="18503" y="4912"/>
                    <a:pt x="19343" y="6243"/>
                    <a:pt x="19362" y="7008"/>
                  </a:cubicBezTo>
                  <a:cubicBezTo>
                    <a:pt x="19383" y="7804"/>
                    <a:pt x="18831" y="8383"/>
                    <a:pt x="18042" y="8418"/>
                  </a:cubicBezTo>
                  <a:cubicBezTo>
                    <a:pt x="18014" y="8419"/>
                    <a:pt x="17987" y="8420"/>
                    <a:pt x="17960" y="8420"/>
                  </a:cubicBezTo>
                  <a:cubicBezTo>
                    <a:pt x="17298" y="8420"/>
                    <a:pt x="16725" y="8054"/>
                    <a:pt x="16125" y="7817"/>
                  </a:cubicBezTo>
                  <a:cubicBezTo>
                    <a:pt x="16120" y="7814"/>
                    <a:pt x="16115" y="7813"/>
                    <a:pt x="16110" y="7813"/>
                  </a:cubicBezTo>
                  <a:cubicBezTo>
                    <a:pt x="16086" y="7813"/>
                    <a:pt x="16076" y="7843"/>
                    <a:pt x="16084" y="7867"/>
                  </a:cubicBezTo>
                  <a:cubicBezTo>
                    <a:pt x="16073" y="7878"/>
                    <a:pt x="16063" y="7893"/>
                    <a:pt x="16061" y="7915"/>
                  </a:cubicBezTo>
                  <a:cubicBezTo>
                    <a:pt x="15988" y="8725"/>
                    <a:pt x="15379" y="9325"/>
                    <a:pt x="14561" y="9368"/>
                  </a:cubicBezTo>
                  <a:cubicBezTo>
                    <a:pt x="14521" y="9370"/>
                    <a:pt x="14480" y="9371"/>
                    <a:pt x="14439" y="9371"/>
                  </a:cubicBezTo>
                  <a:cubicBezTo>
                    <a:pt x="13790" y="9371"/>
                    <a:pt x="13174" y="9100"/>
                    <a:pt x="12573" y="8878"/>
                  </a:cubicBezTo>
                  <a:cubicBezTo>
                    <a:pt x="12138" y="8718"/>
                    <a:pt x="11669" y="8569"/>
                    <a:pt x="11199" y="8569"/>
                  </a:cubicBezTo>
                  <a:cubicBezTo>
                    <a:pt x="11057" y="8569"/>
                    <a:pt x="10915" y="8583"/>
                    <a:pt x="10774" y="8613"/>
                  </a:cubicBezTo>
                  <a:cubicBezTo>
                    <a:pt x="10407" y="8694"/>
                    <a:pt x="9977" y="8910"/>
                    <a:pt x="9861" y="9293"/>
                  </a:cubicBezTo>
                  <a:cubicBezTo>
                    <a:pt x="9746" y="8910"/>
                    <a:pt x="9316" y="8694"/>
                    <a:pt x="8949" y="8613"/>
                  </a:cubicBezTo>
                  <a:cubicBezTo>
                    <a:pt x="8808" y="8583"/>
                    <a:pt x="8666" y="8569"/>
                    <a:pt x="8524" y="8569"/>
                  </a:cubicBezTo>
                  <a:cubicBezTo>
                    <a:pt x="8054" y="8569"/>
                    <a:pt x="7584" y="8718"/>
                    <a:pt x="7149" y="8878"/>
                  </a:cubicBezTo>
                  <a:cubicBezTo>
                    <a:pt x="6549" y="9100"/>
                    <a:pt x="5933" y="9371"/>
                    <a:pt x="5284" y="9371"/>
                  </a:cubicBezTo>
                  <a:cubicBezTo>
                    <a:pt x="5243" y="9371"/>
                    <a:pt x="5202" y="9370"/>
                    <a:pt x="5162" y="9368"/>
                  </a:cubicBezTo>
                  <a:cubicBezTo>
                    <a:pt x="4344" y="9325"/>
                    <a:pt x="3735" y="8725"/>
                    <a:pt x="3661" y="7915"/>
                  </a:cubicBezTo>
                  <a:cubicBezTo>
                    <a:pt x="3660" y="7893"/>
                    <a:pt x="3651" y="7878"/>
                    <a:pt x="3638" y="7867"/>
                  </a:cubicBezTo>
                  <a:cubicBezTo>
                    <a:pt x="3646" y="7843"/>
                    <a:pt x="3636" y="7813"/>
                    <a:pt x="3612" y="7813"/>
                  </a:cubicBezTo>
                  <a:cubicBezTo>
                    <a:pt x="3607" y="7813"/>
                    <a:pt x="3602" y="7814"/>
                    <a:pt x="3597" y="7817"/>
                  </a:cubicBezTo>
                  <a:cubicBezTo>
                    <a:pt x="2998" y="8054"/>
                    <a:pt x="2425" y="8420"/>
                    <a:pt x="1763" y="8420"/>
                  </a:cubicBezTo>
                  <a:cubicBezTo>
                    <a:pt x="1736" y="8420"/>
                    <a:pt x="1708" y="8419"/>
                    <a:pt x="1681" y="8418"/>
                  </a:cubicBezTo>
                  <a:cubicBezTo>
                    <a:pt x="892" y="8383"/>
                    <a:pt x="340" y="7804"/>
                    <a:pt x="361" y="7008"/>
                  </a:cubicBezTo>
                  <a:cubicBezTo>
                    <a:pt x="380" y="6243"/>
                    <a:pt x="1220" y="4912"/>
                    <a:pt x="174" y="4430"/>
                  </a:cubicBezTo>
                  <a:cubicBezTo>
                    <a:pt x="1059" y="4064"/>
                    <a:pt x="386" y="2569"/>
                    <a:pt x="409" y="1913"/>
                  </a:cubicBezTo>
                  <a:cubicBezTo>
                    <a:pt x="439" y="1053"/>
                    <a:pt x="916" y="755"/>
                    <a:pt x="1510" y="755"/>
                  </a:cubicBezTo>
                  <a:cubicBezTo>
                    <a:pt x="2196" y="755"/>
                    <a:pt x="3037" y="1153"/>
                    <a:pt x="3524" y="1541"/>
                  </a:cubicBezTo>
                  <a:cubicBezTo>
                    <a:pt x="3541" y="1555"/>
                    <a:pt x="3566" y="1562"/>
                    <a:pt x="3590" y="1562"/>
                  </a:cubicBezTo>
                  <a:cubicBezTo>
                    <a:pt x="3636" y="1562"/>
                    <a:pt x="3682" y="1535"/>
                    <a:pt x="3675" y="1478"/>
                  </a:cubicBezTo>
                  <a:cubicBezTo>
                    <a:pt x="3560" y="545"/>
                    <a:pt x="4590" y="235"/>
                    <a:pt x="5349" y="235"/>
                  </a:cubicBezTo>
                  <a:cubicBezTo>
                    <a:pt x="5401" y="235"/>
                    <a:pt x="5452" y="236"/>
                    <a:pt x="5501" y="239"/>
                  </a:cubicBezTo>
                  <a:cubicBezTo>
                    <a:pt x="6278" y="285"/>
                    <a:pt x="6812" y="723"/>
                    <a:pt x="7512" y="979"/>
                  </a:cubicBezTo>
                  <a:cubicBezTo>
                    <a:pt x="7724" y="1057"/>
                    <a:pt x="7942" y="1094"/>
                    <a:pt x="8158" y="1094"/>
                  </a:cubicBezTo>
                  <a:cubicBezTo>
                    <a:pt x="8827" y="1094"/>
                    <a:pt x="9476" y="742"/>
                    <a:pt x="9861" y="175"/>
                  </a:cubicBezTo>
                  <a:close/>
                  <a:moveTo>
                    <a:pt x="9828" y="0"/>
                  </a:moveTo>
                  <a:cubicBezTo>
                    <a:pt x="9805" y="0"/>
                    <a:pt x="9782" y="11"/>
                    <a:pt x="9766" y="36"/>
                  </a:cubicBezTo>
                  <a:cubicBezTo>
                    <a:pt x="9435" y="592"/>
                    <a:pt x="8822" y="937"/>
                    <a:pt x="8177" y="937"/>
                  </a:cubicBezTo>
                  <a:cubicBezTo>
                    <a:pt x="8124" y="937"/>
                    <a:pt x="8071" y="935"/>
                    <a:pt x="8018" y="930"/>
                  </a:cubicBezTo>
                  <a:cubicBezTo>
                    <a:pt x="7293" y="865"/>
                    <a:pt x="6726" y="293"/>
                    <a:pt x="6019" y="131"/>
                  </a:cubicBezTo>
                  <a:cubicBezTo>
                    <a:pt x="5831" y="88"/>
                    <a:pt x="5608" y="64"/>
                    <a:pt x="5375" y="64"/>
                  </a:cubicBezTo>
                  <a:cubicBezTo>
                    <a:pt x="4515" y="64"/>
                    <a:pt x="3504" y="390"/>
                    <a:pt x="3490" y="1296"/>
                  </a:cubicBezTo>
                  <a:cubicBezTo>
                    <a:pt x="2982" y="927"/>
                    <a:pt x="2217" y="528"/>
                    <a:pt x="1536" y="528"/>
                  </a:cubicBezTo>
                  <a:cubicBezTo>
                    <a:pt x="1244" y="528"/>
                    <a:pt x="968" y="602"/>
                    <a:pt x="734" y="783"/>
                  </a:cubicBezTo>
                  <a:cubicBezTo>
                    <a:pt x="377" y="1061"/>
                    <a:pt x="243" y="1536"/>
                    <a:pt x="241" y="1971"/>
                  </a:cubicBezTo>
                  <a:cubicBezTo>
                    <a:pt x="238" y="2633"/>
                    <a:pt x="901" y="4026"/>
                    <a:pt x="52" y="4354"/>
                  </a:cubicBezTo>
                  <a:cubicBezTo>
                    <a:pt x="1" y="4374"/>
                    <a:pt x="5" y="4441"/>
                    <a:pt x="42" y="4460"/>
                  </a:cubicBezTo>
                  <a:cubicBezTo>
                    <a:pt x="20" y="4495"/>
                    <a:pt x="23" y="4543"/>
                    <a:pt x="72" y="4565"/>
                  </a:cubicBezTo>
                  <a:cubicBezTo>
                    <a:pt x="937" y="4942"/>
                    <a:pt x="370" y="6036"/>
                    <a:pt x="237" y="6668"/>
                  </a:cubicBezTo>
                  <a:cubicBezTo>
                    <a:pt x="132" y="7161"/>
                    <a:pt x="198" y="7698"/>
                    <a:pt x="528" y="8095"/>
                  </a:cubicBezTo>
                  <a:cubicBezTo>
                    <a:pt x="843" y="8475"/>
                    <a:pt x="1259" y="8621"/>
                    <a:pt x="1700" y="8621"/>
                  </a:cubicBezTo>
                  <a:cubicBezTo>
                    <a:pt x="2334" y="8621"/>
                    <a:pt x="3017" y="8317"/>
                    <a:pt x="3511" y="7968"/>
                  </a:cubicBezTo>
                  <a:cubicBezTo>
                    <a:pt x="3597" y="8944"/>
                    <a:pt x="4401" y="9531"/>
                    <a:pt x="5316" y="9531"/>
                  </a:cubicBezTo>
                  <a:cubicBezTo>
                    <a:pt x="5424" y="9531"/>
                    <a:pt x="5533" y="9523"/>
                    <a:pt x="5642" y="9507"/>
                  </a:cubicBezTo>
                  <a:cubicBezTo>
                    <a:pt x="6327" y="9403"/>
                    <a:pt x="6947" y="9064"/>
                    <a:pt x="7604" y="8863"/>
                  </a:cubicBezTo>
                  <a:cubicBezTo>
                    <a:pt x="7903" y="8772"/>
                    <a:pt x="8217" y="8701"/>
                    <a:pt x="8531" y="8701"/>
                  </a:cubicBezTo>
                  <a:cubicBezTo>
                    <a:pt x="8659" y="8701"/>
                    <a:pt x="8787" y="8713"/>
                    <a:pt x="8914" y="8740"/>
                  </a:cubicBezTo>
                  <a:cubicBezTo>
                    <a:pt x="9330" y="8828"/>
                    <a:pt x="9567" y="9057"/>
                    <a:pt x="9831" y="9367"/>
                  </a:cubicBezTo>
                  <a:cubicBezTo>
                    <a:pt x="9836" y="9373"/>
                    <a:pt x="9842" y="9375"/>
                    <a:pt x="9848" y="9375"/>
                  </a:cubicBezTo>
                  <a:cubicBezTo>
                    <a:pt x="9853" y="9375"/>
                    <a:pt x="9858" y="9374"/>
                    <a:pt x="9862" y="9371"/>
                  </a:cubicBezTo>
                  <a:cubicBezTo>
                    <a:pt x="9866" y="9374"/>
                    <a:pt x="9871" y="9375"/>
                    <a:pt x="9875" y="9375"/>
                  </a:cubicBezTo>
                  <a:cubicBezTo>
                    <a:pt x="9881" y="9375"/>
                    <a:pt x="9887" y="9373"/>
                    <a:pt x="9892" y="9367"/>
                  </a:cubicBezTo>
                  <a:cubicBezTo>
                    <a:pt x="10157" y="9057"/>
                    <a:pt x="10394" y="8828"/>
                    <a:pt x="10809" y="8740"/>
                  </a:cubicBezTo>
                  <a:cubicBezTo>
                    <a:pt x="10936" y="8713"/>
                    <a:pt x="11064" y="8701"/>
                    <a:pt x="11192" y="8701"/>
                  </a:cubicBezTo>
                  <a:cubicBezTo>
                    <a:pt x="11506" y="8701"/>
                    <a:pt x="11820" y="8772"/>
                    <a:pt x="12119" y="8863"/>
                  </a:cubicBezTo>
                  <a:cubicBezTo>
                    <a:pt x="12776" y="9064"/>
                    <a:pt x="13396" y="9403"/>
                    <a:pt x="14081" y="9507"/>
                  </a:cubicBezTo>
                  <a:cubicBezTo>
                    <a:pt x="14190" y="9523"/>
                    <a:pt x="14299" y="9531"/>
                    <a:pt x="14407" y="9531"/>
                  </a:cubicBezTo>
                  <a:cubicBezTo>
                    <a:pt x="15323" y="9531"/>
                    <a:pt x="16127" y="8944"/>
                    <a:pt x="16212" y="7968"/>
                  </a:cubicBezTo>
                  <a:cubicBezTo>
                    <a:pt x="16706" y="8317"/>
                    <a:pt x="17389" y="8621"/>
                    <a:pt x="18023" y="8621"/>
                  </a:cubicBezTo>
                  <a:cubicBezTo>
                    <a:pt x="18463" y="8621"/>
                    <a:pt x="18880" y="8475"/>
                    <a:pt x="19195" y="8095"/>
                  </a:cubicBezTo>
                  <a:cubicBezTo>
                    <a:pt x="19525" y="7698"/>
                    <a:pt x="19591" y="7161"/>
                    <a:pt x="19486" y="6668"/>
                  </a:cubicBezTo>
                  <a:cubicBezTo>
                    <a:pt x="19354" y="6036"/>
                    <a:pt x="18788" y="4942"/>
                    <a:pt x="19652" y="4565"/>
                  </a:cubicBezTo>
                  <a:cubicBezTo>
                    <a:pt x="19701" y="4543"/>
                    <a:pt x="19704" y="4495"/>
                    <a:pt x="19682" y="4460"/>
                  </a:cubicBezTo>
                  <a:cubicBezTo>
                    <a:pt x="19718" y="4441"/>
                    <a:pt x="19722" y="4374"/>
                    <a:pt x="19672" y="4354"/>
                  </a:cubicBezTo>
                  <a:cubicBezTo>
                    <a:pt x="18822" y="4026"/>
                    <a:pt x="19486" y="2633"/>
                    <a:pt x="19483" y="1971"/>
                  </a:cubicBezTo>
                  <a:cubicBezTo>
                    <a:pt x="19481" y="1536"/>
                    <a:pt x="19347" y="1061"/>
                    <a:pt x="18989" y="783"/>
                  </a:cubicBezTo>
                  <a:cubicBezTo>
                    <a:pt x="18755" y="602"/>
                    <a:pt x="18479" y="528"/>
                    <a:pt x="18187" y="528"/>
                  </a:cubicBezTo>
                  <a:cubicBezTo>
                    <a:pt x="17507" y="528"/>
                    <a:pt x="16743" y="927"/>
                    <a:pt x="16234" y="1296"/>
                  </a:cubicBezTo>
                  <a:cubicBezTo>
                    <a:pt x="16219" y="390"/>
                    <a:pt x="15209" y="64"/>
                    <a:pt x="14349" y="64"/>
                  </a:cubicBezTo>
                  <a:cubicBezTo>
                    <a:pt x="14116" y="64"/>
                    <a:pt x="13893" y="88"/>
                    <a:pt x="13705" y="131"/>
                  </a:cubicBezTo>
                  <a:cubicBezTo>
                    <a:pt x="12997" y="293"/>
                    <a:pt x="12430" y="865"/>
                    <a:pt x="11705" y="930"/>
                  </a:cubicBezTo>
                  <a:cubicBezTo>
                    <a:pt x="11652" y="935"/>
                    <a:pt x="11599" y="937"/>
                    <a:pt x="11547" y="937"/>
                  </a:cubicBezTo>
                  <a:cubicBezTo>
                    <a:pt x="10902" y="937"/>
                    <a:pt x="10289" y="591"/>
                    <a:pt x="9957" y="36"/>
                  </a:cubicBezTo>
                  <a:cubicBezTo>
                    <a:pt x="9941" y="11"/>
                    <a:pt x="9919" y="0"/>
                    <a:pt x="9896" y="0"/>
                  </a:cubicBezTo>
                  <a:cubicBezTo>
                    <a:pt x="9884" y="0"/>
                    <a:pt x="9873" y="3"/>
                    <a:pt x="9862" y="7"/>
                  </a:cubicBezTo>
                  <a:cubicBezTo>
                    <a:pt x="9851" y="3"/>
                    <a:pt x="9840" y="0"/>
                    <a:pt x="9828" y="0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60"/>
            <p:cNvSpPr/>
            <p:nvPr/>
          </p:nvSpPr>
          <p:spPr>
            <a:xfrm>
              <a:off x="6539545" y="1569360"/>
              <a:ext cx="1027223" cy="487609"/>
            </a:xfrm>
            <a:custGeom>
              <a:avLst/>
              <a:gdLst/>
              <a:ahLst/>
              <a:cxnLst/>
              <a:rect l="l" t="t" r="r" b="b"/>
              <a:pathLst>
                <a:path w="19377" h="9198" extrusionOk="0">
                  <a:moveTo>
                    <a:pt x="13830" y="402"/>
                  </a:moveTo>
                  <a:cubicBezTo>
                    <a:pt x="13849" y="402"/>
                    <a:pt x="13861" y="428"/>
                    <a:pt x="13846" y="442"/>
                  </a:cubicBezTo>
                  <a:cubicBezTo>
                    <a:pt x="13723" y="566"/>
                    <a:pt x="13500" y="614"/>
                    <a:pt x="13334" y="640"/>
                  </a:cubicBezTo>
                  <a:cubicBezTo>
                    <a:pt x="13332" y="640"/>
                    <a:pt x="13331" y="640"/>
                    <a:pt x="13329" y="640"/>
                  </a:cubicBezTo>
                  <a:cubicBezTo>
                    <a:pt x="13302" y="640"/>
                    <a:pt x="13291" y="600"/>
                    <a:pt x="13321" y="594"/>
                  </a:cubicBezTo>
                  <a:cubicBezTo>
                    <a:pt x="13409" y="574"/>
                    <a:pt x="13495" y="549"/>
                    <a:pt x="13579" y="516"/>
                  </a:cubicBezTo>
                  <a:cubicBezTo>
                    <a:pt x="13662" y="482"/>
                    <a:pt x="13738" y="429"/>
                    <a:pt x="13823" y="403"/>
                  </a:cubicBezTo>
                  <a:cubicBezTo>
                    <a:pt x="13826" y="402"/>
                    <a:pt x="13828" y="402"/>
                    <a:pt x="13830" y="402"/>
                  </a:cubicBezTo>
                  <a:close/>
                  <a:moveTo>
                    <a:pt x="14585" y="431"/>
                  </a:moveTo>
                  <a:cubicBezTo>
                    <a:pt x="14742" y="431"/>
                    <a:pt x="14918" y="504"/>
                    <a:pt x="14990" y="650"/>
                  </a:cubicBezTo>
                  <a:cubicBezTo>
                    <a:pt x="15001" y="673"/>
                    <a:pt x="14982" y="698"/>
                    <a:pt x="14961" y="698"/>
                  </a:cubicBezTo>
                  <a:cubicBezTo>
                    <a:pt x="14954" y="698"/>
                    <a:pt x="14946" y="695"/>
                    <a:pt x="14940" y="688"/>
                  </a:cubicBezTo>
                  <a:cubicBezTo>
                    <a:pt x="14836" y="578"/>
                    <a:pt x="14727" y="496"/>
                    <a:pt x="14568" y="495"/>
                  </a:cubicBezTo>
                  <a:cubicBezTo>
                    <a:pt x="14527" y="495"/>
                    <a:pt x="14527" y="433"/>
                    <a:pt x="14568" y="431"/>
                  </a:cubicBezTo>
                  <a:cubicBezTo>
                    <a:pt x="14573" y="431"/>
                    <a:pt x="14579" y="431"/>
                    <a:pt x="14585" y="431"/>
                  </a:cubicBezTo>
                  <a:close/>
                  <a:moveTo>
                    <a:pt x="4717" y="528"/>
                  </a:moveTo>
                  <a:cubicBezTo>
                    <a:pt x="4740" y="528"/>
                    <a:pt x="4762" y="529"/>
                    <a:pt x="4785" y="532"/>
                  </a:cubicBezTo>
                  <a:cubicBezTo>
                    <a:pt x="4827" y="536"/>
                    <a:pt x="4828" y="594"/>
                    <a:pt x="4785" y="598"/>
                  </a:cubicBezTo>
                  <a:cubicBezTo>
                    <a:pt x="4610" y="616"/>
                    <a:pt x="4454" y="645"/>
                    <a:pt x="4304" y="740"/>
                  </a:cubicBezTo>
                  <a:cubicBezTo>
                    <a:pt x="4298" y="744"/>
                    <a:pt x="4292" y="745"/>
                    <a:pt x="4287" y="745"/>
                  </a:cubicBezTo>
                  <a:cubicBezTo>
                    <a:pt x="4260" y="745"/>
                    <a:pt x="4244" y="705"/>
                    <a:pt x="4272" y="686"/>
                  </a:cubicBezTo>
                  <a:cubicBezTo>
                    <a:pt x="4400" y="595"/>
                    <a:pt x="4558" y="528"/>
                    <a:pt x="4717" y="528"/>
                  </a:cubicBezTo>
                  <a:close/>
                  <a:moveTo>
                    <a:pt x="5623" y="543"/>
                  </a:moveTo>
                  <a:cubicBezTo>
                    <a:pt x="5627" y="543"/>
                    <a:pt x="5630" y="544"/>
                    <a:pt x="5634" y="545"/>
                  </a:cubicBezTo>
                  <a:cubicBezTo>
                    <a:pt x="5798" y="597"/>
                    <a:pt x="5964" y="665"/>
                    <a:pt x="6102" y="771"/>
                  </a:cubicBezTo>
                  <a:cubicBezTo>
                    <a:pt x="6128" y="793"/>
                    <a:pt x="6114" y="831"/>
                    <a:pt x="6087" y="831"/>
                  </a:cubicBezTo>
                  <a:cubicBezTo>
                    <a:pt x="6081" y="831"/>
                    <a:pt x="6076" y="830"/>
                    <a:pt x="6070" y="827"/>
                  </a:cubicBezTo>
                  <a:cubicBezTo>
                    <a:pt x="5920" y="747"/>
                    <a:pt x="5776" y="665"/>
                    <a:pt x="5618" y="607"/>
                  </a:cubicBezTo>
                  <a:cubicBezTo>
                    <a:pt x="5583" y="593"/>
                    <a:pt x="5593" y="543"/>
                    <a:pt x="5623" y="543"/>
                  </a:cubicBezTo>
                  <a:close/>
                  <a:moveTo>
                    <a:pt x="9622" y="566"/>
                  </a:moveTo>
                  <a:cubicBezTo>
                    <a:pt x="9683" y="566"/>
                    <a:pt x="9749" y="637"/>
                    <a:pt x="9791" y="671"/>
                  </a:cubicBezTo>
                  <a:cubicBezTo>
                    <a:pt x="9876" y="736"/>
                    <a:pt x="9965" y="799"/>
                    <a:pt x="10045" y="874"/>
                  </a:cubicBezTo>
                  <a:cubicBezTo>
                    <a:pt x="10071" y="899"/>
                    <a:pt x="10047" y="941"/>
                    <a:pt x="10016" y="941"/>
                  </a:cubicBezTo>
                  <a:cubicBezTo>
                    <a:pt x="10010" y="941"/>
                    <a:pt x="10003" y="939"/>
                    <a:pt x="9997" y="935"/>
                  </a:cubicBezTo>
                  <a:cubicBezTo>
                    <a:pt x="9890" y="867"/>
                    <a:pt x="9798" y="756"/>
                    <a:pt x="9686" y="700"/>
                  </a:cubicBezTo>
                  <a:cubicBezTo>
                    <a:pt x="9659" y="686"/>
                    <a:pt x="9637" y="680"/>
                    <a:pt x="9618" y="680"/>
                  </a:cubicBezTo>
                  <a:cubicBezTo>
                    <a:pt x="9557" y="680"/>
                    <a:pt x="9526" y="740"/>
                    <a:pt x="9471" y="796"/>
                  </a:cubicBezTo>
                  <a:cubicBezTo>
                    <a:pt x="9414" y="850"/>
                    <a:pt x="9359" y="905"/>
                    <a:pt x="9303" y="960"/>
                  </a:cubicBezTo>
                  <a:cubicBezTo>
                    <a:pt x="9296" y="968"/>
                    <a:pt x="9287" y="971"/>
                    <a:pt x="9279" y="971"/>
                  </a:cubicBezTo>
                  <a:cubicBezTo>
                    <a:pt x="9250" y="971"/>
                    <a:pt x="9225" y="933"/>
                    <a:pt x="9251" y="907"/>
                  </a:cubicBezTo>
                  <a:cubicBezTo>
                    <a:pt x="9338" y="815"/>
                    <a:pt x="9424" y="720"/>
                    <a:pt x="9514" y="631"/>
                  </a:cubicBezTo>
                  <a:cubicBezTo>
                    <a:pt x="9545" y="600"/>
                    <a:pt x="9574" y="566"/>
                    <a:pt x="9621" y="566"/>
                  </a:cubicBezTo>
                  <a:cubicBezTo>
                    <a:pt x="9621" y="566"/>
                    <a:pt x="9622" y="566"/>
                    <a:pt x="9622" y="566"/>
                  </a:cubicBezTo>
                  <a:close/>
                  <a:moveTo>
                    <a:pt x="1705" y="942"/>
                  </a:moveTo>
                  <a:cubicBezTo>
                    <a:pt x="1707" y="942"/>
                    <a:pt x="1709" y="942"/>
                    <a:pt x="1711" y="943"/>
                  </a:cubicBezTo>
                  <a:cubicBezTo>
                    <a:pt x="1863" y="1005"/>
                    <a:pt x="2021" y="1061"/>
                    <a:pt x="2167" y="1138"/>
                  </a:cubicBezTo>
                  <a:cubicBezTo>
                    <a:pt x="2193" y="1151"/>
                    <a:pt x="2179" y="1192"/>
                    <a:pt x="2154" y="1192"/>
                  </a:cubicBezTo>
                  <a:cubicBezTo>
                    <a:pt x="2151" y="1192"/>
                    <a:pt x="2148" y="1191"/>
                    <a:pt x="2145" y="1190"/>
                  </a:cubicBezTo>
                  <a:cubicBezTo>
                    <a:pt x="1991" y="1133"/>
                    <a:pt x="1842" y="1053"/>
                    <a:pt x="1695" y="982"/>
                  </a:cubicBezTo>
                  <a:cubicBezTo>
                    <a:pt x="1676" y="972"/>
                    <a:pt x="1687" y="942"/>
                    <a:pt x="1705" y="942"/>
                  </a:cubicBezTo>
                  <a:close/>
                  <a:moveTo>
                    <a:pt x="12528" y="879"/>
                  </a:moveTo>
                  <a:cubicBezTo>
                    <a:pt x="12549" y="879"/>
                    <a:pt x="12564" y="910"/>
                    <a:pt x="12548" y="928"/>
                  </a:cubicBezTo>
                  <a:cubicBezTo>
                    <a:pt x="12413" y="1070"/>
                    <a:pt x="12234" y="1155"/>
                    <a:pt x="12046" y="1200"/>
                  </a:cubicBezTo>
                  <a:cubicBezTo>
                    <a:pt x="12043" y="1200"/>
                    <a:pt x="12041" y="1200"/>
                    <a:pt x="12039" y="1200"/>
                  </a:cubicBezTo>
                  <a:cubicBezTo>
                    <a:pt x="12014" y="1200"/>
                    <a:pt x="12006" y="1163"/>
                    <a:pt x="12033" y="1154"/>
                  </a:cubicBezTo>
                  <a:cubicBezTo>
                    <a:pt x="12213" y="1096"/>
                    <a:pt x="12365" y="998"/>
                    <a:pt x="12514" y="884"/>
                  </a:cubicBezTo>
                  <a:cubicBezTo>
                    <a:pt x="12518" y="881"/>
                    <a:pt x="12523" y="879"/>
                    <a:pt x="12528" y="879"/>
                  </a:cubicBezTo>
                  <a:close/>
                  <a:moveTo>
                    <a:pt x="17555" y="1021"/>
                  </a:moveTo>
                  <a:cubicBezTo>
                    <a:pt x="17586" y="1021"/>
                    <a:pt x="17616" y="1023"/>
                    <a:pt x="17647" y="1027"/>
                  </a:cubicBezTo>
                  <a:cubicBezTo>
                    <a:pt x="17688" y="1032"/>
                    <a:pt x="17690" y="1092"/>
                    <a:pt x="17647" y="1093"/>
                  </a:cubicBezTo>
                  <a:cubicBezTo>
                    <a:pt x="17464" y="1095"/>
                    <a:pt x="17289" y="1122"/>
                    <a:pt x="17123" y="1201"/>
                  </a:cubicBezTo>
                  <a:cubicBezTo>
                    <a:pt x="17119" y="1203"/>
                    <a:pt x="17114" y="1204"/>
                    <a:pt x="17110" y="1204"/>
                  </a:cubicBezTo>
                  <a:cubicBezTo>
                    <a:pt x="17082" y="1204"/>
                    <a:pt x="17063" y="1164"/>
                    <a:pt x="17092" y="1148"/>
                  </a:cubicBezTo>
                  <a:cubicBezTo>
                    <a:pt x="17237" y="1070"/>
                    <a:pt x="17393" y="1021"/>
                    <a:pt x="17555" y="1021"/>
                  </a:cubicBezTo>
                  <a:close/>
                  <a:moveTo>
                    <a:pt x="6820" y="1036"/>
                  </a:moveTo>
                  <a:cubicBezTo>
                    <a:pt x="6824" y="1036"/>
                    <a:pt x="6829" y="1037"/>
                    <a:pt x="6833" y="1039"/>
                  </a:cubicBezTo>
                  <a:cubicBezTo>
                    <a:pt x="7045" y="1154"/>
                    <a:pt x="7248" y="1178"/>
                    <a:pt x="7474" y="1234"/>
                  </a:cubicBezTo>
                  <a:cubicBezTo>
                    <a:pt x="7509" y="1243"/>
                    <a:pt x="7498" y="1290"/>
                    <a:pt x="7467" y="1293"/>
                  </a:cubicBezTo>
                  <a:cubicBezTo>
                    <a:pt x="7451" y="1294"/>
                    <a:pt x="7435" y="1294"/>
                    <a:pt x="7419" y="1294"/>
                  </a:cubicBezTo>
                  <a:cubicBezTo>
                    <a:pt x="7206" y="1294"/>
                    <a:pt x="6981" y="1194"/>
                    <a:pt x="6805" y="1090"/>
                  </a:cubicBezTo>
                  <a:cubicBezTo>
                    <a:pt x="6776" y="1074"/>
                    <a:pt x="6794" y="1036"/>
                    <a:pt x="6820" y="1036"/>
                  </a:cubicBezTo>
                  <a:close/>
                  <a:moveTo>
                    <a:pt x="10646" y="1190"/>
                  </a:moveTo>
                  <a:cubicBezTo>
                    <a:pt x="10649" y="1190"/>
                    <a:pt x="10652" y="1191"/>
                    <a:pt x="10656" y="1192"/>
                  </a:cubicBezTo>
                  <a:cubicBezTo>
                    <a:pt x="10812" y="1258"/>
                    <a:pt x="10972" y="1285"/>
                    <a:pt x="11142" y="1288"/>
                  </a:cubicBezTo>
                  <a:cubicBezTo>
                    <a:pt x="11172" y="1289"/>
                    <a:pt x="11172" y="1334"/>
                    <a:pt x="11142" y="1335"/>
                  </a:cubicBezTo>
                  <a:cubicBezTo>
                    <a:pt x="11130" y="1336"/>
                    <a:pt x="11118" y="1336"/>
                    <a:pt x="11106" y="1336"/>
                  </a:cubicBezTo>
                  <a:cubicBezTo>
                    <a:pt x="10943" y="1336"/>
                    <a:pt x="10784" y="1295"/>
                    <a:pt x="10634" y="1227"/>
                  </a:cubicBezTo>
                  <a:cubicBezTo>
                    <a:pt x="10613" y="1218"/>
                    <a:pt x="10626" y="1190"/>
                    <a:pt x="10646" y="1190"/>
                  </a:cubicBezTo>
                  <a:close/>
                  <a:moveTo>
                    <a:pt x="8610" y="1183"/>
                  </a:moveTo>
                  <a:cubicBezTo>
                    <a:pt x="8635" y="1183"/>
                    <a:pt x="8654" y="1214"/>
                    <a:pt x="8632" y="1235"/>
                  </a:cubicBezTo>
                  <a:cubicBezTo>
                    <a:pt x="8546" y="1317"/>
                    <a:pt x="8424" y="1352"/>
                    <a:pt x="8304" y="1352"/>
                  </a:cubicBezTo>
                  <a:cubicBezTo>
                    <a:pt x="8253" y="1352"/>
                    <a:pt x="8202" y="1346"/>
                    <a:pt x="8155" y="1334"/>
                  </a:cubicBezTo>
                  <a:cubicBezTo>
                    <a:pt x="8121" y="1326"/>
                    <a:pt x="8133" y="1278"/>
                    <a:pt x="8163" y="1278"/>
                  </a:cubicBezTo>
                  <a:cubicBezTo>
                    <a:pt x="8165" y="1278"/>
                    <a:pt x="8168" y="1278"/>
                    <a:pt x="8170" y="1279"/>
                  </a:cubicBezTo>
                  <a:cubicBezTo>
                    <a:pt x="8201" y="1284"/>
                    <a:pt x="8232" y="1287"/>
                    <a:pt x="8261" y="1287"/>
                  </a:cubicBezTo>
                  <a:cubicBezTo>
                    <a:pt x="8380" y="1287"/>
                    <a:pt x="8484" y="1243"/>
                    <a:pt x="8595" y="1187"/>
                  </a:cubicBezTo>
                  <a:cubicBezTo>
                    <a:pt x="8600" y="1184"/>
                    <a:pt x="8605" y="1183"/>
                    <a:pt x="8610" y="1183"/>
                  </a:cubicBezTo>
                  <a:close/>
                  <a:moveTo>
                    <a:pt x="18243" y="1079"/>
                  </a:moveTo>
                  <a:cubicBezTo>
                    <a:pt x="18243" y="1079"/>
                    <a:pt x="18244" y="1079"/>
                    <a:pt x="18244" y="1079"/>
                  </a:cubicBezTo>
                  <a:cubicBezTo>
                    <a:pt x="18436" y="1087"/>
                    <a:pt x="18612" y="1213"/>
                    <a:pt x="18657" y="1405"/>
                  </a:cubicBezTo>
                  <a:cubicBezTo>
                    <a:pt x="18664" y="1430"/>
                    <a:pt x="18644" y="1446"/>
                    <a:pt x="18625" y="1446"/>
                  </a:cubicBezTo>
                  <a:cubicBezTo>
                    <a:pt x="18612" y="1446"/>
                    <a:pt x="18598" y="1439"/>
                    <a:pt x="18592" y="1423"/>
                  </a:cubicBezTo>
                  <a:cubicBezTo>
                    <a:pt x="18534" y="1266"/>
                    <a:pt x="18405" y="1146"/>
                    <a:pt x="18237" y="1123"/>
                  </a:cubicBezTo>
                  <a:cubicBezTo>
                    <a:pt x="18213" y="1118"/>
                    <a:pt x="18219" y="1079"/>
                    <a:pt x="18243" y="1079"/>
                  </a:cubicBezTo>
                  <a:close/>
                  <a:moveTo>
                    <a:pt x="1063" y="998"/>
                  </a:moveTo>
                  <a:cubicBezTo>
                    <a:pt x="1090" y="998"/>
                    <a:pt x="1109" y="1038"/>
                    <a:pt x="1079" y="1051"/>
                  </a:cubicBezTo>
                  <a:cubicBezTo>
                    <a:pt x="911" y="1128"/>
                    <a:pt x="785" y="1266"/>
                    <a:pt x="782" y="1459"/>
                  </a:cubicBezTo>
                  <a:cubicBezTo>
                    <a:pt x="782" y="1472"/>
                    <a:pt x="772" y="1478"/>
                    <a:pt x="762" y="1478"/>
                  </a:cubicBezTo>
                  <a:cubicBezTo>
                    <a:pt x="752" y="1478"/>
                    <a:pt x="742" y="1472"/>
                    <a:pt x="741" y="1459"/>
                  </a:cubicBezTo>
                  <a:cubicBezTo>
                    <a:pt x="724" y="1257"/>
                    <a:pt x="850" y="1040"/>
                    <a:pt x="1057" y="999"/>
                  </a:cubicBezTo>
                  <a:cubicBezTo>
                    <a:pt x="1059" y="998"/>
                    <a:pt x="1061" y="998"/>
                    <a:pt x="1063" y="998"/>
                  </a:cubicBezTo>
                  <a:close/>
                  <a:moveTo>
                    <a:pt x="15374" y="878"/>
                  </a:moveTo>
                  <a:cubicBezTo>
                    <a:pt x="15387" y="878"/>
                    <a:pt x="15400" y="884"/>
                    <a:pt x="15406" y="899"/>
                  </a:cubicBezTo>
                  <a:cubicBezTo>
                    <a:pt x="15503" y="1129"/>
                    <a:pt x="15613" y="1365"/>
                    <a:pt x="15678" y="1606"/>
                  </a:cubicBezTo>
                  <a:cubicBezTo>
                    <a:pt x="15686" y="1634"/>
                    <a:pt x="15659" y="1658"/>
                    <a:pt x="15635" y="1658"/>
                  </a:cubicBezTo>
                  <a:cubicBezTo>
                    <a:pt x="15622" y="1658"/>
                    <a:pt x="15609" y="1651"/>
                    <a:pt x="15602" y="1637"/>
                  </a:cubicBezTo>
                  <a:cubicBezTo>
                    <a:pt x="15494" y="1409"/>
                    <a:pt x="15422" y="1156"/>
                    <a:pt x="15346" y="917"/>
                  </a:cubicBezTo>
                  <a:cubicBezTo>
                    <a:pt x="15337" y="892"/>
                    <a:pt x="15355" y="878"/>
                    <a:pt x="15374" y="878"/>
                  </a:cubicBezTo>
                  <a:close/>
                  <a:moveTo>
                    <a:pt x="3888" y="1236"/>
                  </a:moveTo>
                  <a:cubicBezTo>
                    <a:pt x="3902" y="1236"/>
                    <a:pt x="3918" y="1249"/>
                    <a:pt x="3914" y="1266"/>
                  </a:cubicBezTo>
                  <a:cubicBezTo>
                    <a:pt x="3882" y="1397"/>
                    <a:pt x="3855" y="1521"/>
                    <a:pt x="3858" y="1658"/>
                  </a:cubicBezTo>
                  <a:cubicBezTo>
                    <a:pt x="3858" y="1667"/>
                    <a:pt x="3849" y="1673"/>
                    <a:pt x="3841" y="1673"/>
                  </a:cubicBezTo>
                  <a:cubicBezTo>
                    <a:pt x="3834" y="1673"/>
                    <a:pt x="3828" y="1670"/>
                    <a:pt x="3827" y="1662"/>
                  </a:cubicBezTo>
                  <a:cubicBezTo>
                    <a:pt x="3809" y="1523"/>
                    <a:pt x="3815" y="1378"/>
                    <a:pt x="3870" y="1248"/>
                  </a:cubicBezTo>
                  <a:cubicBezTo>
                    <a:pt x="3874" y="1239"/>
                    <a:pt x="3880" y="1236"/>
                    <a:pt x="3888" y="1236"/>
                  </a:cubicBezTo>
                  <a:close/>
                  <a:moveTo>
                    <a:pt x="16504" y="1426"/>
                  </a:moveTo>
                  <a:cubicBezTo>
                    <a:pt x="16533" y="1426"/>
                    <a:pt x="16549" y="1466"/>
                    <a:pt x="16520" y="1485"/>
                  </a:cubicBezTo>
                  <a:cubicBezTo>
                    <a:pt x="16379" y="1581"/>
                    <a:pt x="16227" y="1659"/>
                    <a:pt x="16077" y="1741"/>
                  </a:cubicBezTo>
                  <a:cubicBezTo>
                    <a:pt x="16072" y="1744"/>
                    <a:pt x="16067" y="1745"/>
                    <a:pt x="16063" y="1745"/>
                  </a:cubicBezTo>
                  <a:cubicBezTo>
                    <a:pt x="16037" y="1745"/>
                    <a:pt x="16022" y="1707"/>
                    <a:pt x="16049" y="1691"/>
                  </a:cubicBezTo>
                  <a:cubicBezTo>
                    <a:pt x="16193" y="1600"/>
                    <a:pt x="16335" y="1506"/>
                    <a:pt x="16488" y="1430"/>
                  </a:cubicBezTo>
                  <a:cubicBezTo>
                    <a:pt x="16493" y="1427"/>
                    <a:pt x="16499" y="1426"/>
                    <a:pt x="16504" y="1426"/>
                  </a:cubicBezTo>
                  <a:close/>
                  <a:moveTo>
                    <a:pt x="2689" y="1355"/>
                  </a:moveTo>
                  <a:cubicBezTo>
                    <a:pt x="2692" y="1355"/>
                    <a:pt x="2694" y="1355"/>
                    <a:pt x="2697" y="1357"/>
                  </a:cubicBezTo>
                  <a:cubicBezTo>
                    <a:pt x="2951" y="1460"/>
                    <a:pt x="3208" y="1615"/>
                    <a:pt x="3372" y="1841"/>
                  </a:cubicBezTo>
                  <a:cubicBezTo>
                    <a:pt x="3388" y="1862"/>
                    <a:pt x="3366" y="1885"/>
                    <a:pt x="3344" y="1885"/>
                  </a:cubicBezTo>
                  <a:cubicBezTo>
                    <a:pt x="3337" y="1885"/>
                    <a:pt x="3330" y="1883"/>
                    <a:pt x="3324" y="1877"/>
                  </a:cubicBezTo>
                  <a:cubicBezTo>
                    <a:pt x="3123" y="1688"/>
                    <a:pt x="2932" y="1517"/>
                    <a:pt x="2679" y="1400"/>
                  </a:cubicBezTo>
                  <a:cubicBezTo>
                    <a:pt x="2657" y="1391"/>
                    <a:pt x="2668" y="1355"/>
                    <a:pt x="2689" y="1355"/>
                  </a:cubicBezTo>
                  <a:close/>
                  <a:moveTo>
                    <a:pt x="18641" y="2029"/>
                  </a:moveTo>
                  <a:cubicBezTo>
                    <a:pt x="18653" y="2029"/>
                    <a:pt x="18666" y="2037"/>
                    <a:pt x="18667" y="2054"/>
                  </a:cubicBezTo>
                  <a:cubicBezTo>
                    <a:pt x="18679" y="2220"/>
                    <a:pt x="18687" y="2385"/>
                    <a:pt x="18675" y="2551"/>
                  </a:cubicBezTo>
                  <a:cubicBezTo>
                    <a:pt x="18674" y="2574"/>
                    <a:pt x="18657" y="2586"/>
                    <a:pt x="18640" y="2586"/>
                  </a:cubicBezTo>
                  <a:cubicBezTo>
                    <a:pt x="18623" y="2586"/>
                    <a:pt x="18606" y="2574"/>
                    <a:pt x="18605" y="2551"/>
                  </a:cubicBezTo>
                  <a:cubicBezTo>
                    <a:pt x="18593" y="2385"/>
                    <a:pt x="18602" y="2220"/>
                    <a:pt x="18613" y="2054"/>
                  </a:cubicBezTo>
                  <a:cubicBezTo>
                    <a:pt x="18615" y="2037"/>
                    <a:pt x="18628" y="2029"/>
                    <a:pt x="18641" y="2029"/>
                  </a:cubicBezTo>
                  <a:close/>
                  <a:moveTo>
                    <a:pt x="761" y="2031"/>
                  </a:moveTo>
                  <a:cubicBezTo>
                    <a:pt x="773" y="2031"/>
                    <a:pt x="786" y="2040"/>
                    <a:pt x="788" y="2054"/>
                  </a:cubicBezTo>
                  <a:cubicBezTo>
                    <a:pt x="797" y="2140"/>
                    <a:pt x="787" y="2225"/>
                    <a:pt x="792" y="2311"/>
                  </a:cubicBezTo>
                  <a:cubicBezTo>
                    <a:pt x="799" y="2407"/>
                    <a:pt x="815" y="2501"/>
                    <a:pt x="838" y="2594"/>
                  </a:cubicBezTo>
                  <a:cubicBezTo>
                    <a:pt x="843" y="2612"/>
                    <a:pt x="828" y="2624"/>
                    <a:pt x="813" y="2624"/>
                  </a:cubicBezTo>
                  <a:cubicBezTo>
                    <a:pt x="804" y="2624"/>
                    <a:pt x="795" y="2619"/>
                    <a:pt x="791" y="2608"/>
                  </a:cubicBezTo>
                  <a:cubicBezTo>
                    <a:pt x="742" y="2438"/>
                    <a:pt x="694" y="2223"/>
                    <a:pt x="740" y="2048"/>
                  </a:cubicBezTo>
                  <a:cubicBezTo>
                    <a:pt x="743" y="2036"/>
                    <a:pt x="752" y="2031"/>
                    <a:pt x="761" y="2031"/>
                  </a:cubicBezTo>
                  <a:close/>
                  <a:moveTo>
                    <a:pt x="18620" y="3063"/>
                  </a:moveTo>
                  <a:cubicBezTo>
                    <a:pt x="18637" y="3063"/>
                    <a:pt x="18653" y="3074"/>
                    <a:pt x="18651" y="3094"/>
                  </a:cubicBezTo>
                  <a:cubicBezTo>
                    <a:pt x="18636" y="3219"/>
                    <a:pt x="18636" y="3340"/>
                    <a:pt x="18663" y="3464"/>
                  </a:cubicBezTo>
                  <a:cubicBezTo>
                    <a:pt x="18687" y="3574"/>
                    <a:pt x="18743" y="3673"/>
                    <a:pt x="18776" y="3781"/>
                  </a:cubicBezTo>
                  <a:cubicBezTo>
                    <a:pt x="18783" y="3803"/>
                    <a:pt x="18764" y="3821"/>
                    <a:pt x="18745" y="3821"/>
                  </a:cubicBezTo>
                  <a:cubicBezTo>
                    <a:pt x="18737" y="3821"/>
                    <a:pt x="18730" y="3818"/>
                    <a:pt x="18723" y="3812"/>
                  </a:cubicBezTo>
                  <a:cubicBezTo>
                    <a:pt x="18549" y="3632"/>
                    <a:pt x="18533" y="3316"/>
                    <a:pt x="18590" y="3085"/>
                  </a:cubicBezTo>
                  <a:cubicBezTo>
                    <a:pt x="18593" y="3070"/>
                    <a:pt x="18607" y="3063"/>
                    <a:pt x="18620" y="3063"/>
                  </a:cubicBezTo>
                  <a:close/>
                  <a:moveTo>
                    <a:pt x="865" y="3273"/>
                  </a:moveTo>
                  <a:cubicBezTo>
                    <a:pt x="877" y="3273"/>
                    <a:pt x="889" y="3283"/>
                    <a:pt x="891" y="3297"/>
                  </a:cubicBezTo>
                  <a:cubicBezTo>
                    <a:pt x="914" y="3502"/>
                    <a:pt x="823" y="3724"/>
                    <a:pt x="730" y="3902"/>
                  </a:cubicBezTo>
                  <a:cubicBezTo>
                    <a:pt x="726" y="3911"/>
                    <a:pt x="719" y="3915"/>
                    <a:pt x="712" y="3915"/>
                  </a:cubicBezTo>
                  <a:cubicBezTo>
                    <a:pt x="696" y="3915"/>
                    <a:pt x="680" y="3897"/>
                    <a:pt x="689" y="3879"/>
                  </a:cubicBezTo>
                  <a:cubicBezTo>
                    <a:pt x="780" y="3684"/>
                    <a:pt x="796" y="3494"/>
                    <a:pt x="845" y="3290"/>
                  </a:cubicBezTo>
                  <a:cubicBezTo>
                    <a:pt x="848" y="3278"/>
                    <a:pt x="856" y="3273"/>
                    <a:pt x="865" y="3273"/>
                  </a:cubicBezTo>
                  <a:close/>
                  <a:moveTo>
                    <a:pt x="609" y="4308"/>
                  </a:moveTo>
                  <a:cubicBezTo>
                    <a:pt x="612" y="4308"/>
                    <a:pt x="615" y="4309"/>
                    <a:pt x="618" y="4309"/>
                  </a:cubicBezTo>
                  <a:cubicBezTo>
                    <a:pt x="703" y="4334"/>
                    <a:pt x="760" y="4412"/>
                    <a:pt x="811" y="4480"/>
                  </a:cubicBezTo>
                  <a:cubicBezTo>
                    <a:pt x="866" y="4556"/>
                    <a:pt x="910" y="4638"/>
                    <a:pt x="940" y="4728"/>
                  </a:cubicBezTo>
                  <a:cubicBezTo>
                    <a:pt x="946" y="4745"/>
                    <a:pt x="931" y="4758"/>
                    <a:pt x="916" y="4758"/>
                  </a:cubicBezTo>
                  <a:cubicBezTo>
                    <a:pt x="908" y="4758"/>
                    <a:pt x="900" y="4754"/>
                    <a:pt x="896" y="4746"/>
                  </a:cubicBezTo>
                  <a:cubicBezTo>
                    <a:pt x="855" y="4667"/>
                    <a:pt x="807" y="4594"/>
                    <a:pt x="745" y="4529"/>
                  </a:cubicBezTo>
                  <a:cubicBezTo>
                    <a:pt x="692" y="4472"/>
                    <a:pt x="619" y="4432"/>
                    <a:pt x="573" y="4367"/>
                  </a:cubicBezTo>
                  <a:cubicBezTo>
                    <a:pt x="556" y="4342"/>
                    <a:pt x="581" y="4308"/>
                    <a:pt x="609" y="4308"/>
                  </a:cubicBezTo>
                  <a:close/>
                  <a:moveTo>
                    <a:pt x="18776" y="4257"/>
                  </a:moveTo>
                  <a:cubicBezTo>
                    <a:pt x="18793" y="4257"/>
                    <a:pt x="18811" y="4276"/>
                    <a:pt x="18801" y="4298"/>
                  </a:cubicBezTo>
                  <a:cubicBezTo>
                    <a:pt x="18728" y="4466"/>
                    <a:pt x="18659" y="4643"/>
                    <a:pt x="18565" y="4801"/>
                  </a:cubicBezTo>
                  <a:cubicBezTo>
                    <a:pt x="18558" y="4813"/>
                    <a:pt x="18545" y="4818"/>
                    <a:pt x="18532" y="4818"/>
                  </a:cubicBezTo>
                  <a:cubicBezTo>
                    <a:pt x="18508" y="4818"/>
                    <a:pt x="18483" y="4798"/>
                    <a:pt x="18494" y="4771"/>
                  </a:cubicBezTo>
                  <a:cubicBezTo>
                    <a:pt x="18563" y="4597"/>
                    <a:pt x="18664" y="4434"/>
                    <a:pt x="18756" y="4271"/>
                  </a:cubicBezTo>
                  <a:cubicBezTo>
                    <a:pt x="18761" y="4261"/>
                    <a:pt x="18768" y="4257"/>
                    <a:pt x="18776" y="4257"/>
                  </a:cubicBezTo>
                  <a:close/>
                  <a:moveTo>
                    <a:pt x="18544" y="5240"/>
                  </a:moveTo>
                  <a:cubicBezTo>
                    <a:pt x="18558" y="5240"/>
                    <a:pt x="18571" y="5246"/>
                    <a:pt x="18578" y="5261"/>
                  </a:cubicBezTo>
                  <a:cubicBezTo>
                    <a:pt x="18618" y="5346"/>
                    <a:pt x="18649" y="5433"/>
                    <a:pt x="18681" y="5520"/>
                  </a:cubicBezTo>
                  <a:cubicBezTo>
                    <a:pt x="18692" y="5549"/>
                    <a:pt x="18663" y="5573"/>
                    <a:pt x="18636" y="5573"/>
                  </a:cubicBezTo>
                  <a:cubicBezTo>
                    <a:pt x="18623" y="5573"/>
                    <a:pt x="18610" y="5567"/>
                    <a:pt x="18604" y="5552"/>
                  </a:cubicBezTo>
                  <a:cubicBezTo>
                    <a:pt x="18568" y="5467"/>
                    <a:pt x="18529" y="5382"/>
                    <a:pt x="18499" y="5294"/>
                  </a:cubicBezTo>
                  <a:cubicBezTo>
                    <a:pt x="18489" y="5264"/>
                    <a:pt x="18518" y="5240"/>
                    <a:pt x="18544" y="5240"/>
                  </a:cubicBezTo>
                  <a:close/>
                  <a:moveTo>
                    <a:pt x="1015" y="5154"/>
                  </a:moveTo>
                  <a:cubicBezTo>
                    <a:pt x="1030" y="5154"/>
                    <a:pt x="1045" y="5166"/>
                    <a:pt x="1047" y="5184"/>
                  </a:cubicBezTo>
                  <a:cubicBezTo>
                    <a:pt x="1062" y="5425"/>
                    <a:pt x="930" y="5670"/>
                    <a:pt x="785" y="5852"/>
                  </a:cubicBezTo>
                  <a:cubicBezTo>
                    <a:pt x="778" y="5861"/>
                    <a:pt x="770" y="5864"/>
                    <a:pt x="761" y="5864"/>
                  </a:cubicBezTo>
                  <a:cubicBezTo>
                    <a:pt x="735" y="5864"/>
                    <a:pt x="707" y="5833"/>
                    <a:pt x="726" y="5807"/>
                  </a:cubicBezTo>
                  <a:cubicBezTo>
                    <a:pt x="876" y="5613"/>
                    <a:pt x="925" y="5407"/>
                    <a:pt x="988" y="5176"/>
                  </a:cubicBezTo>
                  <a:cubicBezTo>
                    <a:pt x="992" y="5161"/>
                    <a:pt x="1003" y="5154"/>
                    <a:pt x="1015" y="5154"/>
                  </a:cubicBezTo>
                  <a:close/>
                  <a:moveTo>
                    <a:pt x="18782" y="5896"/>
                  </a:moveTo>
                  <a:cubicBezTo>
                    <a:pt x="18793" y="5896"/>
                    <a:pt x="18804" y="5901"/>
                    <a:pt x="18810" y="5914"/>
                  </a:cubicBezTo>
                  <a:cubicBezTo>
                    <a:pt x="18901" y="6084"/>
                    <a:pt x="18888" y="6308"/>
                    <a:pt x="18837" y="6489"/>
                  </a:cubicBezTo>
                  <a:cubicBezTo>
                    <a:pt x="18832" y="6505"/>
                    <a:pt x="18820" y="6512"/>
                    <a:pt x="18807" y="6512"/>
                  </a:cubicBezTo>
                  <a:cubicBezTo>
                    <a:pt x="18787" y="6512"/>
                    <a:pt x="18766" y="6495"/>
                    <a:pt x="18772" y="6469"/>
                  </a:cubicBezTo>
                  <a:cubicBezTo>
                    <a:pt x="18813" y="6283"/>
                    <a:pt x="18780" y="6125"/>
                    <a:pt x="18745" y="5942"/>
                  </a:cubicBezTo>
                  <a:cubicBezTo>
                    <a:pt x="18740" y="5916"/>
                    <a:pt x="18762" y="5896"/>
                    <a:pt x="18782" y="5896"/>
                  </a:cubicBezTo>
                  <a:close/>
                  <a:moveTo>
                    <a:pt x="718" y="6544"/>
                  </a:moveTo>
                  <a:cubicBezTo>
                    <a:pt x="737" y="6544"/>
                    <a:pt x="757" y="6562"/>
                    <a:pt x="752" y="6585"/>
                  </a:cubicBezTo>
                  <a:cubicBezTo>
                    <a:pt x="705" y="6766"/>
                    <a:pt x="682" y="6932"/>
                    <a:pt x="733" y="7116"/>
                  </a:cubicBezTo>
                  <a:cubicBezTo>
                    <a:pt x="739" y="7139"/>
                    <a:pt x="721" y="7154"/>
                    <a:pt x="703" y="7154"/>
                  </a:cubicBezTo>
                  <a:cubicBezTo>
                    <a:pt x="690" y="7154"/>
                    <a:pt x="677" y="7147"/>
                    <a:pt x="672" y="7132"/>
                  </a:cubicBezTo>
                  <a:cubicBezTo>
                    <a:pt x="602" y="6949"/>
                    <a:pt x="595" y="6735"/>
                    <a:pt x="691" y="6560"/>
                  </a:cubicBezTo>
                  <a:cubicBezTo>
                    <a:pt x="697" y="6549"/>
                    <a:pt x="707" y="6544"/>
                    <a:pt x="718" y="6544"/>
                  </a:cubicBezTo>
                  <a:close/>
                  <a:moveTo>
                    <a:pt x="18828" y="6935"/>
                  </a:moveTo>
                  <a:cubicBezTo>
                    <a:pt x="18846" y="6935"/>
                    <a:pt x="18864" y="6947"/>
                    <a:pt x="18862" y="6969"/>
                  </a:cubicBezTo>
                  <a:cubicBezTo>
                    <a:pt x="18856" y="7107"/>
                    <a:pt x="18819" y="7246"/>
                    <a:pt x="18790" y="7381"/>
                  </a:cubicBezTo>
                  <a:cubicBezTo>
                    <a:pt x="18786" y="7399"/>
                    <a:pt x="18773" y="7407"/>
                    <a:pt x="18759" y="7407"/>
                  </a:cubicBezTo>
                  <a:cubicBezTo>
                    <a:pt x="18738" y="7407"/>
                    <a:pt x="18715" y="7389"/>
                    <a:pt x="18719" y="7361"/>
                  </a:cubicBezTo>
                  <a:cubicBezTo>
                    <a:pt x="18740" y="7228"/>
                    <a:pt x="18751" y="7088"/>
                    <a:pt x="18793" y="6960"/>
                  </a:cubicBezTo>
                  <a:cubicBezTo>
                    <a:pt x="18798" y="6943"/>
                    <a:pt x="18813" y="6935"/>
                    <a:pt x="18828" y="6935"/>
                  </a:cubicBezTo>
                  <a:close/>
                  <a:moveTo>
                    <a:pt x="16250" y="7097"/>
                  </a:moveTo>
                  <a:cubicBezTo>
                    <a:pt x="16256" y="7097"/>
                    <a:pt x="16262" y="7099"/>
                    <a:pt x="16269" y="7102"/>
                  </a:cubicBezTo>
                  <a:cubicBezTo>
                    <a:pt x="16470" y="7209"/>
                    <a:pt x="16677" y="7313"/>
                    <a:pt x="16873" y="7431"/>
                  </a:cubicBezTo>
                  <a:cubicBezTo>
                    <a:pt x="16906" y="7450"/>
                    <a:pt x="16886" y="7493"/>
                    <a:pt x="16855" y="7493"/>
                  </a:cubicBezTo>
                  <a:cubicBezTo>
                    <a:pt x="16850" y="7493"/>
                    <a:pt x="16845" y="7492"/>
                    <a:pt x="16839" y="7490"/>
                  </a:cubicBezTo>
                  <a:cubicBezTo>
                    <a:pt x="16632" y="7389"/>
                    <a:pt x="16432" y="7276"/>
                    <a:pt x="16231" y="7165"/>
                  </a:cubicBezTo>
                  <a:cubicBezTo>
                    <a:pt x="16196" y="7145"/>
                    <a:pt x="16218" y="7097"/>
                    <a:pt x="16250" y="7097"/>
                  </a:cubicBezTo>
                  <a:close/>
                  <a:moveTo>
                    <a:pt x="3396" y="7233"/>
                  </a:moveTo>
                  <a:cubicBezTo>
                    <a:pt x="3423" y="7233"/>
                    <a:pt x="3438" y="7280"/>
                    <a:pt x="3410" y="7294"/>
                  </a:cubicBezTo>
                  <a:cubicBezTo>
                    <a:pt x="3262" y="7370"/>
                    <a:pt x="3115" y="7451"/>
                    <a:pt x="2959" y="7508"/>
                  </a:cubicBezTo>
                  <a:cubicBezTo>
                    <a:pt x="2955" y="7509"/>
                    <a:pt x="2951" y="7510"/>
                    <a:pt x="2947" y="7510"/>
                  </a:cubicBezTo>
                  <a:cubicBezTo>
                    <a:pt x="2914" y="7510"/>
                    <a:pt x="2897" y="7457"/>
                    <a:pt x="2930" y="7438"/>
                  </a:cubicBezTo>
                  <a:cubicBezTo>
                    <a:pt x="3074" y="7357"/>
                    <a:pt x="3232" y="7298"/>
                    <a:pt x="3385" y="7235"/>
                  </a:cubicBezTo>
                  <a:cubicBezTo>
                    <a:pt x="3389" y="7234"/>
                    <a:pt x="3392" y="7233"/>
                    <a:pt x="3396" y="7233"/>
                  </a:cubicBezTo>
                  <a:close/>
                  <a:moveTo>
                    <a:pt x="15653" y="7278"/>
                  </a:moveTo>
                  <a:cubicBezTo>
                    <a:pt x="15675" y="7278"/>
                    <a:pt x="15700" y="7302"/>
                    <a:pt x="15696" y="7328"/>
                  </a:cubicBezTo>
                  <a:cubicBezTo>
                    <a:pt x="15670" y="7504"/>
                    <a:pt x="15560" y="7669"/>
                    <a:pt x="15447" y="7801"/>
                  </a:cubicBezTo>
                  <a:cubicBezTo>
                    <a:pt x="15438" y="7811"/>
                    <a:pt x="15427" y="7815"/>
                    <a:pt x="15417" y="7815"/>
                  </a:cubicBezTo>
                  <a:cubicBezTo>
                    <a:pt x="15385" y="7815"/>
                    <a:pt x="15356" y="7771"/>
                    <a:pt x="15384" y="7736"/>
                  </a:cubicBezTo>
                  <a:cubicBezTo>
                    <a:pt x="15496" y="7603"/>
                    <a:pt x="15554" y="7455"/>
                    <a:pt x="15624" y="7298"/>
                  </a:cubicBezTo>
                  <a:cubicBezTo>
                    <a:pt x="15631" y="7284"/>
                    <a:pt x="15642" y="7278"/>
                    <a:pt x="15653" y="7278"/>
                  </a:cubicBezTo>
                  <a:close/>
                  <a:moveTo>
                    <a:pt x="2352" y="7632"/>
                  </a:moveTo>
                  <a:cubicBezTo>
                    <a:pt x="2377" y="7632"/>
                    <a:pt x="2396" y="7669"/>
                    <a:pt x="2376" y="7691"/>
                  </a:cubicBezTo>
                  <a:cubicBezTo>
                    <a:pt x="2295" y="7774"/>
                    <a:pt x="2188" y="7824"/>
                    <a:pt x="2077" y="7824"/>
                  </a:cubicBezTo>
                  <a:cubicBezTo>
                    <a:pt x="2030" y="7824"/>
                    <a:pt x="1982" y="7815"/>
                    <a:pt x="1935" y="7795"/>
                  </a:cubicBezTo>
                  <a:cubicBezTo>
                    <a:pt x="1900" y="7781"/>
                    <a:pt x="1917" y="7720"/>
                    <a:pt x="1953" y="7720"/>
                  </a:cubicBezTo>
                  <a:cubicBezTo>
                    <a:pt x="1954" y="7720"/>
                    <a:pt x="1955" y="7720"/>
                    <a:pt x="1956" y="7720"/>
                  </a:cubicBezTo>
                  <a:cubicBezTo>
                    <a:pt x="1985" y="7723"/>
                    <a:pt x="2014" y="7725"/>
                    <a:pt x="2043" y="7725"/>
                  </a:cubicBezTo>
                  <a:cubicBezTo>
                    <a:pt x="2147" y="7725"/>
                    <a:pt x="2246" y="7703"/>
                    <a:pt x="2336" y="7638"/>
                  </a:cubicBezTo>
                  <a:cubicBezTo>
                    <a:pt x="2342" y="7634"/>
                    <a:pt x="2347" y="7632"/>
                    <a:pt x="2352" y="7632"/>
                  </a:cubicBezTo>
                  <a:close/>
                  <a:moveTo>
                    <a:pt x="922" y="7575"/>
                  </a:moveTo>
                  <a:cubicBezTo>
                    <a:pt x="935" y="7575"/>
                    <a:pt x="947" y="7581"/>
                    <a:pt x="955" y="7593"/>
                  </a:cubicBezTo>
                  <a:cubicBezTo>
                    <a:pt x="1019" y="7704"/>
                    <a:pt x="1141" y="7778"/>
                    <a:pt x="1266" y="7778"/>
                  </a:cubicBezTo>
                  <a:cubicBezTo>
                    <a:pt x="1311" y="7778"/>
                    <a:pt x="1355" y="7769"/>
                    <a:pt x="1398" y="7748"/>
                  </a:cubicBezTo>
                  <a:cubicBezTo>
                    <a:pt x="1403" y="7746"/>
                    <a:pt x="1407" y="7745"/>
                    <a:pt x="1411" y="7745"/>
                  </a:cubicBezTo>
                  <a:cubicBezTo>
                    <a:pt x="1436" y="7745"/>
                    <a:pt x="1451" y="7780"/>
                    <a:pt x="1426" y="7795"/>
                  </a:cubicBezTo>
                  <a:cubicBezTo>
                    <a:pt x="1363" y="7832"/>
                    <a:pt x="1294" y="7849"/>
                    <a:pt x="1226" y="7849"/>
                  </a:cubicBezTo>
                  <a:cubicBezTo>
                    <a:pt x="1081" y="7849"/>
                    <a:pt x="941" y="7769"/>
                    <a:pt x="883" y="7623"/>
                  </a:cubicBezTo>
                  <a:cubicBezTo>
                    <a:pt x="872" y="7596"/>
                    <a:pt x="897" y="7575"/>
                    <a:pt x="922" y="7575"/>
                  </a:cubicBezTo>
                  <a:close/>
                  <a:moveTo>
                    <a:pt x="17297" y="7637"/>
                  </a:moveTo>
                  <a:cubicBezTo>
                    <a:pt x="17300" y="7637"/>
                    <a:pt x="17304" y="7638"/>
                    <a:pt x="17307" y="7639"/>
                  </a:cubicBezTo>
                  <a:cubicBezTo>
                    <a:pt x="17546" y="7741"/>
                    <a:pt x="17786" y="7777"/>
                    <a:pt x="18044" y="7785"/>
                  </a:cubicBezTo>
                  <a:cubicBezTo>
                    <a:pt x="18087" y="7786"/>
                    <a:pt x="18085" y="7844"/>
                    <a:pt x="18044" y="7850"/>
                  </a:cubicBezTo>
                  <a:cubicBezTo>
                    <a:pt x="18003" y="7854"/>
                    <a:pt x="17962" y="7856"/>
                    <a:pt x="17922" y="7856"/>
                  </a:cubicBezTo>
                  <a:cubicBezTo>
                    <a:pt x="17700" y="7856"/>
                    <a:pt x="17481" y="7793"/>
                    <a:pt x="17286" y="7692"/>
                  </a:cubicBezTo>
                  <a:cubicBezTo>
                    <a:pt x="17260" y="7678"/>
                    <a:pt x="17273" y="7637"/>
                    <a:pt x="17297" y="7637"/>
                  </a:cubicBezTo>
                  <a:close/>
                  <a:moveTo>
                    <a:pt x="3779" y="7591"/>
                  </a:moveTo>
                  <a:cubicBezTo>
                    <a:pt x="3792" y="7591"/>
                    <a:pt x="3805" y="7597"/>
                    <a:pt x="3811" y="7613"/>
                  </a:cubicBezTo>
                  <a:cubicBezTo>
                    <a:pt x="3870" y="7759"/>
                    <a:pt x="3926" y="7904"/>
                    <a:pt x="3973" y="8055"/>
                  </a:cubicBezTo>
                  <a:cubicBezTo>
                    <a:pt x="3980" y="8080"/>
                    <a:pt x="3962" y="8095"/>
                    <a:pt x="3942" y="8095"/>
                  </a:cubicBezTo>
                  <a:cubicBezTo>
                    <a:pt x="3929" y="8095"/>
                    <a:pt x="3915" y="8088"/>
                    <a:pt x="3909" y="8073"/>
                  </a:cubicBezTo>
                  <a:cubicBezTo>
                    <a:pt x="3848" y="7927"/>
                    <a:pt x="3797" y="7779"/>
                    <a:pt x="3748" y="7630"/>
                  </a:cubicBezTo>
                  <a:cubicBezTo>
                    <a:pt x="3741" y="7605"/>
                    <a:pt x="3759" y="7591"/>
                    <a:pt x="3779" y="7591"/>
                  </a:cubicBezTo>
                  <a:close/>
                  <a:moveTo>
                    <a:pt x="8508" y="7929"/>
                  </a:moveTo>
                  <a:cubicBezTo>
                    <a:pt x="8508" y="7929"/>
                    <a:pt x="8509" y="7929"/>
                    <a:pt x="8510" y="7929"/>
                  </a:cubicBezTo>
                  <a:cubicBezTo>
                    <a:pt x="8736" y="7939"/>
                    <a:pt x="8968" y="7978"/>
                    <a:pt x="9170" y="8089"/>
                  </a:cubicBezTo>
                  <a:cubicBezTo>
                    <a:pt x="9195" y="8103"/>
                    <a:pt x="9182" y="8142"/>
                    <a:pt x="9156" y="8142"/>
                  </a:cubicBezTo>
                  <a:cubicBezTo>
                    <a:pt x="9153" y="8142"/>
                    <a:pt x="9150" y="8141"/>
                    <a:pt x="9147" y="8140"/>
                  </a:cubicBezTo>
                  <a:cubicBezTo>
                    <a:pt x="8936" y="8071"/>
                    <a:pt x="8734" y="8007"/>
                    <a:pt x="8510" y="7992"/>
                  </a:cubicBezTo>
                  <a:cubicBezTo>
                    <a:pt x="8470" y="7990"/>
                    <a:pt x="8468" y="7929"/>
                    <a:pt x="8508" y="7929"/>
                  </a:cubicBezTo>
                  <a:close/>
                  <a:moveTo>
                    <a:pt x="11424" y="8024"/>
                  </a:moveTo>
                  <a:cubicBezTo>
                    <a:pt x="11616" y="8024"/>
                    <a:pt x="11807" y="8042"/>
                    <a:pt x="11994" y="8085"/>
                  </a:cubicBezTo>
                  <a:cubicBezTo>
                    <a:pt x="12030" y="8093"/>
                    <a:pt x="12024" y="8152"/>
                    <a:pt x="11989" y="8152"/>
                  </a:cubicBezTo>
                  <a:cubicBezTo>
                    <a:pt x="11988" y="8152"/>
                    <a:pt x="11987" y="8152"/>
                    <a:pt x="11986" y="8152"/>
                  </a:cubicBezTo>
                  <a:cubicBezTo>
                    <a:pt x="11731" y="8118"/>
                    <a:pt x="11480" y="8095"/>
                    <a:pt x="11225" y="8095"/>
                  </a:cubicBezTo>
                  <a:cubicBezTo>
                    <a:pt x="11214" y="8095"/>
                    <a:pt x="11202" y="8095"/>
                    <a:pt x="11191" y="8095"/>
                  </a:cubicBezTo>
                  <a:cubicBezTo>
                    <a:pt x="11191" y="8095"/>
                    <a:pt x="11190" y="8095"/>
                    <a:pt x="11190" y="8095"/>
                  </a:cubicBezTo>
                  <a:cubicBezTo>
                    <a:pt x="11149" y="8095"/>
                    <a:pt x="11151" y="8034"/>
                    <a:pt x="11191" y="8032"/>
                  </a:cubicBezTo>
                  <a:cubicBezTo>
                    <a:pt x="11268" y="8027"/>
                    <a:pt x="11346" y="8024"/>
                    <a:pt x="11424" y="8024"/>
                  </a:cubicBezTo>
                  <a:close/>
                  <a:moveTo>
                    <a:pt x="7619" y="8132"/>
                  </a:moveTo>
                  <a:cubicBezTo>
                    <a:pt x="7647" y="8132"/>
                    <a:pt x="7646" y="8176"/>
                    <a:pt x="7622" y="8186"/>
                  </a:cubicBezTo>
                  <a:cubicBezTo>
                    <a:pt x="7447" y="8251"/>
                    <a:pt x="7254" y="8279"/>
                    <a:pt x="7072" y="8319"/>
                  </a:cubicBezTo>
                  <a:cubicBezTo>
                    <a:pt x="7070" y="8319"/>
                    <a:pt x="7068" y="8319"/>
                    <a:pt x="7066" y="8319"/>
                  </a:cubicBezTo>
                  <a:cubicBezTo>
                    <a:pt x="7042" y="8319"/>
                    <a:pt x="7034" y="8284"/>
                    <a:pt x="7060" y="8277"/>
                  </a:cubicBezTo>
                  <a:cubicBezTo>
                    <a:pt x="7243" y="8225"/>
                    <a:pt x="7426" y="8157"/>
                    <a:pt x="7614" y="8133"/>
                  </a:cubicBezTo>
                  <a:cubicBezTo>
                    <a:pt x="7616" y="8133"/>
                    <a:pt x="7618" y="8132"/>
                    <a:pt x="7619" y="8132"/>
                  </a:cubicBezTo>
                  <a:close/>
                  <a:moveTo>
                    <a:pt x="10448" y="8172"/>
                  </a:moveTo>
                  <a:cubicBezTo>
                    <a:pt x="10481" y="8172"/>
                    <a:pt x="10493" y="8225"/>
                    <a:pt x="10464" y="8239"/>
                  </a:cubicBezTo>
                  <a:cubicBezTo>
                    <a:pt x="10281" y="8320"/>
                    <a:pt x="10082" y="8368"/>
                    <a:pt x="9895" y="8439"/>
                  </a:cubicBezTo>
                  <a:cubicBezTo>
                    <a:pt x="9852" y="8456"/>
                    <a:pt x="9808" y="8483"/>
                    <a:pt x="9763" y="8483"/>
                  </a:cubicBezTo>
                  <a:cubicBezTo>
                    <a:pt x="9757" y="8483"/>
                    <a:pt x="9751" y="8483"/>
                    <a:pt x="9746" y="8482"/>
                  </a:cubicBezTo>
                  <a:cubicBezTo>
                    <a:pt x="9674" y="8469"/>
                    <a:pt x="9547" y="8335"/>
                    <a:pt x="9487" y="8289"/>
                  </a:cubicBezTo>
                  <a:cubicBezTo>
                    <a:pt x="9462" y="8269"/>
                    <a:pt x="9477" y="8230"/>
                    <a:pt x="9502" y="8230"/>
                  </a:cubicBezTo>
                  <a:cubicBezTo>
                    <a:pt x="9507" y="8230"/>
                    <a:pt x="9512" y="8232"/>
                    <a:pt x="9518" y="8235"/>
                  </a:cubicBezTo>
                  <a:cubicBezTo>
                    <a:pt x="9589" y="8282"/>
                    <a:pt x="9682" y="8377"/>
                    <a:pt x="9766" y="8386"/>
                  </a:cubicBezTo>
                  <a:cubicBezTo>
                    <a:pt x="9770" y="8386"/>
                    <a:pt x="9774" y="8387"/>
                    <a:pt x="9778" y="8387"/>
                  </a:cubicBezTo>
                  <a:cubicBezTo>
                    <a:pt x="9839" y="8387"/>
                    <a:pt x="9908" y="8343"/>
                    <a:pt x="9965" y="8321"/>
                  </a:cubicBezTo>
                  <a:cubicBezTo>
                    <a:pt x="10120" y="8259"/>
                    <a:pt x="10280" y="8195"/>
                    <a:pt x="10444" y="8172"/>
                  </a:cubicBezTo>
                  <a:cubicBezTo>
                    <a:pt x="10446" y="8172"/>
                    <a:pt x="10447" y="8172"/>
                    <a:pt x="10448" y="8172"/>
                  </a:cubicBezTo>
                  <a:close/>
                  <a:moveTo>
                    <a:pt x="12480" y="8228"/>
                  </a:moveTo>
                  <a:cubicBezTo>
                    <a:pt x="12481" y="8228"/>
                    <a:pt x="12482" y="8228"/>
                    <a:pt x="12483" y="8228"/>
                  </a:cubicBezTo>
                  <a:cubicBezTo>
                    <a:pt x="12697" y="8245"/>
                    <a:pt x="12918" y="8306"/>
                    <a:pt x="13093" y="8437"/>
                  </a:cubicBezTo>
                  <a:cubicBezTo>
                    <a:pt x="13117" y="8456"/>
                    <a:pt x="13103" y="8492"/>
                    <a:pt x="13078" y="8492"/>
                  </a:cubicBezTo>
                  <a:cubicBezTo>
                    <a:pt x="13073" y="8492"/>
                    <a:pt x="13068" y="8490"/>
                    <a:pt x="13063" y="8487"/>
                  </a:cubicBezTo>
                  <a:cubicBezTo>
                    <a:pt x="12876" y="8386"/>
                    <a:pt x="12696" y="8308"/>
                    <a:pt x="12483" y="8286"/>
                  </a:cubicBezTo>
                  <a:cubicBezTo>
                    <a:pt x="12446" y="8282"/>
                    <a:pt x="12445" y="8228"/>
                    <a:pt x="12480" y="8228"/>
                  </a:cubicBezTo>
                  <a:close/>
                  <a:moveTo>
                    <a:pt x="15314" y="8275"/>
                  </a:moveTo>
                  <a:cubicBezTo>
                    <a:pt x="15340" y="8275"/>
                    <a:pt x="15366" y="8306"/>
                    <a:pt x="15349" y="8334"/>
                  </a:cubicBezTo>
                  <a:cubicBezTo>
                    <a:pt x="15223" y="8532"/>
                    <a:pt x="15008" y="8659"/>
                    <a:pt x="14778" y="8700"/>
                  </a:cubicBezTo>
                  <a:cubicBezTo>
                    <a:pt x="14776" y="8701"/>
                    <a:pt x="14773" y="8701"/>
                    <a:pt x="14770" y="8701"/>
                  </a:cubicBezTo>
                  <a:cubicBezTo>
                    <a:pt x="14724" y="8701"/>
                    <a:pt x="14706" y="8633"/>
                    <a:pt x="14756" y="8620"/>
                  </a:cubicBezTo>
                  <a:cubicBezTo>
                    <a:pt x="14971" y="8567"/>
                    <a:pt x="15138" y="8447"/>
                    <a:pt x="15288" y="8287"/>
                  </a:cubicBezTo>
                  <a:cubicBezTo>
                    <a:pt x="15295" y="8278"/>
                    <a:pt x="15305" y="8275"/>
                    <a:pt x="15314" y="8275"/>
                  </a:cubicBezTo>
                  <a:close/>
                  <a:moveTo>
                    <a:pt x="6328" y="8554"/>
                  </a:moveTo>
                  <a:cubicBezTo>
                    <a:pt x="6360" y="8554"/>
                    <a:pt x="6372" y="8602"/>
                    <a:pt x="6338" y="8611"/>
                  </a:cubicBezTo>
                  <a:cubicBezTo>
                    <a:pt x="6155" y="8661"/>
                    <a:pt x="5970" y="8697"/>
                    <a:pt x="5786" y="8736"/>
                  </a:cubicBezTo>
                  <a:cubicBezTo>
                    <a:pt x="5783" y="8737"/>
                    <a:pt x="5781" y="8737"/>
                    <a:pt x="5779" y="8737"/>
                  </a:cubicBezTo>
                  <a:cubicBezTo>
                    <a:pt x="5747" y="8737"/>
                    <a:pt x="5736" y="8689"/>
                    <a:pt x="5769" y="8680"/>
                  </a:cubicBezTo>
                  <a:cubicBezTo>
                    <a:pt x="5953" y="8636"/>
                    <a:pt x="6136" y="8589"/>
                    <a:pt x="6322" y="8555"/>
                  </a:cubicBezTo>
                  <a:cubicBezTo>
                    <a:pt x="6324" y="8554"/>
                    <a:pt x="6326" y="8554"/>
                    <a:pt x="6328" y="8554"/>
                  </a:cubicBezTo>
                  <a:close/>
                  <a:moveTo>
                    <a:pt x="13528" y="8561"/>
                  </a:moveTo>
                  <a:cubicBezTo>
                    <a:pt x="13532" y="8561"/>
                    <a:pt x="13535" y="8562"/>
                    <a:pt x="13539" y="8563"/>
                  </a:cubicBezTo>
                  <a:cubicBezTo>
                    <a:pt x="13744" y="8644"/>
                    <a:pt x="13953" y="8673"/>
                    <a:pt x="14170" y="8685"/>
                  </a:cubicBezTo>
                  <a:cubicBezTo>
                    <a:pt x="14216" y="8687"/>
                    <a:pt x="14215" y="8750"/>
                    <a:pt x="14170" y="8755"/>
                  </a:cubicBezTo>
                  <a:cubicBezTo>
                    <a:pt x="14137" y="8758"/>
                    <a:pt x="14104" y="8759"/>
                    <a:pt x="14071" y="8759"/>
                  </a:cubicBezTo>
                  <a:cubicBezTo>
                    <a:pt x="13877" y="8759"/>
                    <a:pt x="13690" y="8708"/>
                    <a:pt x="13511" y="8631"/>
                  </a:cubicBezTo>
                  <a:cubicBezTo>
                    <a:pt x="13478" y="8616"/>
                    <a:pt x="13496" y="8561"/>
                    <a:pt x="13528" y="8561"/>
                  </a:cubicBezTo>
                  <a:close/>
                  <a:moveTo>
                    <a:pt x="4378" y="8441"/>
                  </a:moveTo>
                  <a:cubicBezTo>
                    <a:pt x="4386" y="8441"/>
                    <a:pt x="4394" y="8445"/>
                    <a:pt x="4400" y="8454"/>
                  </a:cubicBezTo>
                  <a:cubicBezTo>
                    <a:pt x="4518" y="8636"/>
                    <a:pt x="4707" y="8716"/>
                    <a:pt x="4917" y="8716"/>
                  </a:cubicBezTo>
                  <a:cubicBezTo>
                    <a:pt x="4922" y="8716"/>
                    <a:pt x="4928" y="8716"/>
                    <a:pt x="4933" y="8716"/>
                  </a:cubicBezTo>
                  <a:cubicBezTo>
                    <a:pt x="4933" y="8716"/>
                    <a:pt x="4934" y="8716"/>
                    <a:pt x="4934" y="8716"/>
                  </a:cubicBezTo>
                  <a:cubicBezTo>
                    <a:pt x="4968" y="8716"/>
                    <a:pt x="4978" y="8774"/>
                    <a:pt x="4942" y="8779"/>
                  </a:cubicBezTo>
                  <a:cubicBezTo>
                    <a:pt x="4916" y="8783"/>
                    <a:pt x="4890" y="8785"/>
                    <a:pt x="4864" y="8785"/>
                  </a:cubicBezTo>
                  <a:cubicBezTo>
                    <a:pt x="4655" y="8785"/>
                    <a:pt x="4460" y="8661"/>
                    <a:pt x="4353" y="8481"/>
                  </a:cubicBezTo>
                  <a:cubicBezTo>
                    <a:pt x="4340" y="8460"/>
                    <a:pt x="4359" y="8441"/>
                    <a:pt x="4378" y="8441"/>
                  </a:cubicBezTo>
                  <a:close/>
                  <a:moveTo>
                    <a:pt x="9688" y="1"/>
                  </a:moveTo>
                  <a:cubicBezTo>
                    <a:pt x="9304" y="568"/>
                    <a:pt x="8654" y="920"/>
                    <a:pt x="7984" y="920"/>
                  </a:cubicBezTo>
                  <a:cubicBezTo>
                    <a:pt x="7768" y="920"/>
                    <a:pt x="7551" y="884"/>
                    <a:pt x="7339" y="806"/>
                  </a:cubicBezTo>
                  <a:cubicBezTo>
                    <a:pt x="6639" y="550"/>
                    <a:pt x="6105" y="112"/>
                    <a:pt x="5328" y="66"/>
                  </a:cubicBezTo>
                  <a:cubicBezTo>
                    <a:pt x="5279" y="63"/>
                    <a:pt x="5228" y="62"/>
                    <a:pt x="5176" y="62"/>
                  </a:cubicBezTo>
                  <a:cubicBezTo>
                    <a:pt x="4417" y="62"/>
                    <a:pt x="3387" y="372"/>
                    <a:pt x="3502" y="1305"/>
                  </a:cubicBezTo>
                  <a:cubicBezTo>
                    <a:pt x="3509" y="1362"/>
                    <a:pt x="3463" y="1389"/>
                    <a:pt x="3416" y="1389"/>
                  </a:cubicBezTo>
                  <a:cubicBezTo>
                    <a:pt x="3392" y="1389"/>
                    <a:pt x="3368" y="1382"/>
                    <a:pt x="3351" y="1368"/>
                  </a:cubicBezTo>
                  <a:cubicBezTo>
                    <a:pt x="2864" y="980"/>
                    <a:pt x="2023" y="582"/>
                    <a:pt x="1337" y="582"/>
                  </a:cubicBezTo>
                  <a:cubicBezTo>
                    <a:pt x="743" y="582"/>
                    <a:pt x="266" y="880"/>
                    <a:pt x="236" y="1740"/>
                  </a:cubicBezTo>
                  <a:cubicBezTo>
                    <a:pt x="213" y="2395"/>
                    <a:pt x="886" y="3891"/>
                    <a:pt x="1" y="4257"/>
                  </a:cubicBezTo>
                  <a:cubicBezTo>
                    <a:pt x="1047" y="4739"/>
                    <a:pt x="207" y="6070"/>
                    <a:pt x="188" y="6835"/>
                  </a:cubicBezTo>
                  <a:cubicBezTo>
                    <a:pt x="167" y="7630"/>
                    <a:pt x="719" y="8210"/>
                    <a:pt x="1508" y="8245"/>
                  </a:cubicBezTo>
                  <a:cubicBezTo>
                    <a:pt x="1535" y="8246"/>
                    <a:pt x="1563" y="8247"/>
                    <a:pt x="1590" y="8247"/>
                  </a:cubicBezTo>
                  <a:cubicBezTo>
                    <a:pt x="2251" y="8247"/>
                    <a:pt x="2825" y="7881"/>
                    <a:pt x="3424" y="7642"/>
                  </a:cubicBezTo>
                  <a:cubicBezTo>
                    <a:pt x="3429" y="7640"/>
                    <a:pt x="3434" y="7639"/>
                    <a:pt x="3438" y="7639"/>
                  </a:cubicBezTo>
                  <a:cubicBezTo>
                    <a:pt x="3463" y="7639"/>
                    <a:pt x="3473" y="7670"/>
                    <a:pt x="3465" y="7694"/>
                  </a:cubicBezTo>
                  <a:cubicBezTo>
                    <a:pt x="3478" y="7705"/>
                    <a:pt x="3487" y="7720"/>
                    <a:pt x="3488" y="7742"/>
                  </a:cubicBezTo>
                  <a:cubicBezTo>
                    <a:pt x="3561" y="8552"/>
                    <a:pt x="4171" y="9152"/>
                    <a:pt x="4989" y="9195"/>
                  </a:cubicBezTo>
                  <a:cubicBezTo>
                    <a:pt x="5029" y="9197"/>
                    <a:pt x="5070" y="9198"/>
                    <a:pt x="5110" y="9198"/>
                  </a:cubicBezTo>
                  <a:cubicBezTo>
                    <a:pt x="5760" y="9198"/>
                    <a:pt x="6376" y="8926"/>
                    <a:pt x="6976" y="8705"/>
                  </a:cubicBezTo>
                  <a:cubicBezTo>
                    <a:pt x="7411" y="8545"/>
                    <a:pt x="7881" y="8396"/>
                    <a:pt x="8351" y="8396"/>
                  </a:cubicBezTo>
                  <a:cubicBezTo>
                    <a:pt x="8493" y="8396"/>
                    <a:pt x="8635" y="8410"/>
                    <a:pt x="8776" y="8440"/>
                  </a:cubicBezTo>
                  <a:cubicBezTo>
                    <a:pt x="9143" y="8521"/>
                    <a:pt x="9573" y="8737"/>
                    <a:pt x="9688" y="9120"/>
                  </a:cubicBezTo>
                  <a:cubicBezTo>
                    <a:pt x="9804" y="8737"/>
                    <a:pt x="10234" y="8521"/>
                    <a:pt x="10601" y="8440"/>
                  </a:cubicBezTo>
                  <a:cubicBezTo>
                    <a:pt x="10742" y="8410"/>
                    <a:pt x="10884" y="8396"/>
                    <a:pt x="11026" y="8396"/>
                  </a:cubicBezTo>
                  <a:cubicBezTo>
                    <a:pt x="11496" y="8396"/>
                    <a:pt x="11965" y="8545"/>
                    <a:pt x="12400" y="8705"/>
                  </a:cubicBezTo>
                  <a:cubicBezTo>
                    <a:pt x="13001" y="8926"/>
                    <a:pt x="13617" y="9198"/>
                    <a:pt x="14267" y="9198"/>
                  </a:cubicBezTo>
                  <a:cubicBezTo>
                    <a:pt x="14307" y="9198"/>
                    <a:pt x="14348" y="9197"/>
                    <a:pt x="14388" y="9195"/>
                  </a:cubicBezTo>
                  <a:cubicBezTo>
                    <a:pt x="15206" y="9152"/>
                    <a:pt x="15815" y="8552"/>
                    <a:pt x="15888" y="7742"/>
                  </a:cubicBezTo>
                  <a:cubicBezTo>
                    <a:pt x="15890" y="7720"/>
                    <a:pt x="15900" y="7705"/>
                    <a:pt x="15911" y="7694"/>
                  </a:cubicBezTo>
                  <a:cubicBezTo>
                    <a:pt x="15903" y="7670"/>
                    <a:pt x="15913" y="7639"/>
                    <a:pt x="15938" y="7639"/>
                  </a:cubicBezTo>
                  <a:cubicBezTo>
                    <a:pt x="15942" y="7639"/>
                    <a:pt x="15947" y="7640"/>
                    <a:pt x="15952" y="7642"/>
                  </a:cubicBezTo>
                  <a:cubicBezTo>
                    <a:pt x="16552" y="7881"/>
                    <a:pt x="17125" y="8247"/>
                    <a:pt x="17787" y="8247"/>
                  </a:cubicBezTo>
                  <a:cubicBezTo>
                    <a:pt x="17814" y="8247"/>
                    <a:pt x="17841" y="8246"/>
                    <a:pt x="17869" y="8245"/>
                  </a:cubicBezTo>
                  <a:cubicBezTo>
                    <a:pt x="18658" y="8210"/>
                    <a:pt x="19210" y="7631"/>
                    <a:pt x="19189" y="6835"/>
                  </a:cubicBezTo>
                  <a:cubicBezTo>
                    <a:pt x="19170" y="6070"/>
                    <a:pt x="18330" y="4739"/>
                    <a:pt x="19376" y="4257"/>
                  </a:cubicBezTo>
                  <a:cubicBezTo>
                    <a:pt x="18491" y="3891"/>
                    <a:pt x="19164" y="2395"/>
                    <a:pt x="19141" y="1740"/>
                  </a:cubicBezTo>
                  <a:cubicBezTo>
                    <a:pt x="19111" y="880"/>
                    <a:pt x="18634" y="582"/>
                    <a:pt x="18040" y="582"/>
                  </a:cubicBezTo>
                  <a:cubicBezTo>
                    <a:pt x="17354" y="582"/>
                    <a:pt x="16513" y="980"/>
                    <a:pt x="16026" y="1368"/>
                  </a:cubicBezTo>
                  <a:cubicBezTo>
                    <a:pt x="16009" y="1382"/>
                    <a:pt x="15985" y="1389"/>
                    <a:pt x="15961" y="1389"/>
                  </a:cubicBezTo>
                  <a:cubicBezTo>
                    <a:pt x="15914" y="1389"/>
                    <a:pt x="15868" y="1362"/>
                    <a:pt x="15875" y="1305"/>
                  </a:cubicBezTo>
                  <a:cubicBezTo>
                    <a:pt x="15990" y="372"/>
                    <a:pt x="14960" y="62"/>
                    <a:pt x="14200" y="62"/>
                  </a:cubicBezTo>
                  <a:cubicBezTo>
                    <a:pt x="14148" y="62"/>
                    <a:pt x="14097" y="63"/>
                    <a:pt x="14048" y="66"/>
                  </a:cubicBezTo>
                  <a:cubicBezTo>
                    <a:pt x="13272" y="112"/>
                    <a:pt x="12738" y="550"/>
                    <a:pt x="12038" y="806"/>
                  </a:cubicBezTo>
                  <a:cubicBezTo>
                    <a:pt x="11826" y="884"/>
                    <a:pt x="11609" y="920"/>
                    <a:pt x="11393" y="920"/>
                  </a:cubicBezTo>
                  <a:cubicBezTo>
                    <a:pt x="10723" y="920"/>
                    <a:pt x="10073" y="568"/>
                    <a:pt x="9688" y="1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60"/>
            <p:cNvSpPr/>
            <p:nvPr/>
          </p:nvSpPr>
          <p:spPr>
            <a:xfrm>
              <a:off x="7531659" y="1936943"/>
              <a:ext cx="7899" cy="25075"/>
            </a:xfrm>
            <a:custGeom>
              <a:avLst/>
              <a:gdLst/>
              <a:ahLst/>
              <a:cxnLst/>
              <a:rect l="l" t="t" r="r" b="b"/>
              <a:pathLst>
                <a:path w="149" h="473" extrusionOk="0">
                  <a:moveTo>
                    <a:pt x="113" y="1"/>
                  </a:moveTo>
                  <a:cubicBezTo>
                    <a:pt x="98" y="1"/>
                    <a:pt x="83" y="9"/>
                    <a:pt x="78" y="26"/>
                  </a:cubicBezTo>
                  <a:cubicBezTo>
                    <a:pt x="36" y="154"/>
                    <a:pt x="25" y="294"/>
                    <a:pt x="4" y="427"/>
                  </a:cubicBezTo>
                  <a:cubicBezTo>
                    <a:pt x="0" y="455"/>
                    <a:pt x="23" y="473"/>
                    <a:pt x="44" y="473"/>
                  </a:cubicBezTo>
                  <a:cubicBezTo>
                    <a:pt x="58" y="473"/>
                    <a:pt x="70" y="465"/>
                    <a:pt x="75" y="447"/>
                  </a:cubicBezTo>
                  <a:cubicBezTo>
                    <a:pt x="104" y="312"/>
                    <a:pt x="141" y="173"/>
                    <a:pt x="147" y="35"/>
                  </a:cubicBezTo>
                  <a:cubicBezTo>
                    <a:pt x="149" y="13"/>
                    <a:pt x="131" y="1"/>
                    <a:pt x="113" y="1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60"/>
            <p:cNvSpPr/>
            <p:nvPr/>
          </p:nvSpPr>
          <p:spPr>
            <a:xfrm>
              <a:off x="7532931" y="1881864"/>
              <a:ext cx="8588" cy="32709"/>
            </a:xfrm>
            <a:custGeom>
              <a:avLst/>
              <a:gdLst/>
              <a:ahLst/>
              <a:cxnLst/>
              <a:rect l="l" t="t" r="r" b="b"/>
              <a:pathLst>
                <a:path w="162" h="617" extrusionOk="0">
                  <a:moveTo>
                    <a:pt x="43" y="0"/>
                  </a:moveTo>
                  <a:cubicBezTo>
                    <a:pt x="23" y="0"/>
                    <a:pt x="1" y="21"/>
                    <a:pt x="6" y="46"/>
                  </a:cubicBezTo>
                  <a:cubicBezTo>
                    <a:pt x="41" y="230"/>
                    <a:pt x="74" y="388"/>
                    <a:pt x="33" y="574"/>
                  </a:cubicBezTo>
                  <a:cubicBezTo>
                    <a:pt x="27" y="600"/>
                    <a:pt x="47" y="617"/>
                    <a:pt x="67" y="617"/>
                  </a:cubicBezTo>
                  <a:cubicBezTo>
                    <a:pt x="80" y="617"/>
                    <a:pt x="93" y="610"/>
                    <a:pt x="98" y="593"/>
                  </a:cubicBezTo>
                  <a:cubicBezTo>
                    <a:pt x="149" y="413"/>
                    <a:pt x="162" y="189"/>
                    <a:pt x="71" y="19"/>
                  </a:cubicBezTo>
                  <a:cubicBezTo>
                    <a:pt x="64" y="6"/>
                    <a:pt x="54" y="0"/>
                    <a:pt x="43" y="0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60"/>
            <p:cNvSpPr/>
            <p:nvPr/>
          </p:nvSpPr>
          <p:spPr>
            <a:xfrm>
              <a:off x="7519307" y="1794978"/>
              <a:ext cx="17441" cy="29846"/>
            </a:xfrm>
            <a:custGeom>
              <a:avLst/>
              <a:gdLst/>
              <a:ahLst/>
              <a:cxnLst/>
              <a:rect l="l" t="t" r="r" b="b"/>
              <a:pathLst>
                <a:path w="329" h="563" extrusionOk="0">
                  <a:moveTo>
                    <a:pt x="294" y="1"/>
                  </a:moveTo>
                  <a:cubicBezTo>
                    <a:pt x="286" y="1"/>
                    <a:pt x="279" y="5"/>
                    <a:pt x="274" y="15"/>
                  </a:cubicBezTo>
                  <a:cubicBezTo>
                    <a:pt x="182" y="178"/>
                    <a:pt x="81" y="341"/>
                    <a:pt x="12" y="515"/>
                  </a:cubicBezTo>
                  <a:cubicBezTo>
                    <a:pt x="1" y="542"/>
                    <a:pt x="26" y="562"/>
                    <a:pt x="50" y="562"/>
                  </a:cubicBezTo>
                  <a:cubicBezTo>
                    <a:pt x="63" y="562"/>
                    <a:pt x="76" y="557"/>
                    <a:pt x="83" y="545"/>
                  </a:cubicBezTo>
                  <a:cubicBezTo>
                    <a:pt x="177" y="387"/>
                    <a:pt x="246" y="210"/>
                    <a:pt x="319" y="42"/>
                  </a:cubicBezTo>
                  <a:cubicBezTo>
                    <a:pt x="329" y="20"/>
                    <a:pt x="311" y="1"/>
                    <a:pt x="294" y="1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60"/>
            <p:cNvSpPr/>
            <p:nvPr/>
          </p:nvSpPr>
          <p:spPr>
            <a:xfrm>
              <a:off x="7522011" y="1731735"/>
              <a:ext cx="13253" cy="40130"/>
            </a:xfrm>
            <a:custGeom>
              <a:avLst/>
              <a:gdLst/>
              <a:ahLst/>
              <a:cxnLst/>
              <a:rect l="l" t="t" r="r" b="b"/>
              <a:pathLst>
                <a:path w="250" h="757" extrusionOk="0">
                  <a:moveTo>
                    <a:pt x="87" y="0"/>
                  </a:moveTo>
                  <a:cubicBezTo>
                    <a:pt x="74" y="0"/>
                    <a:pt x="60" y="7"/>
                    <a:pt x="57" y="22"/>
                  </a:cubicBezTo>
                  <a:cubicBezTo>
                    <a:pt x="0" y="252"/>
                    <a:pt x="16" y="569"/>
                    <a:pt x="190" y="749"/>
                  </a:cubicBezTo>
                  <a:cubicBezTo>
                    <a:pt x="196" y="754"/>
                    <a:pt x="204" y="757"/>
                    <a:pt x="211" y="757"/>
                  </a:cubicBezTo>
                  <a:cubicBezTo>
                    <a:pt x="230" y="757"/>
                    <a:pt x="250" y="739"/>
                    <a:pt x="243" y="718"/>
                  </a:cubicBezTo>
                  <a:cubicBezTo>
                    <a:pt x="210" y="610"/>
                    <a:pt x="155" y="511"/>
                    <a:pt x="130" y="400"/>
                  </a:cubicBezTo>
                  <a:cubicBezTo>
                    <a:pt x="103" y="277"/>
                    <a:pt x="103" y="156"/>
                    <a:pt x="118" y="31"/>
                  </a:cubicBezTo>
                  <a:cubicBezTo>
                    <a:pt x="120" y="11"/>
                    <a:pt x="104" y="0"/>
                    <a:pt x="87" y="0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60"/>
            <p:cNvSpPr/>
            <p:nvPr/>
          </p:nvSpPr>
          <p:spPr>
            <a:xfrm>
              <a:off x="7519625" y="1847088"/>
              <a:ext cx="10868" cy="17706"/>
            </a:xfrm>
            <a:custGeom>
              <a:avLst/>
              <a:gdLst/>
              <a:ahLst/>
              <a:cxnLst/>
              <a:rect l="l" t="t" r="r" b="b"/>
              <a:pathLst>
                <a:path w="205" h="334" extrusionOk="0">
                  <a:moveTo>
                    <a:pt x="56" y="1"/>
                  </a:moveTo>
                  <a:cubicBezTo>
                    <a:pt x="30" y="1"/>
                    <a:pt x="1" y="25"/>
                    <a:pt x="11" y="55"/>
                  </a:cubicBezTo>
                  <a:cubicBezTo>
                    <a:pt x="41" y="143"/>
                    <a:pt x="80" y="228"/>
                    <a:pt x="116" y="313"/>
                  </a:cubicBezTo>
                  <a:cubicBezTo>
                    <a:pt x="122" y="328"/>
                    <a:pt x="135" y="334"/>
                    <a:pt x="148" y="334"/>
                  </a:cubicBezTo>
                  <a:cubicBezTo>
                    <a:pt x="175" y="334"/>
                    <a:pt x="204" y="310"/>
                    <a:pt x="193" y="281"/>
                  </a:cubicBezTo>
                  <a:cubicBezTo>
                    <a:pt x="161" y="194"/>
                    <a:pt x="129" y="107"/>
                    <a:pt x="90" y="22"/>
                  </a:cubicBezTo>
                  <a:cubicBezTo>
                    <a:pt x="83" y="7"/>
                    <a:pt x="70" y="1"/>
                    <a:pt x="56" y="1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60"/>
            <p:cNvSpPr/>
            <p:nvPr/>
          </p:nvSpPr>
          <p:spPr>
            <a:xfrm>
              <a:off x="7525191" y="1676868"/>
              <a:ext cx="5036" cy="29634"/>
            </a:xfrm>
            <a:custGeom>
              <a:avLst/>
              <a:gdLst/>
              <a:ahLst/>
              <a:cxnLst/>
              <a:rect l="l" t="t" r="r" b="b"/>
              <a:pathLst>
                <a:path w="95" h="559" extrusionOk="0">
                  <a:moveTo>
                    <a:pt x="48" y="1"/>
                  </a:moveTo>
                  <a:cubicBezTo>
                    <a:pt x="35" y="1"/>
                    <a:pt x="22" y="9"/>
                    <a:pt x="20" y="26"/>
                  </a:cubicBezTo>
                  <a:cubicBezTo>
                    <a:pt x="8" y="192"/>
                    <a:pt x="0" y="358"/>
                    <a:pt x="11" y="523"/>
                  </a:cubicBezTo>
                  <a:cubicBezTo>
                    <a:pt x="13" y="546"/>
                    <a:pt x="30" y="558"/>
                    <a:pt x="47" y="558"/>
                  </a:cubicBezTo>
                  <a:cubicBezTo>
                    <a:pt x="64" y="558"/>
                    <a:pt x="81" y="546"/>
                    <a:pt x="82" y="523"/>
                  </a:cubicBezTo>
                  <a:cubicBezTo>
                    <a:pt x="94" y="357"/>
                    <a:pt x="86" y="192"/>
                    <a:pt x="74" y="26"/>
                  </a:cubicBezTo>
                  <a:cubicBezTo>
                    <a:pt x="73" y="9"/>
                    <a:pt x="60" y="1"/>
                    <a:pt x="48" y="1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60"/>
            <p:cNvSpPr/>
            <p:nvPr/>
          </p:nvSpPr>
          <p:spPr>
            <a:xfrm>
              <a:off x="7505047" y="1626507"/>
              <a:ext cx="23909" cy="19509"/>
            </a:xfrm>
            <a:custGeom>
              <a:avLst/>
              <a:gdLst/>
              <a:ahLst/>
              <a:cxnLst/>
              <a:rect l="l" t="t" r="r" b="b"/>
              <a:pathLst>
                <a:path w="451" h="368" extrusionOk="0">
                  <a:moveTo>
                    <a:pt x="30" y="1"/>
                  </a:moveTo>
                  <a:cubicBezTo>
                    <a:pt x="6" y="1"/>
                    <a:pt x="0" y="40"/>
                    <a:pt x="24" y="45"/>
                  </a:cubicBezTo>
                  <a:cubicBezTo>
                    <a:pt x="192" y="68"/>
                    <a:pt x="321" y="188"/>
                    <a:pt x="379" y="345"/>
                  </a:cubicBezTo>
                  <a:cubicBezTo>
                    <a:pt x="385" y="361"/>
                    <a:pt x="399" y="368"/>
                    <a:pt x="412" y="368"/>
                  </a:cubicBezTo>
                  <a:cubicBezTo>
                    <a:pt x="431" y="368"/>
                    <a:pt x="451" y="352"/>
                    <a:pt x="444" y="327"/>
                  </a:cubicBezTo>
                  <a:cubicBezTo>
                    <a:pt x="399" y="135"/>
                    <a:pt x="223" y="9"/>
                    <a:pt x="31" y="1"/>
                  </a:cubicBezTo>
                  <a:cubicBezTo>
                    <a:pt x="31" y="1"/>
                    <a:pt x="30" y="1"/>
                    <a:pt x="30" y="1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60"/>
            <p:cNvSpPr/>
            <p:nvPr/>
          </p:nvSpPr>
          <p:spPr>
            <a:xfrm>
              <a:off x="7454421" y="1974211"/>
              <a:ext cx="43947" cy="11610"/>
            </a:xfrm>
            <a:custGeom>
              <a:avLst/>
              <a:gdLst/>
              <a:ahLst/>
              <a:cxnLst/>
              <a:rect l="l" t="t" r="r" b="b"/>
              <a:pathLst>
                <a:path w="829" h="219" extrusionOk="0">
                  <a:moveTo>
                    <a:pt x="39" y="0"/>
                  </a:moveTo>
                  <a:cubicBezTo>
                    <a:pt x="15" y="0"/>
                    <a:pt x="1" y="41"/>
                    <a:pt x="27" y="55"/>
                  </a:cubicBezTo>
                  <a:cubicBezTo>
                    <a:pt x="223" y="155"/>
                    <a:pt x="441" y="218"/>
                    <a:pt x="662" y="218"/>
                  </a:cubicBezTo>
                  <a:cubicBezTo>
                    <a:pt x="703" y="218"/>
                    <a:pt x="745" y="216"/>
                    <a:pt x="786" y="212"/>
                  </a:cubicBezTo>
                  <a:cubicBezTo>
                    <a:pt x="827" y="207"/>
                    <a:pt x="829" y="149"/>
                    <a:pt x="786" y="148"/>
                  </a:cubicBezTo>
                  <a:cubicBezTo>
                    <a:pt x="528" y="140"/>
                    <a:pt x="288" y="103"/>
                    <a:pt x="49" y="2"/>
                  </a:cubicBezTo>
                  <a:cubicBezTo>
                    <a:pt x="46" y="1"/>
                    <a:pt x="42" y="0"/>
                    <a:pt x="39" y="0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60"/>
            <p:cNvSpPr/>
            <p:nvPr/>
          </p:nvSpPr>
          <p:spPr>
            <a:xfrm>
              <a:off x="7444030" y="1623485"/>
              <a:ext cx="33345" cy="9701"/>
            </a:xfrm>
            <a:custGeom>
              <a:avLst/>
              <a:gdLst/>
              <a:ahLst/>
              <a:cxnLst/>
              <a:rect l="l" t="t" r="r" b="b"/>
              <a:pathLst>
                <a:path w="629" h="183" extrusionOk="0">
                  <a:moveTo>
                    <a:pt x="493" y="0"/>
                  </a:moveTo>
                  <a:cubicBezTo>
                    <a:pt x="331" y="0"/>
                    <a:pt x="175" y="49"/>
                    <a:pt x="30" y="127"/>
                  </a:cubicBezTo>
                  <a:cubicBezTo>
                    <a:pt x="1" y="143"/>
                    <a:pt x="20" y="183"/>
                    <a:pt x="48" y="183"/>
                  </a:cubicBezTo>
                  <a:cubicBezTo>
                    <a:pt x="52" y="183"/>
                    <a:pt x="57" y="182"/>
                    <a:pt x="61" y="180"/>
                  </a:cubicBezTo>
                  <a:cubicBezTo>
                    <a:pt x="227" y="100"/>
                    <a:pt x="402" y="74"/>
                    <a:pt x="585" y="71"/>
                  </a:cubicBezTo>
                  <a:cubicBezTo>
                    <a:pt x="628" y="71"/>
                    <a:pt x="626" y="10"/>
                    <a:pt x="585" y="6"/>
                  </a:cubicBezTo>
                  <a:cubicBezTo>
                    <a:pt x="554" y="2"/>
                    <a:pt x="524" y="0"/>
                    <a:pt x="493" y="0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60"/>
            <p:cNvSpPr/>
            <p:nvPr/>
          </p:nvSpPr>
          <p:spPr>
            <a:xfrm>
              <a:off x="7398069" y="1945584"/>
              <a:ext cx="37745" cy="21046"/>
            </a:xfrm>
            <a:custGeom>
              <a:avLst/>
              <a:gdLst/>
              <a:ahLst/>
              <a:cxnLst/>
              <a:rect l="l" t="t" r="r" b="b"/>
              <a:pathLst>
                <a:path w="712" h="397" extrusionOk="0">
                  <a:moveTo>
                    <a:pt x="55" y="0"/>
                  </a:moveTo>
                  <a:cubicBezTo>
                    <a:pt x="23" y="0"/>
                    <a:pt x="1" y="48"/>
                    <a:pt x="36" y="68"/>
                  </a:cubicBezTo>
                  <a:cubicBezTo>
                    <a:pt x="237" y="178"/>
                    <a:pt x="437" y="292"/>
                    <a:pt x="644" y="393"/>
                  </a:cubicBezTo>
                  <a:cubicBezTo>
                    <a:pt x="650" y="395"/>
                    <a:pt x="655" y="396"/>
                    <a:pt x="660" y="396"/>
                  </a:cubicBezTo>
                  <a:cubicBezTo>
                    <a:pt x="691" y="396"/>
                    <a:pt x="711" y="353"/>
                    <a:pt x="678" y="334"/>
                  </a:cubicBezTo>
                  <a:cubicBezTo>
                    <a:pt x="482" y="216"/>
                    <a:pt x="275" y="112"/>
                    <a:pt x="74" y="5"/>
                  </a:cubicBezTo>
                  <a:cubicBezTo>
                    <a:pt x="67" y="2"/>
                    <a:pt x="61" y="0"/>
                    <a:pt x="55" y="0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60"/>
            <p:cNvSpPr/>
            <p:nvPr/>
          </p:nvSpPr>
          <p:spPr>
            <a:xfrm>
              <a:off x="7388898" y="1644955"/>
              <a:ext cx="27991" cy="16911"/>
            </a:xfrm>
            <a:custGeom>
              <a:avLst/>
              <a:gdLst/>
              <a:ahLst/>
              <a:cxnLst/>
              <a:rect l="l" t="t" r="r" b="b"/>
              <a:pathLst>
                <a:path w="528" h="319" extrusionOk="0">
                  <a:moveTo>
                    <a:pt x="482" y="0"/>
                  </a:moveTo>
                  <a:cubicBezTo>
                    <a:pt x="477" y="0"/>
                    <a:pt x="471" y="1"/>
                    <a:pt x="466" y="4"/>
                  </a:cubicBezTo>
                  <a:cubicBezTo>
                    <a:pt x="313" y="80"/>
                    <a:pt x="171" y="174"/>
                    <a:pt x="27" y="264"/>
                  </a:cubicBezTo>
                  <a:cubicBezTo>
                    <a:pt x="0" y="281"/>
                    <a:pt x="16" y="319"/>
                    <a:pt x="41" y="319"/>
                  </a:cubicBezTo>
                  <a:cubicBezTo>
                    <a:pt x="46" y="319"/>
                    <a:pt x="51" y="318"/>
                    <a:pt x="55" y="315"/>
                  </a:cubicBezTo>
                  <a:cubicBezTo>
                    <a:pt x="205" y="233"/>
                    <a:pt x="357" y="155"/>
                    <a:pt x="498" y="59"/>
                  </a:cubicBezTo>
                  <a:cubicBezTo>
                    <a:pt x="527" y="40"/>
                    <a:pt x="511" y="0"/>
                    <a:pt x="482" y="0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60"/>
            <p:cNvSpPr/>
            <p:nvPr/>
          </p:nvSpPr>
          <p:spPr>
            <a:xfrm>
              <a:off x="7353592" y="1955126"/>
              <a:ext cx="18236" cy="28574"/>
            </a:xfrm>
            <a:custGeom>
              <a:avLst/>
              <a:gdLst/>
              <a:ahLst/>
              <a:cxnLst/>
              <a:rect l="l" t="t" r="r" b="b"/>
              <a:pathLst>
                <a:path w="344" h="539" extrusionOk="0">
                  <a:moveTo>
                    <a:pt x="297" y="0"/>
                  </a:moveTo>
                  <a:cubicBezTo>
                    <a:pt x="285" y="0"/>
                    <a:pt x="275" y="7"/>
                    <a:pt x="268" y="21"/>
                  </a:cubicBezTo>
                  <a:cubicBezTo>
                    <a:pt x="198" y="178"/>
                    <a:pt x="140" y="326"/>
                    <a:pt x="28" y="459"/>
                  </a:cubicBezTo>
                  <a:cubicBezTo>
                    <a:pt x="0" y="494"/>
                    <a:pt x="30" y="538"/>
                    <a:pt x="62" y="538"/>
                  </a:cubicBezTo>
                  <a:cubicBezTo>
                    <a:pt x="72" y="538"/>
                    <a:pt x="82" y="534"/>
                    <a:pt x="91" y="524"/>
                  </a:cubicBezTo>
                  <a:cubicBezTo>
                    <a:pt x="204" y="392"/>
                    <a:pt x="314" y="227"/>
                    <a:pt x="340" y="51"/>
                  </a:cubicBezTo>
                  <a:cubicBezTo>
                    <a:pt x="344" y="25"/>
                    <a:pt x="319" y="0"/>
                    <a:pt x="297" y="0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60"/>
            <p:cNvSpPr/>
            <p:nvPr/>
          </p:nvSpPr>
          <p:spPr>
            <a:xfrm>
              <a:off x="7352532" y="1615851"/>
              <a:ext cx="18554" cy="41403"/>
            </a:xfrm>
            <a:custGeom>
              <a:avLst/>
              <a:gdLst/>
              <a:ahLst/>
              <a:cxnLst/>
              <a:rect l="l" t="t" r="r" b="b"/>
              <a:pathLst>
                <a:path w="350" h="781" extrusionOk="0">
                  <a:moveTo>
                    <a:pt x="38" y="1"/>
                  </a:moveTo>
                  <a:cubicBezTo>
                    <a:pt x="19" y="1"/>
                    <a:pt x="1" y="15"/>
                    <a:pt x="9" y="40"/>
                  </a:cubicBezTo>
                  <a:cubicBezTo>
                    <a:pt x="86" y="279"/>
                    <a:pt x="158" y="532"/>
                    <a:pt x="266" y="760"/>
                  </a:cubicBezTo>
                  <a:cubicBezTo>
                    <a:pt x="273" y="774"/>
                    <a:pt x="286" y="781"/>
                    <a:pt x="299" y="781"/>
                  </a:cubicBezTo>
                  <a:cubicBezTo>
                    <a:pt x="323" y="781"/>
                    <a:pt x="350" y="757"/>
                    <a:pt x="342" y="729"/>
                  </a:cubicBezTo>
                  <a:cubicBezTo>
                    <a:pt x="277" y="488"/>
                    <a:pt x="167" y="252"/>
                    <a:pt x="70" y="22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60"/>
            <p:cNvSpPr/>
            <p:nvPr/>
          </p:nvSpPr>
          <p:spPr>
            <a:xfrm>
              <a:off x="7319135" y="2008032"/>
              <a:ext cx="35041" cy="22583"/>
            </a:xfrm>
            <a:custGeom>
              <a:avLst/>
              <a:gdLst/>
              <a:ahLst/>
              <a:cxnLst/>
              <a:rect l="l" t="t" r="r" b="b"/>
              <a:pathLst>
                <a:path w="661" h="426" extrusionOk="0">
                  <a:moveTo>
                    <a:pt x="607" y="0"/>
                  </a:moveTo>
                  <a:cubicBezTo>
                    <a:pt x="598" y="0"/>
                    <a:pt x="589" y="4"/>
                    <a:pt x="582" y="12"/>
                  </a:cubicBezTo>
                  <a:cubicBezTo>
                    <a:pt x="432" y="173"/>
                    <a:pt x="265" y="292"/>
                    <a:pt x="50" y="345"/>
                  </a:cubicBezTo>
                  <a:cubicBezTo>
                    <a:pt x="0" y="358"/>
                    <a:pt x="18" y="426"/>
                    <a:pt x="64" y="426"/>
                  </a:cubicBezTo>
                  <a:cubicBezTo>
                    <a:pt x="67" y="426"/>
                    <a:pt x="70" y="426"/>
                    <a:pt x="72" y="425"/>
                  </a:cubicBezTo>
                  <a:cubicBezTo>
                    <a:pt x="302" y="384"/>
                    <a:pt x="517" y="257"/>
                    <a:pt x="643" y="59"/>
                  </a:cubicBezTo>
                  <a:cubicBezTo>
                    <a:pt x="660" y="31"/>
                    <a:pt x="634" y="0"/>
                    <a:pt x="607" y="0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60"/>
            <p:cNvSpPr/>
            <p:nvPr/>
          </p:nvSpPr>
          <p:spPr>
            <a:xfrm>
              <a:off x="7309646" y="1592208"/>
              <a:ext cx="25128" cy="14154"/>
            </a:xfrm>
            <a:custGeom>
              <a:avLst/>
              <a:gdLst/>
              <a:ahLst/>
              <a:cxnLst/>
              <a:rect l="l" t="t" r="r" b="b"/>
              <a:pathLst>
                <a:path w="474" h="267" extrusionOk="0">
                  <a:moveTo>
                    <a:pt x="58" y="0"/>
                  </a:moveTo>
                  <a:cubicBezTo>
                    <a:pt x="52" y="0"/>
                    <a:pt x="46" y="0"/>
                    <a:pt x="41" y="0"/>
                  </a:cubicBezTo>
                  <a:cubicBezTo>
                    <a:pt x="0" y="2"/>
                    <a:pt x="0" y="64"/>
                    <a:pt x="41" y="64"/>
                  </a:cubicBezTo>
                  <a:cubicBezTo>
                    <a:pt x="200" y="65"/>
                    <a:pt x="309" y="146"/>
                    <a:pt x="413" y="257"/>
                  </a:cubicBezTo>
                  <a:cubicBezTo>
                    <a:pt x="419" y="264"/>
                    <a:pt x="427" y="267"/>
                    <a:pt x="434" y="267"/>
                  </a:cubicBezTo>
                  <a:cubicBezTo>
                    <a:pt x="455" y="267"/>
                    <a:pt x="474" y="242"/>
                    <a:pt x="463" y="219"/>
                  </a:cubicBezTo>
                  <a:cubicBezTo>
                    <a:pt x="391" y="73"/>
                    <a:pt x="215" y="0"/>
                    <a:pt x="58" y="0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60"/>
            <p:cNvSpPr/>
            <p:nvPr/>
          </p:nvSpPr>
          <p:spPr>
            <a:xfrm>
              <a:off x="7253983" y="2023193"/>
              <a:ext cx="39229" cy="10549"/>
            </a:xfrm>
            <a:custGeom>
              <a:avLst/>
              <a:gdLst/>
              <a:ahLst/>
              <a:cxnLst/>
              <a:rect l="l" t="t" r="r" b="b"/>
              <a:pathLst>
                <a:path w="740" h="199" extrusionOk="0">
                  <a:moveTo>
                    <a:pt x="51" y="0"/>
                  </a:moveTo>
                  <a:cubicBezTo>
                    <a:pt x="19" y="0"/>
                    <a:pt x="1" y="55"/>
                    <a:pt x="34" y="70"/>
                  </a:cubicBezTo>
                  <a:cubicBezTo>
                    <a:pt x="213" y="147"/>
                    <a:pt x="400" y="198"/>
                    <a:pt x="594" y="198"/>
                  </a:cubicBezTo>
                  <a:cubicBezTo>
                    <a:pt x="627" y="198"/>
                    <a:pt x="660" y="197"/>
                    <a:pt x="693" y="194"/>
                  </a:cubicBezTo>
                  <a:cubicBezTo>
                    <a:pt x="738" y="189"/>
                    <a:pt x="739" y="126"/>
                    <a:pt x="693" y="124"/>
                  </a:cubicBezTo>
                  <a:cubicBezTo>
                    <a:pt x="476" y="112"/>
                    <a:pt x="267" y="82"/>
                    <a:pt x="62" y="2"/>
                  </a:cubicBezTo>
                  <a:cubicBezTo>
                    <a:pt x="58" y="1"/>
                    <a:pt x="55" y="0"/>
                    <a:pt x="51" y="0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60"/>
            <p:cNvSpPr/>
            <p:nvPr/>
          </p:nvSpPr>
          <p:spPr>
            <a:xfrm>
              <a:off x="7244070" y="1590618"/>
              <a:ext cx="30323" cy="12723"/>
            </a:xfrm>
            <a:custGeom>
              <a:avLst/>
              <a:gdLst/>
              <a:ahLst/>
              <a:cxnLst/>
              <a:rect l="l" t="t" r="r" b="b"/>
              <a:pathLst>
                <a:path w="572" h="240" extrusionOk="0">
                  <a:moveTo>
                    <a:pt x="540" y="1"/>
                  </a:moveTo>
                  <a:cubicBezTo>
                    <a:pt x="538" y="1"/>
                    <a:pt x="536" y="1"/>
                    <a:pt x="533" y="2"/>
                  </a:cubicBezTo>
                  <a:cubicBezTo>
                    <a:pt x="448" y="28"/>
                    <a:pt x="372" y="81"/>
                    <a:pt x="289" y="115"/>
                  </a:cubicBezTo>
                  <a:cubicBezTo>
                    <a:pt x="205" y="148"/>
                    <a:pt x="119" y="174"/>
                    <a:pt x="31" y="193"/>
                  </a:cubicBezTo>
                  <a:cubicBezTo>
                    <a:pt x="1" y="199"/>
                    <a:pt x="12" y="239"/>
                    <a:pt x="39" y="239"/>
                  </a:cubicBezTo>
                  <a:cubicBezTo>
                    <a:pt x="41" y="239"/>
                    <a:pt x="42" y="239"/>
                    <a:pt x="44" y="239"/>
                  </a:cubicBezTo>
                  <a:cubicBezTo>
                    <a:pt x="210" y="213"/>
                    <a:pt x="433" y="165"/>
                    <a:pt x="556" y="41"/>
                  </a:cubicBezTo>
                  <a:cubicBezTo>
                    <a:pt x="571" y="27"/>
                    <a:pt x="559" y="1"/>
                    <a:pt x="540" y="1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60"/>
            <p:cNvSpPr/>
            <p:nvPr/>
          </p:nvSpPr>
          <p:spPr>
            <a:xfrm>
              <a:off x="7199275" y="2005540"/>
              <a:ext cx="35624" cy="13995"/>
            </a:xfrm>
            <a:custGeom>
              <a:avLst/>
              <a:gdLst/>
              <a:ahLst/>
              <a:cxnLst/>
              <a:rect l="l" t="t" r="r" b="b"/>
              <a:pathLst>
                <a:path w="672" h="264" extrusionOk="0">
                  <a:moveTo>
                    <a:pt x="35" y="1"/>
                  </a:moveTo>
                  <a:cubicBezTo>
                    <a:pt x="0" y="1"/>
                    <a:pt x="1" y="56"/>
                    <a:pt x="38" y="59"/>
                  </a:cubicBezTo>
                  <a:cubicBezTo>
                    <a:pt x="251" y="80"/>
                    <a:pt x="431" y="158"/>
                    <a:pt x="618" y="259"/>
                  </a:cubicBezTo>
                  <a:cubicBezTo>
                    <a:pt x="623" y="262"/>
                    <a:pt x="628" y="264"/>
                    <a:pt x="633" y="264"/>
                  </a:cubicBezTo>
                  <a:cubicBezTo>
                    <a:pt x="658" y="264"/>
                    <a:pt x="672" y="228"/>
                    <a:pt x="648" y="209"/>
                  </a:cubicBezTo>
                  <a:cubicBezTo>
                    <a:pt x="473" y="78"/>
                    <a:pt x="252" y="17"/>
                    <a:pt x="38" y="1"/>
                  </a:cubicBezTo>
                  <a:cubicBezTo>
                    <a:pt x="37" y="1"/>
                    <a:pt x="36" y="1"/>
                    <a:pt x="35" y="1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60"/>
            <p:cNvSpPr/>
            <p:nvPr/>
          </p:nvSpPr>
          <p:spPr>
            <a:xfrm>
              <a:off x="7176003" y="1615957"/>
              <a:ext cx="29634" cy="17070"/>
            </a:xfrm>
            <a:custGeom>
              <a:avLst/>
              <a:gdLst/>
              <a:ahLst/>
              <a:cxnLst/>
              <a:rect l="l" t="t" r="r" b="b"/>
              <a:pathLst>
                <a:path w="559" h="322" extrusionOk="0">
                  <a:moveTo>
                    <a:pt x="522" y="0"/>
                  </a:moveTo>
                  <a:cubicBezTo>
                    <a:pt x="517" y="0"/>
                    <a:pt x="512" y="2"/>
                    <a:pt x="508" y="5"/>
                  </a:cubicBezTo>
                  <a:cubicBezTo>
                    <a:pt x="359" y="119"/>
                    <a:pt x="207" y="217"/>
                    <a:pt x="27" y="275"/>
                  </a:cubicBezTo>
                  <a:cubicBezTo>
                    <a:pt x="0" y="284"/>
                    <a:pt x="8" y="321"/>
                    <a:pt x="33" y="321"/>
                  </a:cubicBezTo>
                  <a:cubicBezTo>
                    <a:pt x="35" y="321"/>
                    <a:pt x="37" y="321"/>
                    <a:pt x="40" y="321"/>
                  </a:cubicBezTo>
                  <a:cubicBezTo>
                    <a:pt x="228" y="276"/>
                    <a:pt x="407" y="191"/>
                    <a:pt x="542" y="49"/>
                  </a:cubicBezTo>
                  <a:cubicBezTo>
                    <a:pt x="558" y="31"/>
                    <a:pt x="543" y="0"/>
                    <a:pt x="522" y="0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60"/>
            <p:cNvSpPr/>
            <p:nvPr/>
          </p:nvSpPr>
          <p:spPr>
            <a:xfrm>
              <a:off x="7130572" y="1994673"/>
              <a:ext cx="46704" cy="6839"/>
            </a:xfrm>
            <a:custGeom>
              <a:avLst/>
              <a:gdLst/>
              <a:ahLst/>
              <a:cxnLst/>
              <a:rect l="l" t="t" r="r" b="b"/>
              <a:pathLst>
                <a:path w="881" h="129" extrusionOk="0">
                  <a:moveTo>
                    <a:pt x="276" y="1"/>
                  </a:moveTo>
                  <a:cubicBezTo>
                    <a:pt x="198" y="1"/>
                    <a:pt x="120" y="4"/>
                    <a:pt x="42" y="9"/>
                  </a:cubicBezTo>
                  <a:cubicBezTo>
                    <a:pt x="2" y="11"/>
                    <a:pt x="0" y="72"/>
                    <a:pt x="41" y="72"/>
                  </a:cubicBezTo>
                  <a:cubicBezTo>
                    <a:pt x="41" y="72"/>
                    <a:pt x="42" y="72"/>
                    <a:pt x="42" y="72"/>
                  </a:cubicBezTo>
                  <a:cubicBezTo>
                    <a:pt x="53" y="72"/>
                    <a:pt x="65" y="72"/>
                    <a:pt x="76" y="72"/>
                  </a:cubicBezTo>
                  <a:cubicBezTo>
                    <a:pt x="331" y="72"/>
                    <a:pt x="582" y="95"/>
                    <a:pt x="837" y="128"/>
                  </a:cubicBezTo>
                  <a:cubicBezTo>
                    <a:pt x="838" y="128"/>
                    <a:pt x="840" y="128"/>
                    <a:pt x="841" y="128"/>
                  </a:cubicBezTo>
                  <a:cubicBezTo>
                    <a:pt x="875" y="128"/>
                    <a:pt x="880" y="70"/>
                    <a:pt x="845" y="61"/>
                  </a:cubicBezTo>
                  <a:cubicBezTo>
                    <a:pt x="658" y="19"/>
                    <a:pt x="467" y="1"/>
                    <a:pt x="276" y="1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60"/>
            <p:cNvSpPr/>
            <p:nvPr/>
          </p:nvSpPr>
          <p:spPr>
            <a:xfrm>
              <a:off x="7102158" y="1632391"/>
              <a:ext cx="29634" cy="7793"/>
            </a:xfrm>
            <a:custGeom>
              <a:avLst/>
              <a:gdLst/>
              <a:ahLst/>
              <a:cxnLst/>
              <a:rect l="l" t="t" r="r" b="b"/>
              <a:pathLst>
                <a:path w="559" h="147" extrusionOk="0">
                  <a:moveTo>
                    <a:pt x="33" y="1"/>
                  </a:moveTo>
                  <a:cubicBezTo>
                    <a:pt x="13" y="1"/>
                    <a:pt x="0" y="29"/>
                    <a:pt x="21" y="38"/>
                  </a:cubicBezTo>
                  <a:cubicBezTo>
                    <a:pt x="171" y="106"/>
                    <a:pt x="330" y="147"/>
                    <a:pt x="493" y="147"/>
                  </a:cubicBezTo>
                  <a:cubicBezTo>
                    <a:pt x="505" y="147"/>
                    <a:pt x="517" y="147"/>
                    <a:pt x="529" y="146"/>
                  </a:cubicBezTo>
                  <a:cubicBezTo>
                    <a:pt x="559" y="145"/>
                    <a:pt x="559" y="100"/>
                    <a:pt x="529" y="99"/>
                  </a:cubicBezTo>
                  <a:cubicBezTo>
                    <a:pt x="359" y="96"/>
                    <a:pt x="199" y="69"/>
                    <a:pt x="43" y="3"/>
                  </a:cubicBezTo>
                  <a:cubicBezTo>
                    <a:pt x="39" y="2"/>
                    <a:pt x="36" y="1"/>
                    <a:pt x="33" y="1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60"/>
            <p:cNvSpPr/>
            <p:nvPr/>
          </p:nvSpPr>
          <p:spPr>
            <a:xfrm>
              <a:off x="7041141" y="2002572"/>
              <a:ext cx="54709" cy="16540"/>
            </a:xfrm>
            <a:custGeom>
              <a:avLst/>
              <a:gdLst/>
              <a:ahLst/>
              <a:cxnLst/>
              <a:rect l="l" t="t" r="r" b="b"/>
              <a:pathLst>
                <a:path w="1032" h="312" extrusionOk="0">
                  <a:moveTo>
                    <a:pt x="986" y="0"/>
                  </a:moveTo>
                  <a:cubicBezTo>
                    <a:pt x="985" y="0"/>
                    <a:pt x="984" y="0"/>
                    <a:pt x="982" y="0"/>
                  </a:cubicBezTo>
                  <a:cubicBezTo>
                    <a:pt x="818" y="23"/>
                    <a:pt x="658" y="87"/>
                    <a:pt x="503" y="149"/>
                  </a:cubicBezTo>
                  <a:cubicBezTo>
                    <a:pt x="446" y="171"/>
                    <a:pt x="377" y="215"/>
                    <a:pt x="316" y="215"/>
                  </a:cubicBezTo>
                  <a:cubicBezTo>
                    <a:pt x="312" y="215"/>
                    <a:pt x="308" y="214"/>
                    <a:pt x="304" y="214"/>
                  </a:cubicBezTo>
                  <a:cubicBezTo>
                    <a:pt x="220" y="205"/>
                    <a:pt x="127" y="111"/>
                    <a:pt x="56" y="63"/>
                  </a:cubicBezTo>
                  <a:cubicBezTo>
                    <a:pt x="50" y="60"/>
                    <a:pt x="45" y="58"/>
                    <a:pt x="40" y="58"/>
                  </a:cubicBezTo>
                  <a:cubicBezTo>
                    <a:pt x="15" y="58"/>
                    <a:pt x="0" y="97"/>
                    <a:pt x="25" y="117"/>
                  </a:cubicBezTo>
                  <a:cubicBezTo>
                    <a:pt x="85" y="163"/>
                    <a:pt x="212" y="298"/>
                    <a:pt x="284" y="310"/>
                  </a:cubicBezTo>
                  <a:cubicBezTo>
                    <a:pt x="289" y="311"/>
                    <a:pt x="295" y="311"/>
                    <a:pt x="301" y="311"/>
                  </a:cubicBezTo>
                  <a:cubicBezTo>
                    <a:pt x="346" y="311"/>
                    <a:pt x="390" y="284"/>
                    <a:pt x="433" y="267"/>
                  </a:cubicBezTo>
                  <a:cubicBezTo>
                    <a:pt x="620" y="196"/>
                    <a:pt x="819" y="148"/>
                    <a:pt x="1002" y="67"/>
                  </a:cubicBezTo>
                  <a:cubicBezTo>
                    <a:pt x="1031" y="53"/>
                    <a:pt x="1019" y="0"/>
                    <a:pt x="986" y="0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60"/>
            <p:cNvSpPr/>
            <p:nvPr/>
          </p:nvSpPr>
          <p:spPr>
            <a:xfrm>
              <a:off x="7028578" y="1599365"/>
              <a:ext cx="44902" cy="21470"/>
            </a:xfrm>
            <a:custGeom>
              <a:avLst/>
              <a:gdLst/>
              <a:ahLst/>
              <a:cxnLst/>
              <a:rect l="l" t="t" r="r" b="b"/>
              <a:pathLst>
                <a:path w="847" h="405" extrusionOk="0">
                  <a:moveTo>
                    <a:pt x="398" y="0"/>
                  </a:moveTo>
                  <a:cubicBezTo>
                    <a:pt x="398" y="0"/>
                    <a:pt x="397" y="0"/>
                    <a:pt x="397" y="0"/>
                  </a:cubicBezTo>
                  <a:cubicBezTo>
                    <a:pt x="349" y="0"/>
                    <a:pt x="320" y="34"/>
                    <a:pt x="289" y="65"/>
                  </a:cubicBezTo>
                  <a:cubicBezTo>
                    <a:pt x="199" y="154"/>
                    <a:pt x="113" y="249"/>
                    <a:pt x="26" y="341"/>
                  </a:cubicBezTo>
                  <a:cubicBezTo>
                    <a:pt x="1" y="367"/>
                    <a:pt x="26" y="404"/>
                    <a:pt x="54" y="404"/>
                  </a:cubicBezTo>
                  <a:cubicBezTo>
                    <a:pt x="62" y="404"/>
                    <a:pt x="71" y="401"/>
                    <a:pt x="78" y="393"/>
                  </a:cubicBezTo>
                  <a:cubicBezTo>
                    <a:pt x="135" y="339"/>
                    <a:pt x="191" y="284"/>
                    <a:pt x="246" y="230"/>
                  </a:cubicBezTo>
                  <a:cubicBezTo>
                    <a:pt x="301" y="174"/>
                    <a:pt x="332" y="114"/>
                    <a:pt x="393" y="114"/>
                  </a:cubicBezTo>
                  <a:cubicBezTo>
                    <a:pt x="412" y="114"/>
                    <a:pt x="434" y="120"/>
                    <a:pt x="461" y="134"/>
                  </a:cubicBezTo>
                  <a:cubicBezTo>
                    <a:pt x="573" y="190"/>
                    <a:pt x="665" y="300"/>
                    <a:pt x="772" y="369"/>
                  </a:cubicBezTo>
                  <a:cubicBezTo>
                    <a:pt x="778" y="373"/>
                    <a:pt x="785" y="375"/>
                    <a:pt x="791" y="375"/>
                  </a:cubicBezTo>
                  <a:cubicBezTo>
                    <a:pt x="822" y="375"/>
                    <a:pt x="846" y="333"/>
                    <a:pt x="820" y="308"/>
                  </a:cubicBezTo>
                  <a:cubicBezTo>
                    <a:pt x="740" y="233"/>
                    <a:pt x="651" y="170"/>
                    <a:pt x="567" y="105"/>
                  </a:cubicBezTo>
                  <a:cubicBezTo>
                    <a:pt x="524" y="71"/>
                    <a:pt x="459" y="0"/>
                    <a:pt x="398" y="0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60"/>
            <p:cNvSpPr/>
            <p:nvPr/>
          </p:nvSpPr>
          <p:spPr>
            <a:xfrm>
              <a:off x="6988448" y="1989637"/>
              <a:ext cx="38593" cy="11345"/>
            </a:xfrm>
            <a:custGeom>
              <a:avLst/>
              <a:gdLst/>
              <a:ahLst/>
              <a:cxnLst/>
              <a:rect l="l" t="t" r="r" b="b"/>
              <a:pathLst>
                <a:path w="728" h="214" extrusionOk="0">
                  <a:moveTo>
                    <a:pt x="40" y="1"/>
                  </a:moveTo>
                  <a:cubicBezTo>
                    <a:pt x="0" y="1"/>
                    <a:pt x="2" y="62"/>
                    <a:pt x="42" y="64"/>
                  </a:cubicBezTo>
                  <a:cubicBezTo>
                    <a:pt x="266" y="79"/>
                    <a:pt x="468" y="143"/>
                    <a:pt x="679" y="212"/>
                  </a:cubicBezTo>
                  <a:cubicBezTo>
                    <a:pt x="682" y="213"/>
                    <a:pt x="685" y="214"/>
                    <a:pt x="688" y="214"/>
                  </a:cubicBezTo>
                  <a:cubicBezTo>
                    <a:pt x="714" y="214"/>
                    <a:pt x="727" y="175"/>
                    <a:pt x="702" y="161"/>
                  </a:cubicBezTo>
                  <a:cubicBezTo>
                    <a:pt x="500" y="50"/>
                    <a:pt x="268" y="11"/>
                    <a:pt x="42" y="1"/>
                  </a:cubicBezTo>
                  <a:cubicBezTo>
                    <a:pt x="41" y="1"/>
                    <a:pt x="40" y="1"/>
                    <a:pt x="40" y="1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60"/>
            <p:cNvSpPr/>
            <p:nvPr/>
          </p:nvSpPr>
          <p:spPr>
            <a:xfrm>
              <a:off x="6969947" y="1632073"/>
              <a:ext cx="28415" cy="8959"/>
            </a:xfrm>
            <a:custGeom>
              <a:avLst/>
              <a:gdLst/>
              <a:ahLst/>
              <a:cxnLst/>
              <a:rect l="l" t="t" r="r" b="b"/>
              <a:pathLst>
                <a:path w="536" h="169" extrusionOk="0">
                  <a:moveTo>
                    <a:pt x="491" y="0"/>
                  </a:moveTo>
                  <a:cubicBezTo>
                    <a:pt x="486" y="0"/>
                    <a:pt x="481" y="1"/>
                    <a:pt x="476" y="4"/>
                  </a:cubicBezTo>
                  <a:cubicBezTo>
                    <a:pt x="365" y="60"/>
                    <a:pt x="261" y="104"/>
                    <a:pt x="142" y="104"/>
                  </a:cubicBezTo>
                  <a:cubicBezTo>
                    <a:pt x="113" y="104"/>
                    <a:pt x="82" y="101"/>
                    <a:pt x="51" y="96"/>
                  </a:cubicBezTo>
                  <a:cubicBezTo>
                    <a:pt x="49" y="95"/>
                    <a:pt x="46" y="95"/>
                    <a:pt x="44" y="95"/>
                  </a:cubicBezTo>
                  <a:cubicBezTo>
                    <a:pt x="13" y="95"/>
                    <a:pt x="1" y="143"/>
                    <a:pt x="36" y="151"/>
                  </a:cubicBezTo>
                  <a:cubicBezTo>
                    <a:pt x="83" y="162"/>
                    <a:pt x="134" y="168"/>
                    <a:pt x="185" y="168"/>
                  </a:cubicBezTo>
                  <a:cubicBezTo>
                    <a:pt x="305" y="168"/>
                    <a:pt x="426" y="134"/>
                    <a:pt x="513" y="52"/>
                  </a:cubicBezTo>
                  <a:cubicBezTo>
                    <a:pt x="535" y="31"/>
                    <a:pt x="516" y="0"/>
                    <a:pt x="491" y="0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60"/>
            <p:cNvSpPr/>
            <p:nvPr/>
          </p:nvSpPr>
          <p:spPr>
            <a:xfrm>
              <a:off x="6912429" y="2000451"/>
              <a:ext cx="32603" cy="9966"/>
            </a:xfrm>
            <a:custGeom>
              <a:avLst/>
              <a:gdLst/>
              <a:ahLst/>
              <a:cxnLst/>
              <a:rect l="l" t="t" r="r" b="b"/>
              <a:pathLst>
                <a:path w="615" h="188" extrusionOk="0">
                  <a:moveTo>
                    <a:pt x="586" y="0"/>
                  </a:moveTo>
                  <a:cubicBezTo>
                    <a:pt x="584" y="0"/>
                    <a:pt x="582" y="1"/>
                    <a:pt x="580" y="1"/>
                  </a:cubicBezTo>
                  <a:cubicBezTo>
                    <a:pt x="392" y="25"/>
                    <a:pt x="209" y="93"/>
                    <a:pt x="26" y="145"/>
                  </a:cubicBezTo>
                  <a:cubicBezTo>
                    <a:pt x="0" y="152"/>
                    <a:pt x="8" y="187"/>
                    <a:pt x="32" y="187"/>
                  </a:cubicBezTo>
                  <a:cubicBezTo>
                    <a:pt x="34" y="187"/>
                    <a:pt x="36" y="187"/>
                    <a:pt x="38" y="187"/>
                  </a:cubicBezTo>
                  <a:cubicBezTo>
                    <a:pt x="220" y="147"/>
                    <a:pt x="413" y="119"/>
                    <a:pt x="588" y="54"/>
                  </a:cubicBezTo>
                  <a:cubicBezTo>
                    <a:pt x="613" y="44"/>
                    <a:pt x="615" y="0"/>
                    <a:pt x="586" y="0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60"/>
            <p:cNvSpPr/>
            <p:nvPr/>
          </p:nvSpPr>
          <p:spPr>
            <a:xfrm>
              <a:off x="6898752" y="1624227"/>
              <a:ext cx="38858" cy="13783"/>
            </a:xfrm>
            <a:custGeom>
              <a:avLst/>
              <a:gdLst/>
              <a:ahLst/>
              <a:cxnLst/>
              <a:rect l="l" t="t" r="r" b="b"/>
              <a:pathLst>
                <a:path w="733" h="260" extrusionOk="0">
                  <a:moveTo>
                    <a:pt x="44" y="0"/>
                  </a:moveTo>
                  <a:cubicBezTo>
                    <a:pt x="18" y="0"/>
                    <a:pt x="0" y="39"/>
                    <a:pt x="29" y="55"/>
                  </a:cubicBezTo>
                  <a:cubicBezTo>
                    <a:pt x="206" y="158"/>
                    <a:pt x="430" y="259"/>
                    <a:pt x="643" y="259"/>
                  </a:cubicBezTo>
                  <a:cubicBezTo>
                    <a:pt x="659" y="259"/>
                    <a:pt x="675" y="259"/>
                    <a:pt x="691" y="258"/>
                  </a:cubicBezTo>
                  <a:cubicBezTo>
                    <a:pt x="722" y="255"/>
                    <a:pt x="733" y="208"/>
                    <a:pt x="698" y="199"/>
                  </a:cubicBezTo>
                  <a:cubicBezTo>
                    <a:pt x="472" y="143"/>
                    <a:pt x="269" y="119"/>
                    <a:pt x="59" y="4"/>
                  </a:cubicBezTo>
                  <a:cubicBezTo>
                    <a:pt x="54" y="2"/>
                    <a:pt x="49" y="0"/>
                    <a:pt x="44" y="0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60"/>
            <p:cNvSpPr/>
            <p:nvPr/>
          </p:nvSpPr>
          <p:spPr>
            <a:xfrm>
              <a:off x="6843620" y="2022822"/>
              <a:ext cx="33769" cy="9754"/>
            </a:xfrm>
            <a:custGeom>
              <a:avLst/>
              <a:gdLst/>
              <a:ahLst/>
              <a:cxnLst/>
              <a:rect l="l" t="t" r="r" b="b"/>
              <a:pathLst>
                <a:path w="637" h="184" extrusionOk="0">
                  <a:moveTo>
                    <a:pt x="592" y="0"/>
                  </a:moveTo>
                  <a:cubicBezTo>
                    <a:pt x="590" y="0"/>
                    <a:pt x="588" y="0"/>
                    <a:pt x="586" y="1"/>
                  </a:cubicBezTo>
                  <a:cubicBezTo>
                    <a:pt x="400" y="35"/>
                    <a:pt x="217" y="82"/>
                    <a:pt x="33" y="126"/>
                  </a:cubicBezTo>
                  <a:cubicBezTo>
                    <a:pt x="0" y="134"/>
                    <a:pt x="12" y="183"/>
                    <a:pt x="43" y="183"/>
                  </a:cubicBezTo>
                  <a:cubicBezTo>
                    <a:pt x="45" y="183"/>
                    <a:pt x="47" y="183"/>
                    <a:pt x="50" y="182"/>
                  </a:cubicBezTo>
                  <a:cubicBezTo>
                    <a:pt x="234" y="143"/>
                    <a:pt x="419" y="105"/>
                    <a:pt x="602" y="57"/>
                  </a:cubicBezTo>
                  <a:cubicBezTo>
                    <a:pt x="636" y="48"/>
                    <a:pt x="624" y="0"/>
                    <a:pt x="592" y="0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60"/>
            <p:cNvSpPr/>
            <p:nvPr/>
          </p:nvSpPr>
          <p:spPr>
            <a:xfrm>
              <a:off x="6835509" y="1598092"/>
              <a:ext cx="28892" cy="15374"/>
            </a:xfrm>
            <a:custGeom>
              <a:avLst/>
              <a:gdLst/>
              <a:ahLst/>
              <a:cxnLst/>
              <a:rect l="l" t="t" r="r" b="b"/>
              <a:pathLst>
                <a:path w="545" h="290" extrusionOk="0">
                  <a:moveTo>
                    <a:pt x="41" y="1"/>
                  </a:moveTo>
                  <a:cubicBezTo>
                    <a:pt x="10" y="1"/>
                    <a:pt x="0" y="51"/>
                    <a:pt x="35" y="64"/>
                  </a:cubicBezTo>
                  <a:cubicBezTo>
                    <a:pt x="193" y="123"/>
                    <a:pt x="338" y="205"/>
                    <a:pt x="487" y="285"/>
                  </a:cubicBezTo>
                  <a:cubicBezTo>
                    <a:pt x="493" y="288"/>
                    <a:pt x="498" y="289"/>
                    <a:pt x="503" y="289"/>
                  </a:cubicBezTo>
                  <a:cubicBezTo>
                    <a:pt x="531" y="289"/>
                    <a:pt x="545" y="250"/>
                    <a:pt x="519" y="229"/>
                  </a:cubicBezTo>
                  <a:cubicBezTo>
                    <a:pt x="381" y="123"/>
                    <a:pt x="215" y="55"/>
                    <a:pt x="52" y="3"/>
                  </a:cubicBezTo>
                  <a:cubicBezTo>
                    <a:pt x="48" y="2"/>
                    <a:pt x="45" y="1"/>
                    <a:pt x="41" y="1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60"/>
            <p:cNvSpPr/>
            <p:nvPr/>
          </p:nvSpPr>
          <p:spPr>
            <a:xfrm>
              <a:off x="6769615" y="2016832"/>
              <a:ext cx="33769" cy="18236"/>
            </a:xfrm>
            <a:custGeom>
              <a:avLst/>
              <a:gdLst/>
              <a:ahLst/>
              <a:cxnLst/>
              <a:rect l="l" t="t" r="r" b="b"/>
              <a:pathLst>
                <a:path w="637" h="344" extrusionOk="0">
                  <a:moveTo>
                    <a:pt x="38" y="0"/>
                  </a:moveTo>
                  <a:cubicBezTo>
                    <a:pt x="19" y="0"/>
                    <a:pt x="0" y="19"/>
                    <a:pt x="13" y="40"/>
                  </a:cubicBezTo>
                  <a:cubicBezTo>
                    <a:pt x="120" y="220"/>
                    <a:pt x="315" y="344"/>
                    <a:pt x="524" y="344"/>
                  </a:cubicBezTo>
                  <a:cubicBezTo>
                    <a:pt x="550" y="344"/>
                    <a:pt x="576" y="342"/>
                    <a:pt x="602" y="338"/>
                  </a:cubicBezTo>
                  <a:cubicBezTo>
                    <a:pt x="637" y="333"/>
                    <a:pt x="628" y="275"/>
                    <a:pt x="593" y="275"/>
                  </a:cubicBezTo>
                  <a:cubicBezTo>
                    <a:pt x="593" y="275"/>
                    <a:pt x="592" y="275"/>
                    <a:pt x="592" y="275"/>
                  </a:cubicBezTo>
                  <a:cubicBezTo>
                    <a:pt x="587" y="275"/>
                    <a:pt x="581" y="275"/>
                    <a:pt x="576" y="275"/>
                  </a:cubicBezTo>
                  <a:cubicBezTo>
                    <a:pt x="367" y="275"/>
                    <a:pt x="178" y="195"/>
                    <a:pt x="60" y="13"/>
                  </a:cubicBez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60"/>
            <p:cNvSpPr/>
            <p:nvPr/>
          </p:nvSpPr>
          <p:spPr>
            <a:xfrm>
              <a:off x="6764526" y="1597297"/>
              <a:ext cx="31012" cy="11610"/>
            </a:xfrm>
            <a:custGeom>
              <a:avLst/>
              <a:gdLst/>
              <a:ahLst/>
              <a:cxnLst/>
              <a:rect l="l" t="t" r="r" b="b"/>
              <a:pathLst>
                <a:path w="585" h="219" extrusionOk="0">
                  <a:moveTo>
                    <a:pt x="473" y="1"/>
                  </a:moveTo>
                  <a:cubicBezTo>
                    <a:pt x="314" y="1"/>
                    <a:pt x="156" y="68"/>
                    <a:pt x="28" y="159"/>
                  </a:cubicBezTo>
                  <a:cubicBezTo>
                    <a:pt x="0" y="178"/>
                    <a:pt x="16" y="218"/>
                    <a:pt x="43" y="218"/>
                  </a:cubicBezTo>
                  <a:cubicBezTo>
                    <a:pt x="48" y="218"/>
                    <a:pt x="54" y="217"/>
                    <a:pt x="60" y="213"/>
                  </a:cubicBezTo>
                  <a:cubicBezTo>
                    <a:pt x="210" y="118"/>
                    <a:pt x="366" y="89"/>
                    <a:pt x="541" y="71"/>
                  </a:cubicBezTo>
                  <a:cubicBezTo>
                    <a:pt x="584" y="66"/>
                    <a:pt x="583" y="9"/>
                    <a:pt x="541" y="5"/>
                  </a:cubicBezTo>
                  <a:cubicBezTo>
                    <a:pt x="518" y="2"/>
                    <a:pt x="496" y="1"/>
                    <a:pt x="473" y="1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60"/>
            <p:cNvSpPr/>
            <p:nvPr/>
          </p:nvSpPr>
          <p:spPr>
            <a:xfrm>
              <a:off x="6737861" y="1971719"/>
              <a:ext cx="12723" cy="26771"/>
            </a:xfrm>
            <a:custGeom>
              <a:avLst/>
              <a:gdLst/>
              <a:ahLst/>
              <a:cxnLst/>
              <a:rect l="l" t="t" r="r" b="b"/>
              <a:pathLst>
                <a:path w="240" h="505" extrusionOk="0">
                  <a:moveTo>
                    <a:pt x="38" y="1"/>
                  </a:moveTo>
                  <a:cubicBezTo>
                    <a:pt x="19" y="1"/>
                    <a:pt x="1" y="15"/>
                    <a:pt x="8" y="40"/>
                  </a:cubicBezTo>
                  <a:cubicBezTo>
                    <a:pt x="56" y="189"/>
                    <a:pt x="107" y="337"/>
                    <a:pt x="168" y="483"/>
                  </a:cubicBezTo>
                  <a:cubicBezTo>
                    <a:pt x="174" y="498"/>
                    <a:pt x="188" y="505"/>
                    <a:pt x="201" y="505"/>
                  </a:cubicBezTo>
                  <a:cubicBezTo>
                    <a:pt x="221" y="505"/>
                    <a:pt x="239" y="490"/>
                    <a:pt x="232" y="465"/>
                  </a:cubicBezTo>
                  <a:cubicBezTo>
                    <a:pt x="185" y="314"/>
                    <a:pt x="129" y="169"/>
                    <a:pt x="70" y="23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60"/>
            <p:cNvSpPr/>
            <p:nvPr/>
          </p:nvSpPr>
          <p:spPr>
            <a:xfrm>
              <a:off x="6741466" y="1634830"/>
              <a:ext cx="5831" cy="23219"/>
            </a:xfrm>
            <a:custGeom>
              <a:avLst/>
              <a:gdLst/>
              <a:ahLst/>
              <a:cxnLst/>
              <a:rect l="l" t="t" r="r" b="b"/>
              <a:pathLst>
                <a:path w="110" h="438" extrusionOk="0">
                  <a:moveTo>
                    <a:pt x="79" y="1"/>
                  </a:moveTo>
                  <a:cubicBezTo>
                    <a:pt x="71" y="1"/>
                    <a:pt x="65" y="4"/>
                    <a:pt x="61" y="13"/>
                  </a:cubicBezTo>
                  <a:cubicBezTo>
                    <a:pt x="6" y="143"/>
                    <a:pt x="0" y="288"/>
                    <a:pt x="18" y="426"/>
                  </a:cubicBezTo>
                  <a:cubicBezTo>
                    <a:pt x="19" y="434"/>
                    <a:pt x="26" y="438"/>
                    <a:pt x="32" y="438"/>
                  </a:cubicBezTo>
                  <a:cubicBezTo>
                    <a:pt x="41" y="438"/>
                    <a:pt x="49" y="432"/>
                    <a:pt x="49" y="423"/>
                  </a:cubicBezTo>
                  <a:cubicBezTo>
                    <a:pt x="46" y="286"/>
                    <a:pt x="73" y="162"/>
                    <a:pt x="105" y="31"/>
                  </a:cubicBezTo>
                  <a:cubicBezTo>
                    <a:pt x="109" y="14"/>
                    <a:pt x="93" y="1"/>
                    <a:pt x="79" y="1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60"/>
            <p:cNvSpPr/>
            <p:nvPr/>
          </p:nvSpPr>
          <p:spPr>
            <a:xfrm>
              <a:off x="6693119" y="1952794"/>
              <a:ext cx="28733" cy="14737"/>
            </a:xfrm>
            <a:custGeom>
              <a:avLst/>
              <a:gdLst/>
              <a:ahLst/>
              <a:cxnLst/>
              <a:rect l="l" t="t" r="r" b="b"/>
              <a:pathLst>
                <a:path w="542" h="278" extrusionOk="0">
                  <a:moveTo>
                    <a:pt x="499" y="0"/>
                  </a:moveTo>
                  <a:cubicBezTo>
                    <a:pt x="495" y="0"/>
                    <a:pt x="492" y="1"/>
                    <a:pt x="488" y="2"/>
                  </a:cubicBezTo>
                  <a:cubicBezTo>
                    <a:pt x="335" y="65"/>
                    <a:pt x="177" y="124"/>
                    <a:pt x="33" y="205"/>
                  </a:cubicBezTo>
                  <a:cubicBezTo>
                    <a:pt x="0" y="224"/>
                    <a:pt x="17" y="277"/>
                    <a:pt x="50" y="277"/>
                  </a:cubicBezTo>
                  <a:cubicBezTo>
                    <a:pt x="54" y="277"/>
                    <a:pt x="58" y="276"/>
                    <a:pt x="62" y="275"/>
                  </a:cubicBezTo>
                  <a:cubicBezTo>
                    <a:pt x="218" y="218"/>
                    <a:pt x="365" y="136"/>
                    <a:pt x="513" y="61"/>
                  </a:cubicBezTo>
                  <a:cubicBezTo>
                    <a:pt x="541" y="47"/>
                    <a:pt x="526" y="0"/>
                    <a:pt x="499" y="0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60"/>
            <p:cNvSpPr/>
            <p:nvPr/>
          </p:nvSpPr>
          <p:spPr>
            <a:xfrm>
              <a:off x="6680344" y="1641191"/>
              <a:ext cx="38858" cy="28150"/>
            </a:xfrm>
            <a:custGeom>
              <a:avLst/>
              <a:gdLst/>
              <a:ahLst/>
              <a:cxnLst/>
              <a:rect l="l" t="t" r="r" b="b"/>
              <a:pathLst>
                <a:path w="733" h="531" extrusionOk="0">
                  <a:moveTo>
                    <a:pt x="34" y="0"/>
                  </a:moveTo>
                  <a:cubicBezTo>
                    <a:pt x="12" y="0"/>
                    <a:pt x="1" y="36"/>
                    <a:pt x="23" y="47"/>
                  </a:cubicBezTo>
                  <a:cubicBezTo>
                    <a:pt x="276" y="162"/>
                    <a:pt x="467" y="333"/>
                    <a:pt x="668" y="522"/>
                  </a:cubicBezTo>
                  <a:cubicBezTo>
                    <a:pt x="674" y="528"/>
                    <a:pt x="681" y="530"/>
                    <a:pt x="688" y="530"/>
                  </a:cubicBezTo>
                  <a:cubicBezTo>
                    <a:pt x="710" y="530"/>
                    <a:pt x="732" y="507"/>
                    <a:pt x="716" y="486"/>
                  </a:cubicBezTo>
                  <a:cubicBezTo>
                    <a:pt x="552" y="260"/>
                    <a:pt x="295" y="105"/>
                    <a:pt x="41" y="2"/>
                  </a:cubicBezTo>
                  <a:cubicBezTo>
                    <a:pt x="39" y="1"/>
                    <a:pt x="36" y="0"/>
                    <a:pt x="34" y="0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60"/>
            <p:cNvSpPr/>
            <p:nvPr/>
          </p:nvSpPr>
          <p:spPr>
            <a:xfrm>
              <a:off x="6640214" y="1973945"/>
              <a:ext cx="26347" cy="10231"/>
            </a:xfrm>
            <a:custGeom>
              <a:avLst/>
              <a:gdLst/>
              <a:ahLst/>
              <a:cxnLst/>
              <a:rect l="l" t="t" r="r" b="b"/>
              <a:pathLst>
                <a:path w="497" h="193" extrusionOk="0">
                  <a:moveTo>
                    <a:pt x="453" y="0"/>
                  </a:moveTo>
                  <a:cubicBezTo>
                    <a:pt x="448" y="0"/>
                    <a:pt x="443" y="2"/>
                    <a:pt x="437" y="6"/>
                  </a:cubicBezTo>
                  <a:cubicBezTo>
                    <a:pt x="347" y="71"/>
                    <a:pt x="248" y="93"/>
                    <a:pt x="144" y="93"/>
                  </a:cubicBezTo>
                  <a:cubicBezTo>
                    <a:pt x="115" y="93"/>
                    <a:pt x="86" y="91"/>
                    <a:pt x="57" y="88"/>
                  </a:cubicBezTo>
                  <a:cubicBezTo>
                    <a:pt x="56" y="88"/>
                    <a:pt x="55" y="88"/>
                    <a:pt x="54" y="88"/>
                  </a:cubicBezTo>
                  <a:cubicBezTo>
                    <a:pt x="18" y="88"/>
                    <a:pt x="1" y="149"/>
                    <a:pt x="36" y="163"/>
                  </a:cubicBezTo>
                  <a:cubicBezTo>
                    <a:pt x="83" y="183"/>
                    <a:pt x="131" y="192"/>
                    <a:pt x="178" y="192"/>
                  </a:cubicBezTo>
                  <a:cubicBezTo>
                    <a:pt x="289" y="192"/>
                    <a:pt x="397" y="142"/>
                    <a:pt x="477" y="59"/>
                  </a:cubicBezTo>
                  <a:cubicBezTo>
                    <a:pt x="497" y="37"/>
                    <a:pt x="478" y="0"/>
                    <a:pt x="453" y="0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60"/>
            <p:cNvSpPr/>
            <p:nvPr/>
          </p:nvSpPr>
          <p:spPr>
            <a:xfrm>
              <a:off x="6628392" y="1619244"/>
              <a:ext cx="27460" cy="13306"/>
            </a:xfrm>
            <a:custGeom>
              <a:avLst/>
              <a:gdLst/>
              <a:ahLst/>
              <a:cxnLst/>
              <a:rect l="l" t="t" r="r" b="b"/>
              <a:pathLst>
                <a:path w="518" h="251" extrusionOk="0">
                  <a:moveTo>
                    <a:pt x="28" y="1"/>
                  </a:moveTo>
                  <a:cubicBezTo>
                    <a:pt x="11" y="1"/>
                    <a:pt x="0" y="31"/>
                    <a:pt x="19" y="41"/>
                  </a:cubicBezTo>
                  <a:cubicBezTo>
                    <a:pt x="166" y="112"/>
                    <a:pt x="315" y="192"/>
                    <a:pt x="469" y="249"/>
                  </a:cubicBezTo>
                  <a:cubicBezTo>
                    <a:pt x="472" y="250"/>
                    <a:pt x="475" y="251"/>
                    <a:pt x="478" y="251"/>
                  </a:cubicBezTo>
                  <a:cubicBezTo>
                    <a:pt x="503" y="251"/>
                    <a:pt x="517" y="210"/>
                    <a:pt x="491" y="197"/>
                  </a:cubicBezTo>
                  <a:cubicBezTo>
                    <a:pt x="345" y="120"/>
                    <a:pt x="187" y="64"/>
                    <a:pt x="35" y="2"/>
                  </a:cubicBezTo>
                  <a:cubicBezTo>
                    <a:pt x="33" y="1"/>
                    <a:pt x="30" y="1"/>
                    <a:pt x="28" y="1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60"/>
            <p:cNvSpPr/>
            <p:nvPr/>
          </p:nvSpPr>
          <p:spPr>
            <a:xfrm>
              <a:off x="6585718" y="1970924"/>
              <a:ext cx="30800" cy="14578"/>
            </a:xfrm>
            <a:custGeom>
              <a:avLst/>
              <a:gdLst/>
              <a:ahLst/>
              <a:cxnLst/>
              <a:rect l="l" t="t" r="r" b="b"/>
              <a:pathLst>
                <a:path w="581" h="275" extrusionOk="0">
                  <a:moveTo>
                    <a:pt x="51" y="0"/>
                  </a:moveTo>
                  <a:cubicBezTo>
                    <a:pt x="26" y="0"/>
                    <a:pt x="1" y="21"/>
                    <a:pt x="12" y="48"/>
                  </a:cubicBezTo>
                  <a:cubicBezTo>
                    <a:pt x="70" y="194"/>
                    <a:pt x="210" y="274"/>
                    <a:pt x="355" y="274"/>
                  </a:cubicBezTo>
                  <a:cubicBezTo>
                    <a:pt x="423" y="274"/>
                    <a:pt x="492" y="257"/>
                    <a:pt x="555" y="220"/>
                  </a:cubicBezTo>
                  <a:cubicBezTo>
                    <a:pt x="580" y="205"/>
                    <a:pt x="565" y="170"/>
                    <a:pt x="540" y="170"/>
                  </a:cubicBezTo>
                  <a:cubicBezTo>
                    <a:pt x="536" y="170"/>
                    <a:pt x="532" y="171"/>
                    <a:pt x="527" y="173"/>
                  </a:cubicBezTo>
                  <a:cubicBezTo>
                    <a:pt x="484" y="194"/>
                    <a:pt x="440" y="203"/>
                    <a:pt x="395" y="203"/>
                  </a:cubicBezTo>
                  <a:cubicBezTo>
                    <a:pt x="270" y="203"/>
                    <a:pt x="148" y="129"/>
                    <a:pt x="84" y="18"/>
                  </a:cubicBezTo>
                  <a:cubicBezTo>
                    <a:pt x="76" y="6"/>
                    <a:pt x="64" y="0"/>
                    <a:pt x="51" y="0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60"/>
            <p:cNvSpPr/>
            <p:nvPr/>
          </p:nvSpPr>
          <p:spPr>
            <a:xfrm>
              <a:off x="6577872" y="1622266"/>
              <a:ext cx="20463" cy="25499"/>
            </a:xfrm>
            <a:custGeom>
              <a:avLst/>
              <a:gdLst/>
              <a:ahLst/>
              <a:cxnLst/>
              <a:rect l="l" t="t" r="r" b="b"/>
              <a:pathLst>
                <a:path w="386" h="481" extrusionOk="0">
                  <a:moveTo>
                    <a:pt x="340" y="0"/>
                  </a:moveTo>
                  <a:cubicBezTo>
                    <a:pt x="338" y="0"/>
                    <a:pt x="336" y="0"/>
                    <a:pt x="334" y="1"/>
                  </a:cubicBezTo>
                  <a:cubicBezTo>
                    <a:pt x="127" y="42"/>
                    <a:pt x="1" y="259"/>
                    <a:pt x="18" y="461"/>
                  </a:cubicBezTo>
                  <a:cubicBezTo>
                    <a:pt x="19" y="474"/>
                    <a:pt x="29" y="480"/>
                    <a:pt x="39" y="480"/>
                  </a:cubicBezTo>
                  <a:cubicBezTo>
                    <a:pt x="49" y="480"/>
                    <a:pt x="59" y="474"/>
                    <a:pt x="59" y="461"/>
                  </a:cubicBezTo>
                  <a:cubicBezTo>
                    <a:pt x="62" y="268"/>
                    <a:pt x="188" y="129"/>
                    <a:pt x="356" y="53"/>
                  </a:cubicBezTo>
                  <a:cubicBezTo>
                    <a:pt x="386" y="40"/>
                    <a:pt x="367" y="0"/>
                    <a:pt x="340" y="0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60"/>
            <p:cNvSpPr/>
            <p:nvPr/>
          </p:nvSpPr>
          <p:spPr>
            <a:xfrm>
              <a:off x="6576971" y="1842582"/>
              <a:ext cx="18872" cy="37692"/>
            </a:xfrm>
            <a:custGeom>
              <a:avLst/>
              <a:gdLst/>
              <a:ahLst/>
              <a:cxnLst/>
              <a:rect l="l" t="t" r="r" b="b"/>
              <a:pathLst>
                <a:path w="356" h="711" extrusionOk="0">
                  <a:moveTo>
                    <a:pt x="309" y="0"/>
                  </a:moveTo>
                  <a:cubicBezTo>
                    <a:pt x="297" y="0"/>
                    <a:pt x="286" y="7"/>
                    <a:pt x="282" y="22"/>
                  </a:cubicBezTo>
                  <a:cubicBezTo>
                    <a:pt x="219" y="253"/>
                    <a:pt x="170" y="459"/>
                    <a:pt x="20" y="653"/>
                  </a:cubicBezTo>
                  <a:cubicBezTo>
                    <a:pt x="1" y="679"/>
                    <a:pt x="29" y="710"/>
                    <a:pt x="55" y="710"/>
                  </a:cubicBezTo>
                  <a:cubicBezTo>
                    <a:pt x="64" y="710"/>
                    <a:pt x="72" y="707"/>
                    <a:pt x="79" y="698"/>
                  </a:cubicBezTo>
                  <a:cubicBezTo>
                    <a:pt x="224" y="516"/>
                    <a:pt x="356" y="271"/>
                    <a:pt x="341" y="30"/>
                  </a:cubicBezTo>
                  <a:cubicBezTo>
                    <a:pt x="339" y="12"/>
                    <a:pt x="324" y="0"/>
                    <a:pt x="309" y="0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60"/>
            <p:cNvSpPr/>
            <p:nvPr/>
          </p:nvSpPr>
          <p:spPr>
            <a:xfrm>
              <a:off x="6568966" y="1797735"/>
              <a:ext cx="20781" cy="23856"/>
            </a:xfrm>
            <a:custGeom>
              <a:avLst/>
              <a:gdLst/>
              <a:ahLst/>
              <a:cxnLst/>
              <a:rect l="l" t="t" r="r" b="b"/>
              <a:pathLst>
                <a:path w="392" h="450" extrusionOk="0">
                  <a:moveTo>
                    <a:pt x="54" y="0"/>
                  </a:moveTo>
                  <a:cubicBezTo>
                    <a:pt x="26" y="0"/>
                    <a:pt x="1" y="34"/>
                    <a:pt x="18" y="59"/>
                  </a:cubicBezTo>
                  <a:cubicBezTo>
                    <a:pt x="64" y="124"/>
                    <a:pt x="137" y="164"/>
                    <a:pt x="190" y="221"/>
                  </a:cubicBezTo>
                  <a:cubicBezTo>
                    <a:pt x="252" y="286"/>
                    <a:pt x="300" y="359"/>
                    <a:pt x="341" y="438"/>
                  </a:cubicBezTo>
                  <a:cubicBezTo>
                    <a:pt x="345" y="446"/>
                    <a:pt x="353" y="450"/>
                    <a:pt x="361" y="450"/>
                  </a:cubicBezTo>
                  <a:cubicBezTo>
                    <a:pt x="376" y="450"/>
                    <a:pt x="391" y="437"/>
                    <a:pt x="385" y="420"/>
                  </a:cubicBezTo>
                  <a:cubicBezTo>
                    <a:pt x="355" y="330"/>
                    <a:pt x="311" y="248"/>
                    <a:pt x="256" y="172"/>
                  </a:cubicBezTo>
                  <a:cubicBezTo>
                    <a:pt x="205" y="104"/>
                    <a:pt x="148" y="26"/>
                    <a:pt x="63" y="1"/>
                  </a:cubicBezTo>
                  <a:cubicBezTo>
                    <a:pt x="60" y="1"/>
                    <a:pt x="57" y="0"/>
                    <a:pt x="54" y="0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60"/>
            <p:cNvSpPr/>
            <p:nvPr/>
          </p:nvSpPr>
          <p:spPr>
            <a:xfrm>
              <a:off x="6575539" y="1742867"/>
              <a:ext cx="12511" cy="34034"/>
            </a:xfrm>
            <a:custGeom>
              <a:avLst/>
              <a:gdLst/>
              <a:ahLst/>
              <a:cxnLst/>
              <a:rect l="l" t="t" r="r" b="b"/>
              <a:pathLst>
                <a:path w="236" h="642" extrusionOk="0">
                  <a:moveTo>
                    <a:pt x="186" y="0"/>
                  </a:moveTo>
                  <a:cubicBezTo>
                    <a:pt x="177" y="0"/>
                    <a:pt x="169" y="5"/>
                    <a:pt x="166" y="17"/>
                  </a:cubicBezTo>
                  <a:cubicBezTo>
                    <a:pt x="117" y="221"/>
                    <a:pt x="101" y="411"/>
                    <a:pt x="10" y="606"/>
                  </a:cubicBezTo>
                  <a:cubicBezTo>
                    <a:pt x="1" y="624"/>
                    <a:pt x="17" y="642"/>
                    <a:pt x="33" y="642"/>
                  </a:cubicBezTo>
                  <a:cubicBezTo>
                    <a:pt x="40" y="642"/>
                    <a:pt x="47" y="638"/>
                    <a:pt x="51" y="629"/>
                  </a:cubicBezTo>
                  <a:cubicBezTo>
                    <a:pt x="144" y="451"/>
                    <a:pt x="235" y="229"/>
                    <a:pt x="213" y="24"/>
                  </a:cubicBezTo>
                  <a:cubicBezTo>
                    <a:pt x="211" y="10"/>
                    <a:pt x="198" y="0"/>
                    <a:pt x="186" y="0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60"/>
            <p:cNvSpPr/>
            <p:nvPr/>
          </p:nvSpPr>
          <p:spPr>
            <a:xfrm>
              <a:off x="6576335" y="1676974"/>
              <a:ext cx="7899" cy="31542"/>
            </a:xfrm>
            <a:custGeom>
              <a:avLst/>
              <a:gdLst/>
              <a:ahLst/>
              <a:cxnLst/>
              <a:rect l="l" t="t" r="r" b="b"/>
              <a:pathLst>
                <a:path w="149" h="595" extrusionOk="0">
                  <a:moveTo>
                    <a:pt x="67" y="1"/>
                  </a:moveTo>
                  <a:cubicBezTo>
                    <a:pt x="58" y="1"/>
                    <a:pt x="49" y="6"/>
                    <a:pt x="46" y="18"/>
                  </a:cubicBezTo>
                  <a:cubicBezTo>
                    <a:pt x="0" y="193"/>
                    <a:pt x="48" y="408"/>
                    <a:pt x="97" y="578"/>
                  </a:cubicBezTo>
                  <a:cubicBezTo>
                    <a:pt x="101" y="589"/>
                    <a:pt x="110" y="594"/>
                    <a:pt x="119" y="594"/>
                  </a:cubicBezTo>
                  <a:cubicBezTo>
                    <a:pt x="134" y="594"/>
                    <a:pt x="149" y="582"/>
                    <a:pt x="144" y="564"/>
                  </a:cubicBezTo>
                  <a:cubicBezTo>
                    <a:pt x="121" y="471"/>
                    <a:pt x="105" y="377"/>
                    <a:pt x="98" y="281"/>
                  </a:cubicBezTo>
                  <a:cubicBezTo>
                    <a:pt x="93" y="195"/>
                    <a:pt x="103" y="110"/>
                    <a:pt x="94" y="24"/>
                  </a:cubicBezTo>
                  <a:cubicBezTo>
                    <a:pt x="92" y="10"/>
                    <a:pt x="79" y="1"/>
                    <a:pt x="67" y="1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60"/>
            <p:cNvSpPr/>
            <p:nvPr/>
          </p:nvSpPr>
          <p:spPr>
            <a:xfrm>
              <a:off x="6571033" y="1916269"/>
              <a:ext cx="8694" cy="32391"/>
            </a:xfrm>
            <a:custGeom>
              <a:avLst/>
              <a:gdLst/>
              <a:ahLst/>
              <a:cxnLst/>
              <a:rect l="l" t="t" r="r" b="b"/>
              <a:pathLst>
                <a:path w="164" h="611" extrusionOk="0">
                  <a:moveTo>
                    <a:pt x="124" y="0"/>
                  </a:moveTo>
                  <a:cubicBezTo>
                    <a:pt x="113" y="0"/>
                    <a:pt x="103" y="5"/>
                    <a:pt x="97" y="16"/>
                  </a:cubicBezTo>
                  <a:cubicBezTo>
                    <a:pt x="1" y="191"/>
                    <a:pt x="8" y="405"/>
                    <a:pt x="78" y="588"/>
                  </a:cubicBezTo>
                  <a:cubicBezTo>
                    <a:pt x="83" y="603"/>
                    <a:pt x="96" y="610"/>
                    <a:pt x="109" y="610"/>
                  </a:cubicBezTo>
                  <a:cubicBezTo>
                    <a:pt x="127" y="610"/>
                    <a:pt x="145" y="595"/>
                    <a:pt x="139" y="572"/>
                  </a:cubicBezTo>
                  <a:cubicBezTo>
                    <a:pt x="88" y="388"/>
                    <a:pt x="111" y="222"/>
                    <a:pt x="158" y="41"/>
                  </a:cubicBezTo>
                  <a:cubicBezTo>
                    <a:pt x="163" y="18"/>
                    <a:pt x="143" y="0"/>
                    <a:pt x="124" y="0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42" name="Google Shape;1542;p60"/>
          <p:cNvSpPr txBox="1">
            <a:spLocks noGrp="1"/>
          </p:cNvSpPr>
          <p:nvPr>
            <p:ph type="ctrTitle"/>
          </p:nvPr>
        </p:nvSpPr>
        <p:spPr>
          <a:xfrm>
            <a:off x="879987" y="2630718"/>
            <a:ext cx="10261000" cy="1446885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br>
              <a:rPr lang="es-MX" sz="5333" dirty="0"/>
            </a:br>
            <a:br>
              <a:rPr lang="es-MX" sz="5333" dirty="0"/>
            </a:br>
            <a:r>
              <a:rPr lang="es-MX" sz="4400" dirty="0"/>
              <a:t>Tema: </a:t>
            </a:r>
            <a:r>
              <a:rPr lang="es-MX" sz="4000" dirty="0"/>
              <a:t>Estrategias para el desarrollo  </a:t>
            </a:r>
            <a:br>
              <a:rPr lang="es-MX" sz="4000" dirty="0"/>
            </a:br>
            <a:r>
              <a:rPr lang="es-MX" sz="4000" dirty="0"/>
              <a:t>del bienestar socioemocional en </a:t>
            </a:r>
            <a:br>
              <a:rPr lang="es-MX" sz="4000" dirty="0"/>
            </a:br>
            <a:r>
              <a:rPr lang="es-MX" sz="4000" dirty="0"/>
              <a:t>nuestros estudiantes</a:t>
            </a:r>
            <a:endParaRPr sz="4000" dirty="0"/>
          </a:p>
        </p:txBody>
      </p:sp>
      <p:sp>
        <p:nvSpPr>
          <p:cNvPr id="51" name="Freeform 9">
            <a:extLst>
              <a:ext uri="{FF2B5EF4-FFF2-40B4-BE49-F238E27FC236}">
                <a16:creationId xmlns:a16="http://schemas.microsoft.com/office/drawing/2014/main" id="{7CD7E548-18E1-4775-B798-A9E0AC23924A}"/>
              </a:ext>
            </a:extLst>
          </p:cNvPr>
          <p:cNvSpPr/>
          <p:nvPr/>
        </p:nvSpPr>
        <p:spPr>
          <a:xfrm>
            <a:off x="2201053" y="178390"/>
            <a:ext cx="5940385" cy="1199533"/>
          </a:xfrm>
          <a:custGeom>
            <a:avLst/>
            <a:gdLst/>
            <a:ahLst/>
            <a:cxnLst/>
            <a:rect l="l" t="t" r="r" b="b"/>
            <a:pathLst>
              <a:path w="8247742" h="2201990">
                <a:moveTo>
                  <a:pt x="0" y="0"/>
                </a:moveTo>
                <a:lnTo>
                  <a:pt x="8247742" y="0"/>
                </a:lnTo>
                <a:lnTo>
                  <a:pt x="8247742" y="2201990"/>
                </a:lnTo>
                <a:lnTo>
                  <a:pt x="0" y="22019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45609"/>
            </a:stretch>
          </a:blipFill>
        </p:spPr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12D99C6-D310-4FB9-87F1-08223C30AF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8916" y="198864"/>
            <a:ext cx="5651134" cy="102659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54F1760-CA1E-474C-AFA9-6E3D48C7A26D}"/>
              </a:ext>
            </a:extLst>
          </p:cNvPr>
          <p:cNvSpPr txBox="1"/>
          <p:nvPr/>
        </p:nvSpPr>
        <p:spPr>
          <a:xfrm>
            <a:off x="2061146" y="6040514"/>
            <a:ext cx="4517591" cy="3693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b="1" dirty="0"/>
              <a:t>Profesora : Débora Sepúlveda Salinas</a:t>
            </a:r>
            <a:endParaRPr lang="es-CL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3" name="Google Shape;1603;p64"/>
          <p:cNvGrpSpPr/>
          <p:nvPr/>
        </p:nvGrpSpPr>
        <p:grpSpPr>
          <a:xfrm>
            <a:off x="1011026" y="809519"/>
            <a:ext cx="9580098" cy="2992306"/>
            <a:chOff x="7728910" y="1917859"/>
            <a:chExt cx="1034486" cy="222599"/>
          </a:xfrm>
        </p:grpSpPr>
        <p:sp>
          <p:nvSpPr>
            <p:cNvPr id="1604" name="Google Shape;1604;p64"/>
            <p:cNvSpPr/>
            <p:nvPr/>
          </p:nvSpPr>
          <p:spPr>
            <a:xfrm>
              <a:off x="8619035" y="1957671"/>
              <a:ext cx="135129" cy="175206"/>
            </a:xfrm>
            <a:custGeom>
              <a:avLst/>
              <a:gdLst/>
              <a:ahLst/>
              <a:cxnLst/>
              <a:rect l="l" t="t" r="r" b="b"/>
              <a:pathLst>
                <a:path w="2549" h="3305" extrusionOk="0">
                  <a:moveTo>
                    <a:pt x="2549" y="0"/>
                  </a:moveTo>
                  <a:cubicBezTo>
                    <a:pt x="2549" y="0"/>
                    <a:pt x="2548" y="0"/>
                    <a:pt x="2548" y="1"/>
                  </a:cubicBezTo>
                  <a:lnTo>
                    <a:pt x="2548" y="1"/>
                  </a:lnTo>
                  <a:cubicBezTo>
                    <a:pt x="2548" y="0"/>
                    <a:pt x="2549" y="0"/>
                    <a:pt x="2549" y="0"/>
                  </a:cubicBezTo>
                  <a:close/>
                  <a:moveTo>
                    <a:pt x="999" y="255"/>
                  </a:moveTo>
                  <a:cubicBezTo>
                    <a:pt x="1054" y="255"/>
                    <a:pt x="1109" y="256"/>
                    <a:pt x="1163" y="259"/>
                  </a:cubicBezTo>
                  <a:cubicBezTo>
                    <a:pt x="1206" y="261"/>
                    <a:pt x="1206" y="322"/>
                    <a:pt x="1163" y="325"/>
                  </a:cubicBezTo>
                  <a:cubicBezTo>
                    <a:pt x="1109" y="327"/>
                    <a:pt x="1054" y="328"/>
                    <a:pt x="999" y="328"/>
                  </a:cubicBezTo>
                  <a:cubicBezTo>
                    <a:pt x="889" y="328"/>
                    <a:pt x="778" y="325"/>
                    <a:pt x="668" y="322"/>
                  </a:cubicBezTo>
                  <a:cubicBezTo>
                    <a:pt x="628" y="321"/>
                    <a:pt x="629" y="263"/>
                    <a:pt x="668" y="262"/>
                  </a:cubicBezTo>
                  <a:cubicBezTo>
                    <a:pt x="778" y="259"/>
                    <a:pt x="889" y="255"/>
                    <a:pt x="999" y="255"/>
                  </a:cubicBezTo>
                  <a:close/>
                  <a:moveTo>
                    <a:pt x="1958" y="347"/>
                  </a:moveTo>
                  <a:cubicBezTo>
                    <a:pt x="2042" y="347"/>
                    <a:pt x="2125" y="350"/>
                    <a:pt x="2207" y="360"/>
                  </a:cubicBezTo>
                  <a:cubicBezTo>
                    <a:pt x="2247" y="366"/>
                    <a:pt x="2247" y="417"/>
                    <a:pt x="2207" y="422"/>
                  </a:cubicBezTo>
                  <a:cubicBezTo>
                    <a:pt x="2127" y="432"/>
                    <a:pt x="2045" y="435"/>
                    <a:pt x="1963" y="435"/>
                  </a:cubicBezTo>
                  <a:cubicBezTo>
                    <a:pt x="1829" y="435"/>
                    <a:pt x="1694" y="427"/>
                    <a:pt x="1562" y="425"/>
                  </a:cubicBezTo>
                  <a:cubicBezTo>
                    <a:pt x="1517" y="425"/>
                    <a:pt x="1517" y="357"/>
                    <a:pt x="1562" y="357"/>
                  </a:cubicBezTo>
                  <a:cubicBezTo>
                    <a:pt x="1692" y="355"/>
                    <a:pt x="1825" y="347"/>
                    <a:pt x="1958" y="347"/>
                  </a:cubicBezTo>
                  <a:close/>
                  <a:moveTo>
                    <a:pt x="1261" y="2801"/>
                  </a:moveTo>
                  <a:cubicBezTo>
                    <a:pt x="1263" y="2801"/>
                    <a:pt x="1266" y="2802"/>
                    <a:pt x="1269" y="2802"/>
                  </a:cubicBezTo>
                  <a:cubicBezTo>
                    <a:pt x="1481" y="2855"/>
                    <a:pt x="1692" y="2877"/>
                    <a:pt x="1909" y="2894"/>
                  </a:cubicBezTo>
                  <a:cubicBezTo>
                    <a:pt x="1949" y="2897"/>
                    <a:pt x="1950" y="2955"/>
                    <a:pt x="1909" y="2957"/>
                  </a:cubicBezTo>
                  <a:cubicBezTo>
                    <a:pt x="1891" y="2958"/>
                    <a:pt x="1873" y="2958"/>
                    <a:pt x="1855" y="2958"/>
                  </a:cubicBezTo>
                  <a:cubicBezTo>
                    <a:pt x="1652" y="2958"/>
                    <a:pt x="1447" y="2920"/>
                    <a:pt x="1253" y="2864"/>
                  </a:cubicBezTo>
                  <a:cubicBezTo>
                    <a:pt x="1216" y="2853"/>
                    <a:pt x="1227" y="2801"/>
                    <a:pt x="1261" y="2801"/>
                  </a:cubicBezTo>
                  <a:close/>
                  <a:moveTo>
                    <a:pt x="2548" y="1"/>
                  </a:moveTo>
                  <a:cubicBezTo>
                    <a:pt x="2390" y="75"/>
                    <a:pt x="2206" y="93"/>
                    <a:pt x="2020" y="93"/>
                  </a:cubicBezTo>
                  <a:cubicBezTo>
                    <a:pt x="1861" y="93"/>
                    <a:pt x="1699" y="80"/>
                    <a:pt x="1549" y="77"/>
                  </a:cubicBezTo>
                  <a:cubicBezTo>
                    <a:pt x="1232" y="74"/>
                    <a:pt x="916" y="70"/>
                    <a:pt x="599" y="48"/>
                  </a:cubicBezTo>
                  <a:lnTo>
                    <a:pt x="599" y="48"/>
                  </a:lnTo>
                  <a:cubicBezTo>
                    <a:pt x="661" y="876"/>
                    <a:pt x="712" y="1715"/>
                    <a:pt x="658" y="2537"/>
                  </a:cubicBezTo>
                  <a:cubicBezTo>
                    <a:pt x="663" y="2549"/>
                    <a:pt x="663" y="2564"/>
                    <a:pt x="652" y="2579"/>
                  </a:cubicBezTo>
                  <a:cubicBezTo>
                    <a:pt x="574" y="2685"/>
                    <a:pt x="489" y="2787"/>
                    <a:pt x="401" y="2889"/>
                  </a:cubicBezTo>
                  <a:cubicBezTo>
                    <a:pt x="554" y="2867"/>
                    <a:pt x="709" y="2844"/>
                    <a:pt x="865" y="2841"/>
                  </a:cubicBezTo>
                  <a:cubicBezTo>
                    <a:pt x="895" y="2841"/>
                    <a:pt x="903" y="2889"/>
                    <a:pt x="873" y="2895"/>
                  </a:cubicBezTo>
                  <a:cubicBezTo>
                    <a:pt x="707" y="2928"/>
                    <a:pt x="537" y="2940"/>
                    <a:pt x="370" y="2955"/>
                  </a:cubicBezTo>
                  <a:cubicBezTo>
                    <a:pt x="368" y="2955"/>
                    <a:pt x="367" y="2955"/>
                    <a:pt x="366" y="2955"/>
                  </a:cubicBezTo>
                  <a:cubicBezTo>
                    <a:pt x="358" y="2955"/>
                    <a:pt x="353" y="2952"/>
                    <a:pt x="348" y="2949"/>
                  </a:cubicBezTo>
                  <a:cubicBezTo>
                    <a:pt x="236" y="3073"/>
                    <a:pt x="120" y="3192"/>
                    <a:pt x="0" y="3304"/>
                  </a:cubicBezTo>
                  <a:cubicBezTo>
                    <a:pt x="511" y="3250"/>
                    <a:pt x="1027" y="3229"/>
                    <a:pt x="1542" y="3229"/>
                  </a:cubicBezTo>
                  <a:cubicBezTo>
                    <a:pt x="1872" y="3229"/>
                    <a:pt x="2202" y="3238"/>
                    <a:pt x="2530" y="3252"/>
                  </a:cubicBezTo>
                  <a:cubicBezTo>
                    <a:pt x="2365" y="3054"/>
                    <a:pt x="2233" y="2833"/>
                    <a:pt x="2080" y="2626"/>
                  </a:cubicBezTo>
                  <a:cubicBezTo>
                    <a:pt x="1864" y="2331"/>
                    <a:pt x="1625" y="2061"/>
                    <a:pt x="1376" y="1793"/>
                  </a:cubicBezTo>
                  <a:cubicBezTo>
                    <a:pt x="1336" y="1751"/>
                    <a:pt x="1365" y="1698"/>
                    <a:pt x="1407" y="1685"/>
                  </a:cubicBezTo>
                  <a:cubicBezTo>
                    <a:pt x="1379" y="1670"/>
                    <a:pt x="1363" y="1630"/>
                    <a:pt x="1391" y="1598"/>
                  </a:cubicBezTo>
                  <a:cubicBezTo>
                    <a:pt x="1796" y="1111"/>
                    <a:pt x="2189" y="625"/>
                    <a:pt x="2534" y="93"/>
                  </a:cubicBezTo>
                  <a:cubicBezTo>
                    <a:pt x="2511" y="64"/>
                    <a:pt x="2507" y="20"/>
                    <a:pt x="25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64"/>
            <p:cNvSpPr/>
            <p:nvPr/>
          </p:nvSpPr>
          <p:spPr>
            <a:xfrm>
              <a:off x="8615165" y="2098841"/>
              <a:ext cx="25234" cy="25128"/>
            </a:xfrm>
            <a:custGeom>
              <a:avLst/>
              <a:gdLst/>
              <a:ahLst/>
              <a:cxnLst/>
              <a:rect l="l" t="t" r="r" b="b"/>
              <a:pathLst>
                <a:path w="476" h="474" extrusionOk="0">
                  <a:moveTo>
                    <a:pt x="476" y="0"/>
                  </a:moveTo>
                  <a:cubicBezTo>
                    <a:pt x="470" y="4"/>
                    <a:pt x="464" y="7"/>
                    <a:pt x="458" y="7"/>
                  </a:cubicBezTo>
                  <a:cubicBezTo>
                    <a:pt x="305" y="5"/>
                    <a:pt x="152" y="4"/>
                    <a:pt x="0" y="3"/>
                  </a:cubicBezTo>
                  <a:lnTo>
                    <a:pt x="0" y="3"/>
                  </a:lnTo>
                  <a:cubicBezTo>
                    <a:pt x="24" y="157"/>
                    <a:pt x="29" y="317"/>
                    <a:pt x="15" y="474"/>
                  </a:cubicBezTo>
                  <a:cubicBezTo>
                    <a:pt x="159" y="309"/>
                    <a:pt x="313" y="149"/>
                    <a:pt x="4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64"/>
            <p:cNvSpPr/>
            <p:nvPr/>
          </p:nvSpPr>
          <p:spPr>
            <a:xfrm>
              <a:off x="7873160" y="2103135"/>
              <a:ext cx="41032" cy="27513"/>
            </a:xfrm>
            <a:custGeom>
              <a:avLst/>
              <a:gdLst/>
              <a:ahLst/>
              <a:cxnLst/>
              <a:rect l="l" t="t" r="r" b="b"/>
              <a:pathLst>
                <a:path w="774" h="519" extrusionOk="0">
                  <a:moveTo>
                    <a:pt x="1" y="1"/>
                  </a:moveTo>
                  <a:lnTo>
                    <a:pt x="1" y="1"/>
                  </a:lnTo>
                  <a:cubicBezTo>
                    <a:pt x="258" y="174"/>
                    <a:pt x="512" y="350"/>
                    <a:pt x="773" y="519"/>
                  </a:cubicBezTo>
                  <a:cubicBezTo>
                    <a:pt x="753" y="348"/>
                    <a:pt x="747" y="175"/>
                    <a:pt x="761" y="4"/>
                  </a:cubicBezTo>
                  <a:cubicBezTo>
                    <a:pt x="507" y="4"/>
                    <a:pt x="255" y="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64"/>
            <p:cNvSpPr/>
            <p:nvPr/>
          </p:nvSpPr>
          <p:spPr>
            <a:xfrm>
              <a:off x="7869820" y="1922736"/>
              <a:ext cx="779814" cy="175047"/>
            </a:xfrm>
            <a:custGeom>
              <a:avLst/>
              <a:gdLst/>
              <a:ahLst/>
              <a:cxnLst/>
              <a:rect l="l" t="t" r="r" b="b"/>
              <a:pathLst>
                <a:path w="14710" h="3302" extrusionOk="0">
                  <a:moveTo>
                    <a:pt x="1575" y="266"/>
                  </a:moveTo>
                  <a:cubicBezTo>
                    <a:pt x="1647" y="266"/>
                    <a:pt x="1718" y="267"/>
                    <a:pt x="1789" y="272"/>
                  </a:cubicBezTo>
                  <a:cubicBezTo>
                    <a:pt x="1832" y="276"/>
                    <a:pt x="1832" y="334"/>
                    <a:pt x="1789" y="338"/>
                  </a:cubicBezTo>
                  <a:cubicBezTo>
                    <a:pt x="1717" y="343"/>
                    <a:pt x="1644" y="344"/>
                    <a:pt x="1572" y="344"/>
                  </a:cubicBezTo>
                  <a:cubicBezTo>
                    <a:pt x="1462" y="344"/>
                    <a:pt x="1353" y="341"/>
                    <a:pt x="1243" y="339"/>
                  </a:cubicBezTo>
                  <a:cubicBezTo>
                    <a:pt x="1200" y="338"/>
                    <a:pt x="1200" y="272"/>
                    <a:pt x="1243" y="272"/>
                  </a:cubicBezTo>
                  <a:cubicBezTo>
                    <a:pt x="1353" y="270"/>
                    <a:pt x="1465" y="266"/>
                    <a:pt x="1575" y="266"/>
                  </a:cubicBezTo>
                  <a:close/>
                  <a:moveTo>
                    <a:pt x="4373" y="242"/>
                  </a:moveTo>
                  <a:cubicBezTo>
                    <a:pt x="4393" y="242"/>
                    <a:pt x="4409" y="273"/>
                    <a:pt x="4385" y="283"/>
                  </a:cubicBezTo>
                  <a:cubicBezTo>
                    <a:pt x="4284" y="328"/>
                    <a:pt x="4176" y="345"/>
                    <a:pt x="4067" y="345"/>
                  </a:cubicBezTo>
                  <a:cubicBezTo>
                    <a:pt x="4001" y="345"/>
                    <a:pt x="3934" y="338"/>
                    <a:pt x="3868" y="328"/>
                  </a:cubicBezTo>
                  <a:cubicBezTo>
                    <a:pt x="3834" y="323"/>
                    <a:pt x="3847" y="274"/>
                    <a:pt x="3878" y="274"/>
                  </a:cubicBezTo>
                  <a:cubicBezTo>
                    <a:pt x="3880" y="274"/>
                    <a:pt x="3881" y="274"/>
                    <a:pt x="3883" y="275"/>
                  </a:cubicBezTo>
                  <a:cubicBezTo>
                    <a:pt x="3928" y="281"/>
                    <a:pt x="3973" y="284"/>
                    <a:pt x="4017" y="284"/>
                  </a:cubicBezTo>
                  <a:cubicBezTo>
                    <a:pt x="4135" y="284"/>
                    <a:pt x="4250" y="264"/>
                    <a:pt x="4369" y="243"/>
                  </a:cubicBezTo>
                  <a:cubicBezTo>
                    <a:pt x="4370" y="242"/>
                    <a:pt x="4372" y="242"/>
                    <a:pt x="4373" y="242"/>
                  </a:cubicBezTo>
                  <a:close/>
                  <a:moveTo>
                    <a:pt x="2907" y="327"/>
                  </a:moveTo>
                  <a:cubicBezTo>
                    <a:pt x="2965" y="327"/>
                    <a:pt x="3023" y="328"/>
                    <a:pt x="3081" y="330"/>
                  </a:cubicBezTo>
                  <a:cubicBezTo>
                    <a:pt x="3113" y="331"/>
                    <a:pt x="3113" y="379"/>
                    <a:pt x="3081" y="379"/>
                  </a:cubicBezTo>
                  <a:cubicBezTo>
                    <a:pt x="3017" y="382"/>
                    <a:pt x="2955" y="383"/>
                    <a:pt x="2892" y="383"/>
                  </a:cubicBezTo>
                  <a:cubicBezTo>
                    <a:pt x="2806" y="383"/>
                    <a:pt x="2720" y="381"/>
                    <a:pt x="2634" y="379"/>
                  </a:cubicBezTo>
                  <a:cubicBezTo>
                    <a:pt x="2603" y="379"/>
                    <a:pt x="2603" y="331"/>
                    <a:pt x="2634" y="331"/>
                  </a:cubicBezTo>
                  <a:cubicBezTo>
                    <a:pt x="2726" y="329"/>
                    <a:pt x="2816" y="327"/>
                    <a:pt x="2907" y="327"/>
                  </a:cubicBezTo>
                  <a:close/>
                  <a:moveTo>
                    <a:pt x="5330" y="318"/>
                  </a:moveTo>
                  <a:cubicBezTo>
                    <a:pt x="5408" y="318"/>
                    <a:pt x="5486" y="320"/>
                    <a:pt x="5563" y="324"/>
                  </a:cubicBezTo>
                  <a:cubicBezTo>
                    <a:pt x="5605" y="325"/>
                    <a:pt x="5605" y="385"/>
                    <a:pt x="5563" y="387"/>
                  </a:cubicBezTo>
                  <a:cubicBezTo>
                    <a:pt x="5492" y="390"/>
                    <a:pt x="5421" y="392"/>
                    <a:pt x="5350" y="392"/>
                  </a:cubicBezTo>
                  <a:cubicBezTo>
                    <a:pt x="5273" y="392"/>
                    <a:pt x="5195" y="390"/>
                    <a:pt x="5117" y="388"/>
                  </a:cubicBezTo>
                  <a:cubicBezTo>
                    <a:pt x="5074" y="386"/>
                    <a:pt x="5074" y="324"/>
                    <a:pt x="5117" y="322"/>
                  </a:cubicBezTo>
                  <a:cubicBezTo>
                    <a:pt x="5188" y="320"/>
                    <a:pt x="5259" y="318"/>
                    <a:pt x="5330" y="318"/>
                  </a:cubicBezTo>
                  <a:close/>
                  <a:moveTo>
                    <a:pt x="9432" y="313"/>
                  </a:moveTo>
                  <a:cubicBezTo>
                    <a:pt x="9504" y="313"/>
                    <a:pt x="9577" y="318"/>
                    <a:pt x="9643" y="337"/>
                  </a:cubicBezTo>
                  <a:cubicBezTo>
                    <a:pt x="9668" y="343"/>
                    <a:pt x="9672" y="386"/>
                    <a:pt x="9643" y="389"/>
                  </a:cubicBezTo>
                  <a:cubicBezTo>
                    <a:pt x="9615" y="393"/>
                    <a:pt x="9586" y="395"/>
                    <a:pt x="9557" y="395"/>
                  </a:cubicBezTo>
                  <a:cubicBezTo>
                    <a:pt x="9449" y="395"/>
                    <a:pt x="9335" y="370"/>
                    <a:pt x="9231" y="356"/>
                  </a:cubicBezTo>
                  <a:cubicBezTo>
                    <a:pt x="9208" y="354"/>
                    <a:pt x="9215" y="317"/>
                    <a:pt x="9237" y="317"/>
                  </a:cubicBezTo>
                  <a:cubicBezTo>
                    <a:pt x="9299" y="317"/>
                    <a:pt x="9365" y="313"/>
                    <a:pt x="9432" y="313"/>
                  </a:cubicBezTo>
                  <a:close/>
                  <a:moveTo>
                    <a:pt x="8298" y="328"/>
                  </a:moveTo>
                  <a:cubicBezTo>
                    <a:pt x="8322" y="328"/>
                    <a:pt x="8327" y="371"/>
                    <a:pt x="8301" y="376"/>
                  </a:cubicBezTo>
                  <a:cubicBezTo>
                    <a:pt x="8135" y="402"/>
                    <a:pt x="7967" y="418"/>
                    <a:pt x="7799" y="435"/>
                  </a:cubicBezTo>
                  <a:cubicBezTo>
                    <a:pt x="7798" y="435"/>
                    <a:pt x="7797" y="435"/>
                    <a:pt x="7797" y="435"/>
                  </a:cubicBezTo>
                  <a:cubicBezTo>
                    <a:pt x="7772" y="435"/>
                    <a:pt x="7768" y="392"/>
                    <a:pt x="7793" y="388"/>
                  </a:cubicBezTo>
                  <a:cubicBezTo>
                    <a:pt x="7961" y="365"/>
                    <a:pt x="8127" y="341"/>
                    <a:pt x="8295" y="328"/>
                  </a:cubicBezTo>
                  <a:cubicBezTo>
                    <a:pt x="8296" y="328"/>
                    <a:pt x="8297" y="328"/>
                    <a:pt x="8298" y="328"/>
                  </a:cubicBezTo>
                  <a:close/>
                  <a:moveTo>
                    <a:pt x="10929" y="339"/>
                  </a:moveTo>
                  <a:cubicBezTo>
                    <a:pt x="10961" y="339"/>
                    <a:pt x="10968" y="392"/>
                    <a:pt x="10937" y="397"/>
                  </a:cubicBezTo>
                  <a:cubicBezTo>
                    <a:pt x="10770" y="424"/>
                    <a:pt x="10598" y="427"/>
                    <a:pt x="10431" y="440"/>
                  </a:cubicBezTo>
                  <a:cubicBezTo>
                    <a:pt x="10431" y="440"/>
                    <a:pt x="10430" y="440"/>
                    <a:pt x="10429" y="440"/>
                  </a:cubicBezTo>
                  <a:cubicBezTo>
                    <a:pt x="10399" y="440"/>
                    <a:pt x="10400" y="393"/>
                    <a:pt x="10431" y="389"/>
                  </a:cubicBezTo>
                  <a:cubicBezTo>
                    <a:pt x="10596" y="371"/>
                    <a:pt x="10763" y="343"/>
                    <a:pt x="10928" y="339"/>
                  </a:cubicBezTo>
                  <a:cubicBezTo>
                    <a:pt x="10929" y="339"/>
                    <a:pt x="10929" y="339"/>
                    <a:pt x="10929" y="339"/>
                  </a:cubicBezTo>
                  <a:close/>
                  <a:moveTo>
                    <a:pt x="11898" y="365"/>
                  </a:moveTo>
                  <a:cubicBezTo>
                    <a:pt x="11988" y="365"/>
                    <a:pt x="12078" y="367"/>
                    <a:pt x="12168" y="373"/>
                  </a:cubicBezTo>
                  <a:cubicBezTo>
                    <a:pt x="12209" y="376"/>
                    <a:pt x="12209" y="434"/>
                    <a:pt x="12168" y="436"/>
                  </a:cubicBezTo>
                  <a:cubicBezTo>
                    <a:pt x="12078" y="442"/>
                    <a:pt x="11988" y="444"/>
                    <a:pt x="11898" y="444"/>
                  </a:cubicBezTo>
                  <a:cubicBezTo>
                    <a:pt x="11790" y="444"/>
                    <a:pt x="11681" y="441"/>
                    <a:pt x="11572" y="440"/>
                  </a:cubicBezTo>
                  <a:cubicBezTo>
                    <a:pt x="11528" y="440"/>
                    <a:pt x="11528" y="370"/>
                    <a:pt x="11572" y="369"/>
                  </a:cubicBezTo>
                  <a:cubicBezTo>
                    <a:pt x="11681" y="367"/>
                    <a:pt x="11790" y="365"/>
                    <a:pt x="11898" y="365"/>
                  </a:cubicBezTo>
                  <a:close/>
                  <a:moveTo>
                    <a:pt x="6306" y="365"/>
                  </a:moveTo>
                  <a:cubicBezTo>
                    <a:pt x="6307" y="365"/>
                    <a:pt x="6308" y="365"/>
                    <a:pt x="6309" y="365"/>
                  </a:cubicBezTo>
                  <a:cubicBezTo>
                    <a:pt x="6510" y="378"/>
                    <a:pt x="6716" y="381"/>
                    <a:pt x="6915" y="409"/>
                  </a:cubicBezTo>
                  <a:cubicBezTo>
                    <a:pt x="6957" y="414"/>
                    <a:pt x="6947" y="482"/>
                    <a:pt x="6906" y="482"/>
                  </a:cubicBezTo>
                  <a:cubicBezTo>
                    <a:pt x="6906" y="482"/>
                    <a:pt x="6905" y="482"/>
                    <a:pt x="6905" y="482"/>
                  </a:cubicBezTo>
                  <a:cubicBezTo>
                    <a:pt x="6707" y="478"/>
                    <a:pt x="6507" y="447"/>
                    <a:pt x="6309" y="426"/>
                  </a:cubicBezTo>
                  <a:cubicBezTo>
                    <a:pt x="6271" y="422"/>
                    <a:pt x="6271" y="365"/>
                    <a:pt x="6306" y="365"/>
                  </a:cubicBezTo>
                  <a:close/>
                  <a:moveTo>
                    <a:pt x="14278" y="413"/>
                  </a:moveTo>
                  <a:cubicBezTo>
                    <a:pt x="14353" y="413"/>
                    <a:pt x="14428" y="415"/>
                    <a:pt x="14503" y="424"/>
                  </a:cubicBezTo>
                  <a:cubicBezTo>
                    <a:pt x="14541" y="428"/>
                    <a:pt x="14541" y="481"/>
                    <a:pt x="14503" y="485"/>
                  </a:cubicBezTo>
                  <a:cubicBezTo>
                    <a:pt x="14429" y="493"/>
                    <a:pt x="14355" y="496"/>
                    <a:pt x="14280" y="496"/>
                  </a:cubicBezTo>
                  <a:cubicBezTo>
                    <a:pt x="14188" y="496"/>
                    <a:pt x="14096" y="492"/>
                    <a:pt x="14006" y="491"/>
                  </a:cubicBezTo>
                  <a:cubicBezTo>
                    <a:pt x="13958" y="490"/>
                    <a:pt x="13958" y="418"/>
                    <a:pt x="14006" y="418"/>
                  </a:cubicBezTo>
                  <a:cubicBezTo>
                    <a:pt x="14096" y="417"/>
                    <a:pt x="14187" y="413"/>
                    <a:pt x="14278" y="413"/>
                  </a:cubicBezTo>
                  <a:close/>
                  <a:moveTo>
                    <a:pt x="12862" y="459"/>
                  </a:moveTo>
                  <a:cubicBezTo>
                    <a:pt x="12863" y="459"/>
                    <a:pt x="12863" y="459"/>
                    <a:pt x="12864" y="459"/>
                  </a:cubicBezTo>
                  <a:cubicBezTo>
                    <a:pt x="13066" y="474"/>
                    <a:pt x="13269" y="486"/>
                    <a:pt x="13469" y="515"/>
                  </a:cubicBezTo>
                  <a:cubicBezTo>
                    <a:pt x="13502" y="520"/>
                    <a:pt x="13494" y="575"/>
                    <a:pt x="13461" y="575"/>
                  </a:cubicBezTo>
                  <a:cubicBezTo>
                    <a:pt x="13461" y="575"/>
                    <a:pt x="13460" y="575"/>
                    <a:pt x="13460" y="575"/>
                  </a:cubicBezTo>
                  <a:cubicBezTo>
                    <a:pt x="13261" y="570"/>
                    <a:pt x="13063" y="549"/>
                    <a:pt x="12864" y="530"/>
                  </a:cubicBezTo>
                  <a:cubicBezTo>
                    <a:pt x="12822" y="525"/>
                    <a:pt x="12819" y="459"/>
                    <a:pt x="12862" y="459"/>
                  </a:cubicBezTo>
                  <a:close/>
                  <a:moveTo>
                    <a:pt x="12989" y="2701"/>
                  </a:moveTo>
                  <a:cubicBezTo>
                    <a:pt x="13063" y="2701"/>
                    <a:pt x="13137" y="2704"/>
                    <a:pt x="13211" y="2710"/>
                  </a:cubicBezTo>
                  <a:cubicBezTo>
                    <a:pt x="13247" y="2713"/>
                    <a:pt x="13247" y="2763"/>
                    <a:pt x="13211" y="2766"/>
                  </a:cubicBezTo>
                  <a:cubicBezTo>
                    <a:pt x="13139" y="2773"/>
                    <a:pt x="13066" y="2775"/>
                    <a:pt x="12993" y="2775"/>
                  </a:cubicBezTo>
                  <a:cubicBezTo>
                    <a:pt x="12901" y="2775"/>
                    <a:pt x="12808" y="2771"/>
                    <a:pt x="12715" y="2769"/>
                  </a:cubicBezTo>
                  <a:cubicBezTo>
                    <a:pt x="12674" y="2769"/>
                    <a:pt x="12675" y="2708"/>
                    <a:pt x="12715" y="2707"/>
                  </a:cubicBezTo>
                  <a:cubicBezTo>
                    <a:pt x="12806" y="2705"/>
                    <a:pt x="12898" y="2701"/>
                    <a:pt x="12989" y="2701"/>
                  </a:cubicBezTo>
                  <a:close/>
                  <a:moveTo>
                    <a:pt x="13704" y="2700"/>
                  </a:moveTo>
                  <a:cubicBezTo>
                    <a:pt x="13705" y="2700"/>
                    <a:pt x="13707" y="2701"/>
                    <a:pt x="13708" y="2701"/>
                  </a:cubicBezTo>
                  <a:cubicBezTo>
                    <a:pt x="13859" y="2716"/>
                    <a:pt x="14017" y="2724"/>
                    <a:pt x="14163" y="2764"/>
                  </a:cubicBezTo>
                  <a:cubicBezTo>
                    <a:pt x="14201" y="2773"/>
                    <a:pt x="14193" y="2831"/>
                    <a:pt x="14155" y="2831"/>
                  </a:cubicBezTo>
                  <a:cubicBezTo>
                    <a:pt x="14155" y="2831"/>
                    <a:pt x="14155" y="2831"/>
                    <a:pt x="14154" y="2831"/>
                  </a:cubicBezTo>
                  <a:cubicBezTo>
                    <a:pt x="14003" y="2830"/>
                    <a:pt x="13848" y="2796"/>
                    <a:pt x="13699" y="2770"/>
                  </a:cubicBezTo>
                  <a:cubicBezTo>
                    <a:pt x="13661" y="2764"/>
                    <a:pt x="13668" y="2700"/>
                    <a:pt x="13704" y="2700"/>
                  </a:cubicBezTo>
                  <a:close/>
                  <a:moveTo>
                    <a:pt x="7797" y="2812"/>
                  </a:moveTo>
                  <a:cubicBezTo>
                    <a:pt x="7831" y="2812"/>
                    <a:pt x="7864" y="2813"/>
                    <a:pt x="7897" y="2816"/>
                  </a:cubicBezTo>
                  <a:cubicBezTo>
                    <a:pt x="7925" y="2818"/>
                    <a:pt x="7925" y="2857"/>
                    <a:pt x="7897" y="2860"/>
                  </a:cubicBezTo>
                  <a:cubicBezTo>
                    <a:pt x="7863" y="2863"/>
                    <a:pt x="7828" y="2864"/>
                    <a:pt x="7792" y="2864"/>
                  </a:cubicBezTo>
                  <a:cubicBezTo>
                    <a:pt x="7695" y="2864"/>
                    <a:pt x="7596" y="2855"/>
                    <a:pt x="7500" y="2852"/>
                  </a:cubicBezTo>
                  <a:cubicBezTo>
                    <a:pt x="7483" y="2851"/>
                    <a:pt x="7483" y="2825"/>
                    <a:pt x="7500" y="2825"/>
                  </a:cubicBezTo>
                  <a:cubicBezTo>
                    <a:pt x="7598" y="2821"/>
                    <a:pt x="7698" y="2812"/>
                    <a:pt x="7797" y="2812"/>
                  </a:cubicBezTo>
                  <a:close/>
                  <a:moveTo>
                    <a:pt x="9936" y="2762"/>
                  </a:moveTo>
                  <a:cubicBezTo>
                    <a:pt x="9964" y="2762"/>
                    <a:pt x="9971" y="2804"/>
                    <a:pt x="9942" y="2816"/>
                  </a:cubicBezTo>
                  <a:cubicBezTo>
                    <a:pt x="9845" y="2857"/>
                    <a:pt x="9744" y="2873"/>
                    <a:pt x="9641" y="2873"/>
                  </a:cubicBezTo>
                  <a:cubicBezTo>
                    <a:pt x="9588" y="2873"/>
                    <a:pt x="9534" y="2869"/>
                    <a:pt x="9481" y="2861"/>
                  </a:cubicBezTo>
                  <a:cubicBezTo>
                    <a:pt x="9453" y="2857"/>
                    <a:pt x="9458" y="2809"/>
                    <a:pt x="9484" y="2809"/>
                  </a:cubicBezTo>
                  <a:cubicBezTo>
                    <a:pt x="9485" y="2809"/>
                    <a:pt x="9486" y="2810"/>
                    <a:pt x="9487" y="2810"/>
                  </a:cubicBezTo>
                  <a:cubicBezTo>
                    <a:pt x="9523" y="2814"/>
                    <a:pt x="9558" y="2816"/>
                    <a:pt x="9593" y="2816"/>
                  </a:cubicBezTo>
                  <a:cubicBezTo>
                    <a:pt x="9706" y="2816"/>
                    <a:pt x="9815" y="2795"/>
                    <a:pt x="9926" y="2764"/>
                  </a:cubicBezTo>
                  <a:cubicBezTo>
                    <a:pt x="9930" y="2763"/>
                    <a:pt x="9933" y="2762"/>
                    <a:pt x="9936" y="2762"/>
                  </a:cubicBezTo>
                  <a:close/>
                  <a:moveTo>
                    <a:pt x="11620" y="2766"/>
                  </a:moveTo>
                  <a:cubicBezTo>
                    <a:pt x="11622" y="2766"/>
                    <a:pt x="11625" y="2766"/>
                    <a:pt x="11628" y="2767"/>
                  </a:cubicBezTo>
                  <a:cubicBezTo>
                    <a:pt x="11742" y="2801"/>
                    <a:pt x="11857" y="2813"/>
                    <a:pt x="11974" y="2813"/>
                  </a:cubicBezTo>
                  <a:cubicBezTo>
                    <a:pt x="12021" y="2813"/>
                    <a:pt x="12070" y="2811"/>
                    <a:pt x="12118" y="2807"/>
                  </a:cubicBezTo>
                  <a:cubicBezTo>
                    <a:pt x="12119" y="2807"/>
                    <a:pt x="12120" y="2807"/>
                    <a:pt x="12120" y="2807"/>
                  </a:cubicBezTo>
                  <a:cubicBezTo>
                    <a:pt x="12148" y="2807"/>
                    <a:pt x="12154" y="2854"/>
                    <a:pt x="12126" y="2860"/>
                  </a:cubicBezTo>
                  <a:cubicBezTo>
                    <a:pt x="12063" y="2874"/>
                    <a:pt x="12000" y="2880"/>
                    <a:pt x="11937" y="2880"/>
                  </a:cubicBezTo>
                  <a:cubicBezTo>
                    <a:pt x="11827" y="2880"/>
                    <a:pt x="11718" y="2860"/>
                    <a:pt x="11611" y="2828"/>
                  </a:cubicBezTo>
                  <a:cubicBezTo>
                    <a:pt x="11575" y="2817"/>
                    <a:pt x="11587" y="2766"/>
                    <a:pt x="11620" y="2766"/>
                  </a:cubicBezTo>
                  <a:close/>
                  <a:moveTo>
                    <a:pt x="10709" y="2805"/>
                  </a:moveTo>
                  <a:cubicBezTo>
                    <a:pt x="10803" y="2805"/>
                    <a:pt x="10894" y="2823"/>
                    <a:pt x="10985" y="2860"/>
                  </a:cubicBezTo>
                  <a:cubicBezTo>
                    <a:pt x="11012" y="2870"/>
                    <a:pt x="11004" y="2910"/>
                    <a:pt x="10981" y="2910"/>
                  </a:cubicBezTo>
                  <a:cubicBezTo>
                    <a:pt x="10978" y="2910"/>
                    <a:pt x="10975" y="2909"/>
                    <a:pt x="10972" y="2908"/>
                  </a:cubicBezTo>
                  <a:cubicBezTo>
                    <a:pt x="10880" y="2873"/>
                    <a:pt x="10784" y="2856"/>
                    <a:pt x="10686" y="2856"/>
                  </a:cubicBezTo>
                  <a:cubicBezTo>
                    <a:pt x="10651" y="2856"/>
                    <a:pt x="10615" y="2858"/>
                    <a:pt x="10579" y="2863"/>
                  </a:cubicBezTo>
                  <a:cubicBezTo>
                    <a:pt x="10578" y="2863"/>
                    <a:pt x="10577" y="2863"/>
                    <a:pt x="10576" y="2863"/>
                  </a:cubicBezTo>
                  <a:cubicBezTo>
                    <a:pt x="10553" y="2863"/>
                    <a:pt x="10548" y="2820"/>
                    <a:pt x="10572" y="2817"/>
                  </a:cubicBezTo>
                  <a:cubicBezTo>
                    <a:pt x="10619" y="2809"/>
                    <a:pt x="10664" y="2805"/>
                    <a:pt x="10709" y="2805"/>
                  </a:cubicBezTo>
                  <a:close/>
                  <a:moveTo>
                    <a:pt x="2656" y="2863"/>
                  </a:moveTo>
                  <a:cubicBezTo>
                    <a:pt x="2682" y="2863"/>
                    <a:pt x="2708" y="2863"/>
                    <a:pt x="2733" y="2864"/>
                  </a:cubicBezTo>
                  <a:cubicBezTo>
                    <a:pt x="2763" y="2865"/>
                    <a:pt x="2763" y="2910"/>
                    <a:pt x="2733" y="2911"/>
                  </a:cubicBezTo>
                  <a:cubicBezTo>
                    <a:pt x="2707" y="2912"/>
                    <a:pt x="2681" y="2912"/>
                    <a:pt x="2655" y="2912"/>
                  </a:cubicBezTo>
                  <a:cubicBezTo>
                    <a:pt x="2548" y="2912"/>
                    <a:pt x="2442" y="2908"/>
                    <a:pt x="2336" y="2907"/>
                  </a:cubicBezTo>
                  <a:cubicBezTo>
                    <a:pt x="2311" y="2906"/>
                    <a:pt x="2311" y="2869"/>
                    <a:pt x="2336" y="2869"/>
                  </a:cubicBezTo>
                  <a:cubicBezTo>
                    <a:pt x="2442" y="2868"/>
                    <a:pt x="2549" y="2863"/>
                    <a:pt x="2656" y="2863"/>
                  </a:cubicBezTo>
                  <a:close/>
                  <a:moveTo>
                    <a:pt x="8732" y="2860"/>
                  </a:moveTo>
                  <a:cubicBezTo>
                    <a:pt x="8818" y="2860"/>
                    <a:pt x="8904" y="2862"/>
                    <a:pt x="8990" y="2868"/>
                  </a:cubicBezTo>
                  <a:cubicBezTo>
                    <a:pt x="9015" y="2869"/>
                    <a:pt x="9015" y="2905"/>
                    <a:pt x="8990" y="2907"/>
                  </a:cubicBezTo>
                  <a:cubicBezTo>
                    <a:pt x="8900" y="2913"/>
                    <a:pt x="8810" y="2914"/>
                    <a:pt x="8720" y="2914"/>
                  </a:cubicBezTo>
                  <a:cubicBezTo>
                    <a:pt x="8645" y="2914"/>
                    <a:pt x="8569" y="2913"/>
                    <a:pt x="8494" y="2912"/>
                  </a:cubicBezTo>
                  <a:cubicBezTo>
                    <a:pt x="8462" y="2912"/>
                    <a:pt x="8462" y="2863"/>
                    <a:pt x="8494" y="2863"/>
                  </a:cubicBezTo>
                  <a:cubicBezTo>
                    <a:pt x="8573" y="2862"/>
                    <a:pt x="8653" y="2860"/>
                    <a:pt x="8732" y="2860"/>
                  </a:cubicBezTo>
                  <a:close/>
                  <a:moveTo>
                    <a:pt x="3513" y="2854"/>
                  </a:moveTo>
                  <a:cubicBezTo>
                    <a:pt x="3584" y="2854"/>
                    <a:pt x="3655" y="2856"/>
                    <a:pt x="3726" y="2861"/>
                  </a:cubicBezTo>
                  <a:cubicBezTo>
                    <a:pt x="3761" y="2863"/>
                    <a:pt x="3761" y="2911"/>
                    <a:pt x="3726" y="2914"/>
                  </a:cubicBezTo>
                  <a:cubicBezTo>
                    <a:pt x="3657" y="2919"/>
                    <a:pt x="3589" y="2921"/>
                    <a:pt x="3521" y="2921"/>
                  </a:cubicBezTo>
                  <a:cubicBezTo>
                    <a:pt x="3440" y="2921"/>
                    <a:pt x="3360" y="2919"/>
                    <a:pt x="3279" y="2918"/>
                  </a:cubicBezTo>
                  <a:cubicBezTo>
                    <a:pt x="3241" y="2918"/>
                    <a:pt x="3241" y="2858"/>
                    <a:pt x="3279" y="2857"/>
                  </a:cubicBezTo>
                  <a:cubicBezTo>
                    <a:pt x="3357" y="2856"/>
                    <a:pt x="3435" y="2854"/>
                    <a:pt x="3513" y="2854"/>
                  </a:cubicBezTo>
                  <a:close/>
                  <a:moveTo>
                    <a:pt x="5734" y="2850"/>
                  </a:moveTo>
                  <a:cubicBezTo>
                    <a:pt x="5778" y="2850"/>
                    <a:pt x="5820" y="2851"/>
                    <a:pt x="5862" y="2857"/>
                  </a:cubicBezTo>
                  <a:cubicBezTo>
                    <a:pt x="5901" y="2862"/>
                    <a:pt x="5901" y="2913"/>
                    <a:pt x="5862" y="2918"/>
                  </a:cubicBezTo>
                  <a:cubicBezTo>
                    <a:pt x="5819" y="2923"/>
                    <a:pt x="5774" y="2925"/>
                    <a:pt x="5729" y="2925"/>
                  </a:cubicBezTo>
                  <a:cubicBezTo>
                    <a:pt x="5641" y="2925"/>
                    <a:pt x="5551" y="2918"/>
                    <a:pt x="5464" y="2915"/>
                  </a:cubicBezTo>
                  <a:cubicBezTo>
                    <a:pt x="5429" y="2914"/>
                    <a:pt x="5429" y="2860"/>
                    <a:pt x="5464" y="2860"/>
                  </a:cubicBezTo>
                  <a:cubicBezTo>
                    <a:pt x="5553" y="2858"/>
                    <a:pt x="5644" y="2850"/>
                    <a:pt x="5734" y="2850"/>
                  </a:cubicBezTo>
                  <a:close/>
                  <a:moveTo>
                    <a:pt x="4222" y="2815"/>
                  </a:moveTo>
                  <a:cubicBezTo>
                    <a:pt x="4224" y="2815"/>
                    <a:pt x="4226" y="2815"/>
                    <a:pt x="4229" y="2816"/>
                  </a:cubicBezTo>
                  <a:cubicBezTo>
                    <a:pt x="4351" y="2848"/>
                    <a:pt x="4472" y="2861"/>
                    <a:pt x="4596" y="2861"/>
                  </a:cubicBezTo>
                  <a:cubicBezTo>
                    <a:pt x="4653" y="2861"/>
                    <a:pt x="4710" y="2858"/>
                    <a:pt x="4768" y="2853"/>
                  </a:cubicBezTo>
                  <a:cubicBezTo>
                    <a:pt x="4769" y="2853"/>
                    <a:pt x="4770" y="2853"/>
                    <a:pt x="4771" y="2853"/>
                  </a:cubicBezTo>
                  <a:cubicBezTo>
                    <a:pt x="4804" y="2853"/>
                    <a:pt x="4811" y="2911"/>
                    <a:pt x="4777" y="2915"/>
                  </a:cubicBezTo>
                  <a:cubicBezTo>
                    <a:pt x="4719" y="2924"/>
                    <a:pt x="4661" y="2928"/>
                    <a:pt x="4603" y="2928"/>
                  </a:cubicBezTo>
                  <a:cubicBezTo>
                    <a:pt x="4472" y="2928"/>
                    <a:pt x="4342" y="2907"/>
                    <a:pt x="4214" y="2868"/>
                  </a:cubicBezTo>
                  <a:cubicBezTo>
                    <a:pt x="4183" y="2859"/>
                    <a:pt x="4193" y="2815"/>
                    <a:pt x="4222" y="2815"/>
                  </a:cubicBezTo>
                  <a:close/>
                  <a:moveTo>
                    <a:pt x="1378" y="2817"/>
                  </a:moveTo>
                  <a:cubicBezTo>
                    <a:pt x="1486" y="2817"/>
                    <a:pt x="1594" y="2834"/>
                    <a:pt x="1693" y="2874"/>
                  </a:cubicBezTo>
                  <a:cubicBezTo>
                    <a:pt x="1724" y="2885"/>
                    <a:pt x="1716" y="2928"/>
                    <a:pt x="1688" y="2928"/>
                  </a:cubicBezTo>
                  <a:cubicBezTo>
                    <a:pt x="1685" y="2928"/>
                    <a:pt x="1682" y="2928"/>
                    <a:pt x="1679" y="2927"/>
                  </a:cubicBezTo>
                  <a:cubicBezTo>
                    <a:pt x="1552" y="2898"/>
                    <a:pt x="1434" y="2880"/>
                    <a:pt x="1310" y="2880"/>
                  </a:cubicBezTo>
                  <a:cubicBezTo>
                    <a:pt x="1257" y="2880"/>
                    <a:pt x="1202" y="2883"/>
                    <a:pt x="1146" y="2891"/>
                  </a:cubicBezTo>
                  <a:cubicBezTo>
                    <a:pt x="1145" y="2891"/>
                    <a:pt x="1144" y="2891"/>
                    <a:pt x="1143" y="2891"/>
                  </a:cubicBezTo>
                  <a:cubicBezTo>
                    <a:pt x="1117" y="2891"/>
                    <a:pt x="1105" y="2853"/>
                    <a:pt x="1134" y="2846"/>
                  </a:cubicBezTo>
                  <a:cubicBezTo>
                    <a:pt x="1213" y="2827"/>
                    <a:pt x="1296" y="2817"/>
                    <a:pt x="1378" y="2817"/>
                  </a:cubicBezTo>
                  <a:close/>
                  <a:moveTo>
                    <a:pt x="6410" y="2856"/>
                  </a:moveTo>
                  <a:cubicBezTo>
                    <a:pt x="6412" y="2856"/>
                    <a:pt x="6414" y="2856"/>
                    <a:pt x="6416" y="2857"/>
                  </a:cubicBezTo>
                  <a:cubicBezTo>
                    <a:pt x="6595" y="2894"/>
                    <a:pt x="6773" y="2901"/>
                    <a:pt x="6954" y="2910"/>
                  </a:cubicBezTo>
                  <a:cubicBezTo>
                    <a:pt x="6992" y="2911"/>
                    <a:pt x="6991" y="2962"/>
                    <a:pt x="6954" y="2967"/>
                  </a:cubicBezTo>
                  <a:cubicBezTo>
                    <a:pt x="6911" y="2972"/>
                    <a:pt x="6869" y="2974"/>
                    <a:pt x="6826" y="2974"/>
                  </a:cubicBezTo>
                  <a:cubicBezTo>
                    <a:pt x="6683" y="2974"/>
                    <a:pt x="6540" y="2949"/>
                    <a:pt x="6401" y="2913"/>
                  </a:cubicBezTo>
                  <a:cubicBezTo>
                    <a:pt x="6367" y="2904"/>
                    <a:pt x="6379" y="2856"/>
                    <a:pt x="6410" y="2856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4" y="6"/>
                    <a:pt x="7" y="12"/>
                    <a:pt x="7" y="20"/>
                  </a:cubicBezTo>
                  <a:cubicBezTo>
                    <a:pt x="16" y="90"/>
                    <a:pt x="23" y="160"/>
                    <a:pt x="31" y="231"/>
                  </a:cubicBezTo>
                  <a:cubicBezTo>
                    <a:pt x="35" y="220"/>
                    <a:pt x="43" y="214"/>
                    <a:pt x="55" y="214"/>
                  </a:cubicBezTo>
                  <a:cubicBezTo>
                    <a:pt x="58" y="214"/>
                    <a:pt x="61" y="214"/>
                    <a:pt x="64" y="215"/>
                  </a:cubicBezTo>
                  <a:cubicBezTo>
                    <a:pt x="186" y="248"/>
                    <a:pt x="309" y="265"/>
                    <a:pt x="432" y="265"/>
                  </a:cubicBezTo>
                  <a:cubicBezTo>
                    <a:pt x="518" y="265"/>
                    <a:pt x="605" y="257"/>
                    <a:pt x="692" y="240"/>
                  </a:cubicBezTo>
                  <a:cubicBezTo>
                    <a:pt x="695" y="240"/>
                    <a:pt x="697" y="240"/>
                    <a:pt x="700" y="240"/>
                  </a:cubicBezTo>
                  <a:cubicBezTo>
                    <a:pt x="735" y="240"/>
                    <a:pt x="747" y="291"/>
                    <a:pt x="709" y="301"/>
                  </a:cubicBezTo>
                  <a:cubicBezTo>
                    <a:pt x="615" y="326"/>
                    <a:pt x="520" y="339"/>
                    <a:pt x="426" y="339"/>
                  </a:cubicBezTo>
                  <a:cubicBezTo>
                    <a:pt x="299" y="339"/>
                    <a:pt x="173" y="316"/>
                    <a:pt x="49" y="271"/>
                  </a:cubicBezTo>
                  <a:cubicBezTo>
                    <a:pt x="42" y="269"/>
                    <a:pt x="37" y="266"/>
                    <a:pt x="34" y="261"/>
                  </a:cubicBezTo>
                  <a:lnTo>
                    <a:pt x="34" y="261"/>
                  </a:lnTo>
                  <a:cubicBezTo>
                    <a:pt x="126" y="1122"/>
                    <a:pt x="181" y="2046"/>
                    <a:pt x="66" y="2910"/>
                  </a:cubicBezTo>
                  <a:cubicBezTo>
                    <a:pt x="184" y="2907"/>
                    <a:pt x="301" y="2904"/>
                    <a:pt x="419" y="2904"/>
                  </a:cubicBezTo>
                  <a:cubicBezTo>
                    <a:pt x="495" y="2904"/>
                    <a:pt x="571" y="2905"/>
                    <a:pt x="647" y="2908"/>
                  </a:cubicBezTo>
                  <a:cubicBezTo>
                    <a:pt x="686" y="2908"/>
                    <a:pt x="686" y="2966"/>
                    <a:pt x="647" y="2968"/>
                  </a:cubicBezTo>
                  <a:cubicBezTo>
                    <a:pt x="575" y="2969"/>
                    <a:pt x="503" y="2970"/>
                    <a:pt x="431" y="2970"/>
                  </a:cubicBezTo>
                  <a:cubicBezTo>
                    <a:pt x="306" y="2970"/>
                    <a:pt x="182" y="2968"/>
                    <a:pt x="58" y="2965"/>
                  </a:cubicBezTo>
                  <a:cubicBezTo>
                    <a:pt x="42" y="3078"/>
                    <a:pt x="23" y="3191"/>
                    <a:pt x="1" y="3301"/>
                  </a:cubicBezTo>
                  <a:cubicBezTo>
                    <a:pt x="1465" y="3228"/>
                    <a:pt x="2933" y="3217"/>
                    <a:pt x="4402" y="3217"/>
                  </a:cubicBezTo>
                  <a:cubicBezTo>
                    <a:pt x="5078" y="3217"/>
                    <a:pt x="5753" y="3219"/>
                    <a:pt x="6429" y="3219"/>
                  </a:cubicBezTo>
                  <a:cubicBezTo>
                    <a:pt x="6697" y="3219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4"/>
                    <a:pt x="13939" y="3241"/>
                  </a:cubicBezTo>
                  <a:cubicBezTo>
                    <a:pt x="13952" y="3227"/>
                    <a:pt x="13972" y="3219"/>
                    <a:pt x="13992" y="3219"/>
                  </a:cubicBezTo>
                  <a:cubicBezTo>
                    <a:pt x="14012" y="3219"/>
                    <a:pt x="14031" y="3227"/>
                    <a:pt x="14042" y="3242"/>
                  </a:cubicBezTo>
                  <a:cubicBezTo>
                    <a:pt x="14185" y="3243"/>
                    <a:pt x="14330" y="3244"/>
                    <a:pt x="14474" y="3245"/>
                  </a:cubicBezTo>
                  <a:cubicBezTo>
                    <a:pt x="14477" y="3227"/>
                    <a:pt x="14492" y="3210"/>
                    <a:pt x="14518" y="3210"/>
                  </a:cubicBezTo>
                  <a:cubicBezTo>
                    <a:pt x="14559" y="3208"/>
                    <a:pt x="14601" y="3207"/>
                    <a:pt x="14642" y="3206"/>
                  </a:cubicBezTo>
                  <a:lnTo>
                    <a:pt x="14670" y="3206"/>
                  </a:lnTo>
                  <a:cubicBezTo>
                    <a:pt x="14682" y="3196"/>
                    <a:pt x="14693" y="3186"/>
                    <a:pt x="14705" y="3176"/>
                  </a:cubicBezTo>
                  <a:cubicBezTo>
                    <a:pt x="14707" y="3175"/>
                    <a:pt x="14708" y="3175"/>
                    <a:pt x="14710" y="3173"/>
                  </a:cubicBezTo>
                  <a:cubicBezTo>
                    <a:pt x="14632" y="2148"/>
                    <a:pt x="14635" y="1117"/>
                    <a:pt x="14546" y="92"/>
                  </a:cubicBezTo>
                  <a:lnTo>
                    <a:pt x="14543" y="92"/>
                  </a:lnTo>
                  <a:cubicBezTo>
                    <a:pt x="13978" y="99"/>
                    <a:pt x="13413" y="102"/>
                    <a:pt x="12848" y="102"/>
                  </a:cubicBezTo>
                  <a:cubicBezTo>
                    <a:pt x="10969" y="102"/>
                    <a:pt x="9088" y="71"/>
                    <a:pt x="7210" y="57"/>
                  </a:cubicBezTo>
                  <a:cubicBezTo>
                    <a:pt x="5992" y="47"/>
                    <a:pt x="4772" y="37"/>
                    <a:pt x="3553" y="30"/>
                  </a:cubicBezTo>
                  <a:cubicBezTo>
                    <a:pt x="3436" y="29"/>
                    <a:pt x="3319" y="29"/>
                    <a:pt x="3203" y="29"/>
                  </a:cubicBezTo>
                  <a:cubicBezTo>
                    <a:pt x="2689" y="29"/>
                    <a:pt x="2175" y="35"/>
                    <a:pt x="1660" y="35"/>
                  </a:cubicBezTo>
                  <a:cubicBezTo>
                    <a:pt x="1106" y="35"/>
                    <a:pt x="552" y="28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64"/>
            <p:cNvSpPr/>
            <p:nvPr/>
          </p:nvSpPr>
          <p:spPr>
            <a:xfrm>
              <a:off x="7737238" y="1961276"/>
              <a:ext cx="167201" cy="172927"/>
            </a:xfrm>
            <a:custGeom>
              <a:avLst/>
              <a:gdLst/>
              <a:ahLst/>
              <a:cxnLst/>
              <a:rect l="l" t="t" r="r" b="b"/>
              <a:pathLst>
                <a:path w="3154" h="3262" extrusionOk="0">
                  <a:moveTo>
                    <a:pt x="366" y="143"/>
                  </a:moveTo>
                  <a:cubicBezTo>
                    <a:pt x="369" y="143"/>
                    <a:pt x="372" y="143"/>
                    <a:pt x="376" y="144"/>
                  </a:cubicBezTo>
                  <a:cubicBezTo>
                    <a:pt x="514" y="178"/>
                    <a:pt x="652" y="186"/>
                    <a:pt x="792" y="186"/>
                  </a:cubicBezTo>
                  <a:cubicBezTo>
                    <a:pt x="832" y="186"/>
                    <a:pt x="872" y="185"/>
                    <a:pt x="913" y="184"/>
                  </a:cubicBezTo>
                  <a:cubicBezTo>
                    <a:pt x="914" y="184"/>
                    <a:pt x="914" y="184"/>
                    <a:pt x="914" y="184"/>
                  </a:cubicBezTo>
                  <a:cubicBezTo>
                    <a:pt x="955" y="184"/>
                    <a:pt x="963" y="248"/>
                    <a:pt x="924" y="257"/>
                  </a:cubicBezTo>
                  <a:cubicBezTo>
                    <a:pt x="859" y="271"/>
                    <a:pt x="795" y="277"/>
                    <a:pt x="730" y="277"/>
                  </a:cubicBezTo>
                  <a:cubicBezTo>
                    <a:pt x="604" y="277"/>
                    <a:pt x="478" y="253"/>
                    <a:pt x="357" y="214"/>
                  </a:cubicBezTo>
                  <a:cubicBezTo>
                    <a:pt x="316" y="200"/>
                    <a:pt x="328" y="143"/>
                    <a:pt x="366" y="143"/>
                  </a:cubicBezTo>
                  <a:close/>
                  <a:moveTo>
                    <a:pt x="1611" y="244"/>
                  </a:moveTo>
                  <a:cubicBezTo>
                    <a:pt x="1660" y="244"/>
                    <a:pt x="1709" y="246"/>
                    <a:pt x="1758" y="249"/>
                  </a:cubicBezTo>
                  <a:cubicBezTo>
                    <a:pt x="1790" y="252"/>
                    <a:pt x="1790" y="295"/>
                    <a:pt x="1758" y="299"/>
                  </a:cubicBezTo>
                  <a:cubicBezTo>
                    <a:pt x="1712" y="302"/>
                    <a:pt x="1667" y="303"/>
                    <a:pt x="1621" y="303"/>
                  </a:cubicBezTo>
                  <a:cubicBezTo>
                    <a:pt x="1517" y="303"/>
                    <a:pt x="1413" y="297"/>
                    <a:pt x="1311" y="293"/>
                  </a:cubicBezTo>
                  <a:cubicBezTo>
                    <a:pt x="1286" y="292"/>
                    <a:pt x="1286" y="255"/>
                    <a:pt x="1311" y="254"/>
                  </a:cubicBezTo>
                  <a:cubicBezTo>
                    <a:pt x="1410" y="250"/>
                    <a:pt x="1511" y="244"/>
                    <a:pt x="1611" y="244"/>
                  </a:cubicBezTo>
                  <a:close/>
                  <a:moveTo>
                    <a:pt x="2205" y="293"/>
                  </a:moveTo>
                  <a:cubicBezTo>
                    <a:pt x="2255" y="293"/>
                    <a:pt x="2304" y="295"/>
                    <a:pt x="2353" y="301"/>
                  </a:cubicBezTo>
                  <a:cubicBezTo>
                    <a:pt x="2382" y="305"/>
                    <a:pt x="2382" y="341"/>
                    <a:pt x="2353" y="346"/>
                  </a:cubicBezTo>
                  <a:cubicBezTo>
                    <a:pt x="2304" y="351"/>
                    <a:pt x="2255" y="353"/>
                    <a:pt x="2205" y="353"/>
                  </a:cubicBezTo>
                  <a:cubicBezTo>
                    <a:pt x="2156" y="353"/>
                    <a:pt x="2106" y="351"/>
                    <a:pt x="2056" y="351"/>
                  </a:cubicBezTo>
                  <a:cubicBezTo>
                    <a:pt x="2020" y="350"/>
                    <a:pt x="2020" y="295"/>
                    <a:pt x="2056" y="295"/>
                  </a:cubicBezTo>
                  <a:cubicBezTo>
                    <a:pt x="2106" y="295"/>
                    <a:pt x="2156" y="293"/>
                    <a:pt x="2205" y="293"/>
                  </a:cubicBezTo>
                  <a:close/>
                  <a:moveTo>
                    <a:pt x="1887" y="2866"/>
                  </a:moveTo>
                  <a:cubicBezTo>
                    <a:pt x="1927" y="2866"/>
                    <a:pt x="1967" y="2868"/>
                    <a:pt x="2006" y="2873"/>
                  </a:cubicBezTo>
                  <a:cubicBezTo>
                    <a:pt x="2048" y="2878"/>
                    <a:pt x="2048" y="2933"/>
                    <a:pt x="2006" y="2937"/>
                  </a:cubicBezTo>
                  <a:cubicBezTo>
                    <a:pt x="1965" y="2942"/>
                    <a:pt x="1924" y="2944"/>
                    <a:pt x="1883" y="2944"/>
                  </a:cubicBezTo>
                  <a:cubicBezTo>
                    <a:pt x="1792" y="2944"/>
                    <a:pt x="1699" y="2935"/>
                    <a:pt x="1610" y="2930"/>
                  </a:cubicBezTo>
                  <a:cubicBezTo>
                    <a:pt x="1578" y="2928"/>
                    <a:pt x="1578" y="2883"/>
                    <a:pt x="1610" y="2881"/>
                  </a:cubicBezTo>
                  <a:cubicBezTo>
                    <a:pt x="1701" y="2876"/>
                    <a:pt x="1794" y="2866"/>
                    <a:pt x="1887" y="2866"/>
                  </a:cubicBezTo>
                  <a:close/>
                  <a:moveTo>
                    <a:pt x="934" y="2918"/>
                  </a:moveTo>
                  <a:cubicBezTo>
                    <a:pt x="977" y="2918"/>
                    <a:pt x="1020" y="2920"/>
                    <a:pt x="1063" y="2923"/>
                  </a:cubicBezTo>
                  <a:cubicBezTo>
                    <a:pt x="1103" y="2928"/>
                    <a:pt x="1103" y="2983"/>
                    <a:pt x="1063" y="2986"/>
                  </a:cubicBezTo>
                  <a:cubicBezTo>
                    <a:pt x="1020" y="2990"/>
                    <a:pt x="977" y="2992"/>
                    <a:pt x="934" y="2992"/>
                  </a:cubicBezTo>
                  <a:cubicBezTo>
                    <a:pt x="844" y="2992"/>
                    <a:pt x="755" y="2985"/>
                    <a:pt x="665" y="2981"/>
                  </a:cubicBezTo>
                  <a:cubicBezTo>
                    <a:pt x="631" y="2980"/>
                    <a:pt x="631" y="2930"/>
                    <a:pt x="665" y="2929"/>
                  </a:cubicBezTo>
                  <a:cubicBezTo>
                    <a:pt x="755" y="2924"/>
                    <a:pt x="844" y="2918"/>
                    <a:pt x="934" y="2918"/>
                  </a:cubicBezTo>
                  <a:close/>
                  <a:moveTo>
                    <a:pt x="2588" y="2921"/>
                  </a:moveTo>
                  <a:cubicBezTo>
                    <a:pt x="2612" y="2921"/>
                    <a:pt x="2636" y="2925"/>
                    <a:pt x="2659" y="2933"/>
                  </a:cubicBezTo>
                  <a:cubicBezTo>
                    <a:pt x="2683" y="2942"/>
                    <a:pt x="2681" y="2982"/>
                    <a:pt x="2652" y="2982"/>
                  </a:cubicBezTo>
                  <a:cubicBezTo>
                    <a:pt x="2652" y="2982"/>
                    <a:pt x="2652" y="2982"/>
                    <a:pt x="2651" y="2982"/>
                  </a:cubicBezTo>
                  <a:cubicBezTo>
                    <a:pt x="2623" y="2982"/>
                    <a:pt x="2595" y="2978"/>
                    <a:pt x="2567" y="2978"/>
                  </a:cubicBezTo>
                  <a:cubicBezTo>
                    <a:pt x="2555" y="2978"/>
                    <a:pt x="2542" y="2979"/>
                    <a:pt x="2530" y="2981"/>
                  </a:cubicBezTo>
                  <a:cubicBezTo>
                    <a:pt x="2488" y="2989"/>
                    <a:pt x="2450" y="3003"/>
                    <a:pt x="2416" y="3026"/>
                  </a:cubicBezTo>
                  <a:cubicBezTo>
                    <a:pt x="2412" y="3028"/>
                    <a:pt x="2408" y="3030"/>
                    <a:pt x="2404" y="3030"/>
                  </a:cubicBezTo>
                  <a:cubicBezTo>
                    <a:pt x="2383" y="3030"/>
                    <a:pt x="2370" y="2999"/>
                    <a:pt x="2392" y="2985"/>
                  </a:cubicBezTo>
                  <a:cubicBezTo>
                    <a:pt x="2445" y="2950"/>
                    <a:pt x="2518" y="2921"/>
                    <a:pt x="2588" y="2921"/>
                  </a:cubicBezTo>
                  <a:close/>
                  <a:moveTo>
                    <a:pt x="2414" y="1"/>
                  </a:moveTo>
                  <a:lnTo>
                    <a:pt x="2396" y="2"/>
                  </a:lnTo>
                  <a:cubicBezTo>
                    <a:pt x="2396" y="27"/>
                    <a:pt x="2379" y="54"/>
                    <a:pt x="2341" y="56"/>
                  </a:cubicBezTo>
                  <a:cubicBezTo>
                    <a:pt x="2156" y="66"/>
                    <a:pt x="1968" y="70"/>
                    <a:pt x="1778" y="70"/>
                  </a:cubicBezTo>
                  <a:cubicBezTo>
                    <a:pt x="1257" y="70"/>
                    <a:pt x="728" y="39"/>
                    <a:pt x="217" y="5"/>
                  </a:cubicBezTo>
                  <a:lnTo>
                    <a:pt x="217" y="5"/>
                  </a:lnTo>
                  <a:cubicBezTo>
                    <a:pt x="557" y="614"/>
                    <a:pt x="989" y="1161"/>
                    <a:pt x="1436" y="1697"/>
                  </a:cubicBezTo>
                  <a:cubicBezTo>
                    <a:pt x="1452" y="1717"/>
                    <a:pt x="1453" y="1741"/>
                    <a:pt x="1445" y="1759"/>
                  </a:cubicBezTo>
                  <a:cubicBezTo>
                    <a:pt x="1459" y="1782"/>
                    <a:pt x="1461" y="1812"/>
                    <a:pt x="1437" y="1839"/>
                  </a:cubicBezTo>
                  <a:cubicBezTo>
                    <a:pt x="978" y="2327"/>
                    <a:pt x="493" y="2808"/>
                    <a:pt x="1" y="3262"/>
                  </a:cubicBezTo>
                  <a:cubicBezTo>
                    <a:pt x="1049" y="3216"/>
                    <a:pt x="2102" y="3225"/>
                    <a:pt x="3153" y="3218"/>
                  </a:cubicBezTo>
                  <a:cubicBezTo>
                    <a:pt x="2894" y="3064"/>
                    <a:pt x="2646" y="2893"/>
                    <a:pt x="2419" y="2690"/>
                  </a:cubicBezTo>
                  <a:cubicBezTo>
                    <a:pt x="2407" y="2680"/>
                    <a:pt x="2405" y="2666"/>
                    <a:pt x="2407" y="2652"/>
                  </a:cubicBezTo>
                  <a:cubicBezTo>
                    <a:pt x="2397" y="2634"/>
                    <a:pt x="2398" y="2610"/>
                    <a:pt x="2412" y="2594"/>
                  </a:cubicBezTo>
                  <a:cubicBezTo>
                    <a:pt x="2411" y="2590"/>
                    <a:pt x="2409" y="2586"/>
                    <a:pt x="2409" y="2580"/>
                  </a:cubicBezTo>
                  <a:cubicBezTo>
                    <a:pt x="2396" y="2033"/>
                    <a:pt x="2454" y="1485"/>
                    <a:pt x="2449" y="936"/>
                  </a:cubicBezTo>
                  <a:cubicBezTo>
                    <a:pt x="2448" y="623"/>
                    <a:pt x="2435" y="311"/>
                    <a:pt x="2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64"/>
            <p:cNvSpPr/>
            <p:nvPr/>
          </p:nvSpPr>
          <p:spPr>
            <a:xfrm>
              <a:off x="7728910" y="1917859"/>
              <a:ext cx="1034486" cy="222599"/>
            </a:xfrm>
            <a:custGeom>
              <a:avLst/>
              <a:gdLst/>
              <a:ahLst/>
              <a:cxnLst/>
              <a:rect l="l" t="t" r="r" b="b"/>
              <a:pathLst>
                <a:path w="19514" h="4199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0" y="120"/>
                    <a:pt x="3764" y="127"/>
                    <a:pt x="4318" y="127"/>
                  </a:cubicBezTo>
                  <a:cubicBezTo>
                    <a:pt x="4833" y="127"/>
                    <a:pt x="5347" y="121"/>
                    <a:pt x="5861" y="121"/>
                  </a:cubicBezTo>
                  <a:cubicBezTo>
                    <a:pt x="5977" y="121"/>
                    <a:pt x="6094" y="121"/>
                    <a:pt x="6211" y="122"/>
                  </a:cubicBezTo>
                  <a:cubicBezTo>
                    <a:pt x="7430" y="129"/>
                    <a:pt x="8650" y="139"/>
                    <a:pt x="9868" y="149"/>
                  </a:cubicBezTo>
                  <a:cubicBezTo>
                    <a:pt x="11746" y="163"/>
                    <a:pt x="13627" y="194"/>
                    <a:pt x="15506" y="194"/>
                  </a:cubicBezTo>
                  <a:cubicBezTo>
                    <a:pt x="16071" y="194"/>
                    <a:pt x="16636" y="191"/>
                    <a:pt x="17201" y="184"/>
                  </a:cubicBezTo>
                  <a:lnTo>
                    <a:pt x="17204" y="184"/>
                  </a:lnTo>
                  <a:cubicBezTo>
                    <a:pt x="17293" y="1209"/>
                    <a:pt x="17290" y="2240"/>
                    <a:pt x="17368" y="3265"/>
                  </a:cubicBezTo>
                  <a:cubicBezTo>
                    <a:pt x="17366" y="3267"/>
                    <a:pt x="17365" y="3267"/>
                    <a:pt x="17363" y="3268"/>
                  </a:cubicBezTo>
                  <a:cubicBezTo>
                    <a:pt x="17351" y="3278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7"/>
                  </a:cubicBezTo>
                  <a:cubicBezTo>
                    <a:pt x="16988" y="3336"/>
                    <a:pt x="16843" y="3335"/>
                    <a:pt x="16699" y="3333"/>
                  </a:cubicBezTo>
                  <a:cubicBezTo>
                    <a:pt x="16688" y="3318"/>
                    <a:pt x="16670" y="3311"/>
                    <a:pt x="16651" y="3311"/>
                  </a:cubicBezTo>
                  <a:cubicBezTo>
                    <a:pt x="16631" y="3311"/>
                    <a:pt x="16610" y="3319"/>
                    <a:pt x="16597" y="3333"/>
                  </a:cubicBezTo>
                  <a:cubicBezTo>
                    <a:pt x="14907" y="3316"/>
                    <a:pt x="13217" y="3307"/>
                    <a:pt x="11527" y="3307"/>
                  </a:cubicBezTo>
                  <a:cubicBezTo>
                    <a:pt x="10981" y="3307"/>
                    <a:pt x="10436" y="3308"/>
                    <a:pt x="9890" y="3310"/>
                  </a:cubicBezTo>
                  <a:cubicBezTo>
                    <a:pt x="9622" y="3311"/>
                    <a:pt x="9355" y="3311"/>
                    <a:pt x="9087" y="3311"/>
                  </a:cubicBezTo>
                  <a:cubicBezTo>
                    <a:pt x="8412" y="3311"/>
                    <a:pt x="7736" y="3309"/>
                    <a:pt x="7060" y="3309"/>
                  </a:cubicBezTo>
                  <a:cubicBezTo>
                    <a:pt x="5592" y="3309"/>
                    <a:pt x="4124" y="3320"/>
                    <a:pt x="2659" y="3393"/>
                  </a:cubicBezTo>
                  <a:cubicBezTo>
                    <a:pt x="2681" y="3283"/>
                    <a:pt x="2700" y="3171"/>
                    <a:pt x="2716" y="3057"/>
                  </a:cubicBezTo>
                  <a:cubicBezTo>
                    <a:pt x="2840" y="3060"/>
                    <a:pt x="2964" y="3062"/>
                    <a:pt x="3089" y="3062"/>
                  </a:cubicBezTo>
                  <a:cubicBezTo>
                    <a:pt x="3161" y="3062"/>
                    <a:pt x="3233" y="3061"/>
                    <a:pt x="3305" y="3060"/>
                  </a:cubicBezTo>
                  <a:cubicBezTo>
                    <a:pt x="3344" y="3058"/>
                    <a:pt x="3344" y="3000"/>
                    <a:pt x="3305" y="3000"/>
                  </a:cubicBezTo>
                  <a:cubicBezTo>
                    <a:pt x="3229" y="2997"/>
                    <a:pt x="3153" y="2996"/>
                    <a:pt x="3077" y="2996"/>
                  </a:cubicBezTo>
                  <a:cubicBezTo>
                    <a:pt x="2959" y="2996"/>
                    <a:pt x="2842" y="2999"/>
                    <a:pt x="2724" y="3002"/>
                  </a:cubicBezTo>
                  <a:cubicBezTo>
                    <a:pt x="2839" y="2138"/>
                    <a:pt x="2784" y="1214"/>
                    <a:pt x="2692" y="353"/>
                  </a:cubicBezTo>
                  <a:lnTo>
                    <a:pt x="2692" y="353"/>
                  </a:lnTo>
                  <a:cubicBezTo>
                    <a:pt x="2695" y="358"/>
                    <a:pt x="2700" y="361"/>
                    <a:pt x="2707" y="363"/>
                  </a:cubicBezTo>
                  <a:cubicBezTo>
                    <a:pt x="2830" y="408"/>
                    <a:pt x="2957" y="430"/>
                    <a:pt x="3083" y="430"/>
                  </a:cubicBezTo>
                  <a:cubicBezTo>
                    <a:pt x="3178" y="430"/>
                    <a:pt x="3273" y="418"/>
                    <a:pt x="3367" y="393"/>
                  </a:cubicBezTo>
                  <a:cubicBezTo>
                    <a:pt x="3405" y="383"/>
                    <a:pt x="3393" y="332"/>
                    <a:pt x="3358" y="332"/>
                  </a:cubicBezTo>
                  <a:cubicBezTo>
                    <a:pt x="3355" y="332"/>
                    <a:pt x="3353" y="332"/>
                    <a:pt x="3350" y="332"/>
                  </a:cubicBezTo>
                  <a:cubicBezTo>
                    <a:pt x="3263" y="349"/>
                    <a:pt x="3176" y="357"/>
                    <a:pt x="3090" y="357"/>
                  </a:cubicBezTo>
                  <a:cubicBezTo>
                    <a:pt x="2967" y="357"/>
                    <a:pt x="2844" y="340"/>
                    <a:pt x="2722" y="307"/>
                  </a:cubicBezTo>
                  <a:cubicBezTo>
                    <a:pt x="2719" y="306"/>
                    <a:pt x="2716" y="306"/>
                    <a:pt x="2713" y="306"/>
                  </a:cubicBezTo>
                  <a:cubicBezTo>
                    <a:pt x="2701" y="306"/>
                    <a:pt x="2693" y="312"/>
                    <a:pt x="2689" y="323"/>
                  </a:cubicBezTo>
                  <a:cubicBezTo>
                    <a:pt x="2681" y="252"/>
                    <a:pt x="2674" y="182"/>
                    <a:pt x="2665" y="112"/>
                  </a:cubicBezTo>
                  <a:cubicBezTo>
                    <a:pt x="2665" y="104"/>
                    <a:pt x="2662" y="98"/>
                    <a:pt x="2659" y="92"/>
                  </a:cubicBezTo>
                  <a:close/>
                  <a:moveTo>
                    <a:pt x="17194" y="3414"/>
                  </a:moveTo>
                  <a:cubicBezTo>
                    <a:pt x="17031" y="3563"/>
                    <a:pt x="16877" y="3724"/>
                    <a:pt x="16733" y="3888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1"/>
                  </a:cubicBezTo>
                  <a:cubicBezTo>
                    <a:pt x="17182" y="3421"/>
                    <a:pt x="17188" y="3418"/>
                    <a:pt x="17194" y="3414"/>
                  </a:cubicBezTo>
                  <a:close/>
                  <a:moveTo>
                    <a:pt x="2722" y="3496"/>
                  </a:moveTo>
                  <a:cubicBezTo>
                    <a:pt x="2883" y="3498"/>
                    <a:pt x="3043" y="3498"/>
                    <a:pt x="3204" y="3498"/>
                  </a:cubicBezTo>
                  <a:cubicBezTo>
                    <a:pt x="3297" y="3498"/>
                    <a:pt x="3389" y="3498"/>
                    <a:pt x="3482" y="3498"/>
                  </a:cubicBezTo>
                  <a:lnTo>
                    <a:pt x="3482" y="3498"/>
                  </a:lnTo>
                  <a:cubicBezTo>
                    <a:pt x="3468" y="3670"/>
                    <a:pt x="3474" y="3843"/>
                    <a:pt x="3494" y="4014"/>
                  </a:cubicBezTo>
                  <a:cubicBezTo>
                    <a:pt x="3233" y="3845"/>
                    <a:pt x="2979" y="3669"/>
                    <a:pt x="2722" y="3496"/>
                  </a:cubicBezTo>
                  <a:close/>
                  <a:moveTo>
                    <a:pt x="19339" y="752"/>
                  </a:moveTo>
                  <a:cubicBezTo>
                    <a:pt x="19298" y="771"/>
                    <a:pt x="19302" y="815"/>
                    <a:pt x="19325" y="844"/>
                  </a:cubicBezTo>
                  <a:cubicBezTo>
                    <a:pt x="18980" y="1376"/>
                    <a:pt x="18587" y="1862"/>
                    <a:pt x="18182" y="2349"/>
                  </a:cubicBezTo>
                  <a:cubicBezTo>
                    <a:pt x="18154" y="2381"/>
                    <a:pt x="18169" y="2421"/>
                    <a:pt x="18198" y="2436"/>
                  </a:cubicBezTo>
                  <a:cubicBezTo>
                    <a:pt x="18156" y="2449"/>
                    <a:pt x="18127" y="2502"/>
                    <a:pt x="18166" y="2544"/>
                  </a:cubicBezTo>
                  <a:cubicBezTo>
                    <a:pt x="18416" y="2812"/>
                    <a:pt x="18655" y="3082"/>
                    <a:pt x="18871" y="3377"/>
                  </a:cubicBezTo>
                  <a:cubicBezTo>
                    <a:pt x="19024" y="3584"/>
                    <a:pt x="19156" y="3805"/>
                    <a:pt x="19321" y="4003"/>
                  </a:cubicBezTo>
                  <a:cubicBezTo>
                    <a:pt x="18993" y="3989"/>
                    <a:pt x="18663" y="3980"/>
                    <a:pt x="18333" y="3980"/>
                  </a:cubicBezTo>
                  <a:cubicBezTo>
                    <a:pt x="17818" y="3980"/>
                    <a:pt x="17302" y="4001"/>
                    <a:pt x="16791" y="4055"/>
                  </a:cubicBezTo>
                  <a:cubicBezTo>
                    <a:pt x="16911" y="3943"/>
                    <a:pt x="17027" y="3822"/>
                    <a:pt x="17139" y="3700"/>
                  </a:cubicBezTo>
                  <a:cubicBezTo>
                    <a:pt x="17144" y="3703"/>
                    <a:pt x="17149" y="3706"/>
                    <a:pt x="17157" y="3706"/>
                  </a:cubicBezTo>
                  <a:cubicBezTo>
                    <a:pt x="17158" y="3706"/>
                    <a:pt x="17159" y="3706"/>
                    <a:pt x="17161" y="3706"/>
                  </a:cubicBezTo>
                  <a:cubicBezTo>
                    <a:pt x="17328" y="3691"/>
                    <a:pt x="17498" y="3679"/>
                    <a:pt x="17664" y="3646"/>
                  </a:cubicBezTo>
                  <a:cubicBezTo>
                    <a:pt x="17694" y="3640"/>
                    <a:pt x="17686" y="3592"/>
                    <a:pt x="17656" y="3592"/>
                  </a:cubicBezTo>
                  <a:cubicBezTo>
                    <a:pt x="17500" y="3595"/>
                    <a:pt x="17345" y="3618"/>
                    <a:pt x="17192" y="3640"/>
                  </a:cubicBezTo>
                  <a:cubicBezTo>
                    <a:pt x="17280" y="3538"/>
                    <a:pt x="17365" y="3436"/>
                    <a:pt x="17443" y="3330"/>
                  </a:cubicBezTo>
                  <a:cubicBezTo>
                    <a:pt x="17454" y="3315"/>
                    <a:pt x="17454" y="3300"/>
                    <a:pt x="17449" y="3288"/>
                  </a:cubicBezTo>
                  <a:cubicBezTo>
                    <a:pt x="17503" y="2466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21"/>
                    <a:pt x="18023" y="825"/>
                    <a:pt x="18340" y="828"/>
                  </a:cubicBezTo>
                  <a:cubicBezTo>
                    <a:pt x="18490" y="831"/>
                    <a:pt x="18652" y="844"/>
                    <a:pt x="18811" y="844"/>
                  </a:cubicBezTo>
                  <a:cubicBezTo>
                    <a:pt x="18997" y="844"/>
                    <a:pt x="19181" y="826"/>
                    <a:pt x="19339" y="752"/>
                  </a:cubicBezTo>
                  <a:close/>
                  <a:moveTo>
                    <a:pt x="3781" y="1"/>
                  </a:moveTo>
                  <a:cubicBezTo>
                    <a:pt x="3380" y="1"/>
                    <a:pt x="2979" y="7"/>
                    <a:pt x="2580" y="25"/>
                  </a:cubicBezTo>
                  <a:cubicBezTo>
                    <a:pt x="2563" y="26"/>
                    <a:pt x="2553" y="36"/>
                    <a:pt x="2550" y="49"/>
                  </a:cubicBezTo>
                  <a:cubicBezTo>
                    <a:pt x="2528" y="59"/>
                    <a:pt x="2513" y="79"/>
                    <a:pt x="2516" y="112"/>
                  </a:cubicBezTo>
                  <a:cubicBezTo>
                    <a:pt x="2537" y="347"/>
                    <a:pt x="2556" y="583"/>
                    <a:pt x="2572" y="820"/>
                  </a:cubicBezTo>
                  <a:cubicBezTo>
                    <a:pt x="2592" y="1130"/>
                    <a:pt x="2605" y="1442"/>
                    <a:pt x="2607" y="1755"/>
                  </a:cubicBezTo>
                  <a:cubicBezTo>
                    <a:pt x="2611" y="2304"/>
                    <a:pt x="2553" y="2852"/>
                    <a:pt x="2566" y="3399"/>
                  </a:cubicBezTo>
                  <a:cubicBezTo>
                    <a:pt x="2566" y="3405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5"/>
                    <a:pt x="2564" y="3499"/>
                    <a:pt x="2576" y="3509"/>
                  </a:cubicBezTo>
                  <a:cubicBezTo>
                    <a:pt x="2803" y="3712"/>
                    <a:pt x="3051" y="3883"/>
                    <a:pt x="3310" y="4037"/>
                  </a:cubicBezTo>
                  <a:cubicBezTo>
                    <a:pt x="2260" y="4044"/>
                    <a:pt x="1207" y="4035"/>
                    <a:pt x="158" y="4081"/>
                  </a:cubicBezTo>
                  <a:cubicBezTo>
                    <a:pt x="650" y="3626"/>
                    <a:pt x="1136" y="3146"/>
                    <a:pt x="1594" y="2657"/>
                  </a:cubicBezTo>
                  <a:cubicBezTo>
                    <a:pt x="1619" y="2631"/>
                    <a:pt x="1616" y="2601"/>
                    <a:pt x="1602" y="2578"/>
                  </a:cubicBezTo>
                  <a:cubicBezTo>
                    <a:pt x="1610" y="2560"/>
                    <a:pt x="1610" y="2536"/>
                    <a:pt x="1593" y="2516"/>
                  </a:cubicBezTo>
                  <a:cubicBezTo>
                    <a:pt x="1146" y="1980"/>
                    <a:pt x="716" y="1433"/>
                    <a:pt x="374" y="823"/>
                  </a:cubicBezTo>
                  <a:lnTo>
                    <a:pt x="374" y="823"/>
                  </a:lnTo>
                  <a:cubicBezTo>
                    <a:pt x="883" y="857"/>
                    <a:pt x="1409" y="888"/>
                    <a:pt x="1927" y="888"/>
                  </a:cubicBezTo>
                  <a:cubicBezTo>
                    <a:pt x="2119" y="888"/>
                    <a:pt x="2310" y="884"/>
                    <a:pt x="2498" y="874"/>
                  </a:cubicBezTo>
                  <a:cubicBezTo>
                    <a:pt x="2536" y="873"/>
                    <a:pt x="2553" y="846"/>
                    <a:pt x="2553" y="820"/>
                  </a:cubicBezTo>
                  <a:cubicBezTo>
                    <a:pt x="2553" y="793"/>
                    <a:pt x="2535" y="765"/>
                    <a:pt x="2498" y="762"/>
                  </a:cubicBezTo>
                  <a:cubicBezTo>
                    <a:pt x="2051" y="717"/>
                    <a:pt x="1588" y="704"/>
                    <a:pt x="1128" y="704"/>
                  </a:cubicBezTo>
                  <a:cubicBezTo>
                    <a:pt x="861" y="704"/>
                    <a:pt x="595" y="709"/>
                    <a:pt x="333" y="714"/>
                  </a:cubicBezTo>
                  <a:cubicBezTo>
                    <a:pt x="320" y="715"/>
                    <a:pt x="311" y="719"/>
                    <a:pt x="301" y="726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09"/>
                  </a:cubicBezTo>
                  <a:cubicBezTo>
                    <a:pt x="582" y="1448"/>
                    <a:pt x="973" y="2057"/>
                    <a:pt x="1487" y="2577"/>
                  </a:cubicBezTo>
                  <a:cubicBezTo>
                    <a:pt x="989" y="3022"/>
                    <a:pt x="505" y="3514"/>
                    <a:pt x="67" y="4018"/>
                  </a:cubicBezTo>
                  <a:cubicBezTo>
                    <a:pt x="47" y="4041"/>
                    <a:pt x="50" y="4067"/>
                    <a:pt x="63" y="4085"/>
                  </a:cubicBezTo>
                  <a:cubicBezTo>
                    <a:pt x="1" y="4092"/>
                    <a:pt x="1" y="4185"/>
                    <a:pt x="66" y="4187"/>
                  </a:cubicBezTo>
                  <a:cubicBezTo>
                    <a:pt x="379" y="4195"/>
                    <a:pt x="693" y="4199"/>
                    <a:pt x="1007" y="4199"/>
                  </a:cubicBezTo>
                  <a:cubicBezTo>
                    <a:pt x="1843" y="4199"/>
                    <a:pt x="2679" y="4175"/>
                    <a:pt x="3514" y="4164"/>
                  </a:cubicBezTo>
                  <a:cubicBezTo>
                    <a:pt x="3556" y="4164"/>
                    <a:pt x="3576" y="4131"/>
                    <a:pt x="3575" y="4098"/>
                  </a:cubicBezTo>
                  <a:cubicBezTo>
                    <a:pt x="3598" y="4094"/>
                    <a:pt x="3616" y="4077"/>
                    <a:pt x="3614" y="4045"/>
                  </a:cubicBezTo>
                  <a:cubicBezTo>
                    <a:pt x="3601" y="3862"/>
                    <a:pt x="3600" y="3681"/>
                    <a:pt x="3601" y="3499"/>
                  </a:cubicBezTo>
                  <a:cubicBezTo>
                    <a:pt x="5697" y="3493"/>
                    <a:pt x="7794" y="3412"/>
                    <a:pt x="9890" y="3402"/>
                  </a:cubicBezTo>
                  <a:cubicBezTo>
                    <a:pt x="10674" y="3397"/>
                    <a:pt x="11459" y="3395"/>
                    <a:pt x="12243" y="3395"/>
                  </a:cubicBezTo>
                  <a:cubicBezTo>
                    <a:pt x="13691" y="3395"/>
                    <a:pt x="15139" y="3402"/>
                    <a:pt x="16586" y="3415"/>
                  </a:cubicBezTo>
                  <a:cubicBezTo>
                    <a:pt x="16600" y="3637"/>
                    <a:pt x="16604" y="3856"/>
                    <a:pt x="16603" y="4078"/>
                  </a:cubicBezTo>
                  <a:cubicBezTo>
                    <a:pt x="16562" y="4094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30" y="4140"/>
                    <a:pt x="18044" y="4114"/>
                    <a:pt x="18760" y="4114"/>
                  </a:cubicBezTo>
                  <a:cubicBezTo>
                    <a:pt x="18953" y="4114"/>
                    <a:pt x="19147" y="4116"/>
                    <a:pt x="19341" y="4121"/>
                  </a:cubicBezTo>
                  <a:cubicBezTo>
                    <a:pt x="19342" y="4121"/>
                    <a:pt x="19343" y="4121"/>
                    <a:pt x="19343" y="4121"/>
                  </a:cubicBezTo>
                  <a:cubicBezTo>
                    <a:pt x="19374" y="4121"/>
                    <a:pt x="19391" y="4101"/>
                    <a:pt x="19396" y="4077"/>
                  </a:cubicBezTo>
                  <a:cubicBezTo>
                    <a:pt x="19396" y="4077"/>
                    <a:pt x="19397" y="4077"/>
                    <a:pt x="19398" y="4077"/>
                  </a:cubicBezTo>
                  <a:cubicBezTo>
                    <a:pt x="19427" y="4077"/>
                    <a:pt x="19456" y="4044"/>
                    <a:pt x="19437" y="4014"/>
                  </a:cubicBezTo>
                  <a:cubicBezTo>
                    <a:pt x="19103" y="3446"/>
                    <a:pt x="18737" y="2909"/>
                    <a:pt x="18260" y="2451"/>
                  </a:cubicBezTo>
                  <a:cubicBezTo>
                    <a:pt x="18254" y="2444"/>
                    <a:pt x="18247" y="2440"/>
                    <a:pt x="18240" y="2437"/>
                  </a:cubicBezTo>
                  <a:cubicBezTo>
                    <a:pt x="18246" y="2435"/>
                    <a:pt x="18252" y="2432"/>
                    <a:pt x="18258" y="2426"/>
                  </a:cubicBezTo>
                  <a:cubicBezTo>
                    <a:pt x="18751" y="1988"/>
                    <a:pt x="19157" y="1443"/>
                    <a:pt x="19491" y="876"/>
                  </a:cubicBezTo>
                  <a:cubicBezTo>
                    <a:pt x="19513" y="838"/>
                    <a:pt x="19498" y="802"/>
                    <a:pt x="19472" y="780"/>
                  </a:cubicBezTo>
                  <a:cubicBezTo>
                    <a:pt x="19475" y="746"/>
                    <a:pt x="19450" y="715"/>
                    <a:pt x="19418" y="703"/>
                  </a:cubicBezTo>
                  <a:cubicBezTo>
                    <a:pt x="19313" y="666"/>
                    <a:pt x="19189" y="655"/>
                    <a:pt x="19059" y="655"/>
                  </a:cubicBezTo>
                  <a:cubicBezTo>
                    <a:pt x="18865" y="655"/>
                    <a:pt x="18661" y="680"/>
                    <a:pt x="18495" y="681"/>
                  </a:cubicBezTo>
                  <a:cubicBezTo>
                    <a:pt x="18123" y="682"/>
                    <a:pt x="17753" y="683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3"/>
                    <a:pt x="17265" y="73"/>
                  </a:cubicBezTo>
                  <a:cubicBezTo>
                    <a:pt x="17249" y="73"/>
                    <a:pt x="17233" y="78"/>
                    <a:pt x="17222" y="88"/>
                  </a:cubicBezTo>
                  <a:cubicBezTo>
                    <a:pt x="17215" y="86"/>
                    <a:pt x="17209" y="85"/>
                    <a:pt x="17202" y="85"/>
                  </a:cubicBezTo>
                  <a:cubicBezTo>
                    <a:pt x="15550" y="46"/>
                    <a:pt x="13897" y="44"/>
                    <a:pt x="12243" y="44"/>
                  </a:cubicBezTo>
                  <a:cubicBezTo>
                    <a:pt x="11980" y="44"/>
                    <a:pt x="11716" y="44"/>
                    <a:pt x="11453" y="44"/>
                  </a:cubicBezTo>
                  <a:cubicBezTo>
                    <a:pt x="10924" y="44"/>
                    <a:pt x="10396" y="43"/>
                    <a:pt x="9868" y="42"/>
                  </a:cubicBezTo>
                  <a:cubicBezTo>
                    <a:pt x="8650" y="38"/>
                    <a:pt x="7431" y="34"/>
                    <a:pt x="6211" y="30"/>
                  </a:cubicBezTo>
                  <a:cubicBezTo>
                    <a:pt x="5404" y="26"/>
                    <a:pt x="4591" y="1"/>
                    <a:pt x="37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64"/>
            <p:cNvSpPr/>
            <p:nvPr/>
          </p:nvSpPr>
          <p:spPr>
            <a:xfrm>
              <a:off x="8699454" y="1976013"/>
              <a:ext cx="38699" cy="4718"/>
            </a:xfrm>
            <a:custGeom>
              <a:avLst/>
              <a:gdLst/>
              <a:ahLst/>
              <a:cxnLst/>
              <a:rect l="l" t="t" r="r" b="b"/>
              <a:pathLst>
                <a:path w="730" h="89" extrusionOk="0">
                  <a:moveTo>
                    <a:pt x="438" y="1"/>
                  </a:moveTo>
                  <a:cubicBezTo>
                    <a:pt x="307" y="1"/>
                    <a:pt x="174" y="9"/>
                    <a:pt x="45" y="10"/>
                  </a:cubicBezTo>
                  <a:cubicBezTo>
                    <a:pt x="0" y="11"/>
                    <a:pt x="0" y="79"/>
                    <a:pt x="45" y="79"/>
                  </a:cubicBezTo>
                  <a:cubicBezTo>
                    <a:pt x="177" y="81"/>
                    <a:pt x="312" y="89"/>
                    <a:pt x="446" y="89"/>
                  </a:cubicBezTo>
                  <a:cubicBezTo>
                    <a:pt x="528" y="89"/>
                    <a:pt x="610" y="86"/>
                    <a:pt x="690" y="76"/>
                  </a:cubicBezTo>
                  <a:cubicBezTo>
                    <a:pt x="730" y="71"/>
                    <a:pt x="730" y="20"/>
                    <a:pt x="690" y="14"/>
                  </a:cubicBezTo>
                  <a:cubicBezTo>
                    <a:pt x="607" y="4"/>
                    <a:pt x="523" y="1"/>
                    <a:pt x="4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64"/>
            <p:cNvSpPr/>
            <p:nvPr/>
          </p:nvSpPr>
          <p:spPr>
            <a:xfrm>
              <a:off x="8683444" y="2106157"/>
              <a:ext cx="38964" cy="8323"/>
            </a:xfrm>
            <a:custGeom>
              <a:avLst/>
              <a:gdLst/>
              <a:ahLst/>
              <a:cxnLst/>
              <a:rect l="l" t="t" r="r" b="b"/>
              <a:pathLst>
                <a:path w="735" h="157" extrusionOk="0">
                  <a:moveTo>
                    <a:pt x="45" y="0"/>
                  </a:moveTo>
                  <a:cubicBezTo>
                    <a:pt x="12" y="0"/>
                    <a:pt x="1" y="52"/>
                    <a:pt x="38" y="63"/>
                  </a:cubicBezTo>
                  <a:cubicBezTo>
                    <a:pt x="230" y="119"/>
                    <a:pt x="432" y="156"/>
                    <a:pt x="634" y="156"/>
                  </a:cubicBezTo>
                  <a:cubicBezTo>
                    <a:pt x="654" y="156"/>
                    <a:pt x="674" y="156"/>
                    <a:pt x="694" y="155"/>
                  </a:cubicBezTo>
                  <a:cubicBezTo>
                    <a:pt x="735" y="154"/>
                    <a:pt x="734" y="96"/>
                    <a:pt x="694" y="93"/>
                  </a:cubicBezTo>
                  <a:cubicBezTo>
                    <a:pt x="477" y="76"/>
                    <a:pt x="266" y="54"/>
                    <a:pt x="54" y="1"/>
                  </a:cubicBezTo>
                  <a:cubicBezTo>
                    <a:pt x="51" y="0"/>
                    <a:pt x="48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64"/>
            <p:cNvSpPr/>
            <p:nvPr/>
          </p:nvSpPr>
          <p:spPr>
            <a:xfrm>
              <a:off x="8652326" y="1971136"/>
              <a:ext cx="30694" cy="3976"/>
            </a:xfrm>
            <a:custGeom>
              <a:avLst/>
              <a:gdLst/>
              <a:ahLst/>
              <a:cxnLst/>
              <a:rect l="l" t="t" r="r" b="b"/>
              <a:pathLst>
                <a:path w="579" h="75" extrusionOk="0">
                  <a:moveTo>
                    <a:pt x="371" y="1"/>
                  </a:moveTo>
                  <a:cubicBezTo>
                    <a:pt x="261" y="1"/>
                    <a:pt x="150" y="5"/>
                    <a:pt x="40" y="8"/>
                  </a:cubicBezTo>
                  <a:cubicBezTo>
                    <a:pt x="1" y="10"/>
                    <a:pt x="0" y="67"/>
                    <a:pt x="40" y="68"/>
                  </a:cubicBezTo>
                  <a:cubicBezTo>
                    <a:pt x="150" y="71"/>
                    <a:pt x="261" y="74"/>
                    <a:pt x="371" y="74"/>
                  </a:cubicBezTo>
                  <a:cubicBezTo>
                    <a:pt x="426" y="74"/>
                    <a:pt x="481" y="73"/>
                    <a:pt x="535" y="71"/>
                  </a:cubicBezTo>
                  <a:cubicBezTo>
                    <a:pt x="578" y="68"/>
                    <a:pt x="578" y="7"/>
                    <a:pt x="535" y="5"/>
                  </a:cubicBezTo>
                  <a:cubicBezTo>
                    <a:pt x="481" y="2"/>
                    <a:pt x="426" y="1"/>
                    <a:pt x="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64"/>
            <p:cNvSpPr/>
            <p:nvPr/>
          </p:nvSpPr>
          <p:spPr>
            <a:xfrm>
              <a:off x="8609705" y="1944577"/>
              <a:ext cx="31012" cy="4453"/>
            </a:xfrm>
            <a:custGeom>
              <a:avLst/>
              <a:gdLst/>
              <a:ahLst/>
              <a:cxnLst/>
              <a:rect l="l" t="t" r="r" b="b"/>
              <a:pathLst>
                <a:path w="585" h="84" extrusionOk="0">
                  <a:moveTo>
                    <a:pt x="316" y="1"/>
                  </a:moveTo>
                  <a:cubicBezTo>
                    <a:pt x="227" y="1"/>
                    <a:pt x="137" y="4"/>
                    <a:pt x="49" y="5"/>
                  </a:cubicBezTo>
                  <a:cubicBezTo>
                    <a:pt x="1" y="6"/>
                    <a:pt x="1" y="78"/>
                    <a:pt x="49" y="78"/>
                  </a:cubicBezTo>
                  <a:cubicBezTo>
                    <a:pt x="141" y="80"/>
                    <a:pt x="234" y="83"/>
                    <a:pt x="327" y="83"/>
                  </a:cubicBezTo>
                  <a:cubicBezTo>
                    <a:pt x="401" y="83"/>
                    <a:pt x="474" y="81"/>
                    <a:pt x="546" y="73"/>
                  </a:cubicBezTo>
                  <a:cubicBezTo>
                    <a:pt x="584" y="69"/>
                    <a:pt x="584" y="16"/>
                    <a:pt x="546" y="12"/>
                  </a:cubicBezTo>
                  <a:cubicBezTo>
                    <a:pt x="470" y="3"/>
                    <a:pt x="393" y="1"/>
                    <a:pt x="3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64"/>
            <p:cNvSpPr/>
            <p:nvPr/>
          </p:nvSpPr>
          <p:spPr>
            <a:xfrm>
              <a:off x="8594013" y="2065868"/>
              <a:ext cx="28680" cy="6945"/>
            </a:xfrm>
            <a:custGeom>
              <a:avLst/>
              <a:gdLst/>
              <a:ahLst/>
              <a:cxnLst/>
              <a:rect l="l" t="t" r="r" b="b"/>
              <a:pathLst>
                <a:path w="541" h="131" extrusionOk="0">
                  <a:moveTo>
                    <a:pt x="43" y="0"/>
                  </a:moveTo>
                  <a:cubicBezTo>
                    <a:pt x="7" y="0"/>
                    <a:pt x="0" y="63"/>
                    <a:pt x="38" y="70"/>
                  </a:cubicBezTo>
                  <a:cubicBezTo>
                    <a:pt x="187" y="95"/>
                    <a:pt x="342" y="130"/>
                    <a:pt x="493" y="131"/>
                  </a:cubicBezTo>
                  <a:cubicBezTo>
                    <a:pt x="494" y="131"/>
                    <a:pt x="494" y="131"/>
                    <a:pt x="494" y="131"/>
                  </a:cubicBezTo>
                  <a:cubicBezTo>
                    <a:pt x="532" y="131"/>
                    <a:pt x="540" y="72"/>
                    <a:pt x="502" y="63"/>
                  </a:cubicBezTo>
                  <a:cubicBezTo>
                    <a:pt x="356" y="24"/>
                    <a:pt x="198" y="16"/>
                    <a:pt x="47" y="1"/>
                  </a:cubicBezTo>
                  <a:cubicBezTo>
                    <a:pt x="46" y="1"/>
                    <a:pt x="44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64"/>
            <p:cNvSpPr/>
            <p:nvPr/>
          </p:nvSpPr>
          <p:spPr>
            <a:xfrm>
              <a:off x="8549378" y="1947069"/>
              <a:ext cx="36261" cy="6149"/>
            </a:xfrm>
            <a:custGeom>
              <a:avLst/>
              <a:gdLst/>
              <a:ahLst/>
              <a:cxnLst/>
              <a:rect l="l" t="t" r="r" b="b"/>
              <a:pathLst>
                <a:path w="684" h="116" extrusionOk="0">
                  <a:moveTo>
                    <a:pt x="43" y="0"/>
                  </a:moveTo>
                  <a:cubicBezTo>
                    <a:pt x="0" y="0"/>
                    <a:pt x="3" y="66"/>
                    <a:pt x="45" y="71"/>
                  </a:cubicBezTo>
                  <a:cubicBezTo>
                    <a:pt x="244" y="90"/>
                    <a:pt x="442" y="111"/>
                    <a:pt x="641" y="116"/>
                  </a:cubicBezTo>
                  <a:cubicBezTo>
                    <a:pt x="641" y="116"/>
                    <a:pt x="642" y="116"/>
                    <a:pt x="642" y="116"/>
                  </a:cubicBezTo>
                  <a:cubicBezTo>
                    <a:pt x="675" y="116"/>
                    <a:pt x="683" y="61"/>
                    <a:pt x="650" y="56"/>
                  </a:cubicBezTo>
                  <a:cubicBezTo>
                    <a:pt x="450" y="27"/>
                    <a:pt x="248" y="15"/>
                    <a:pt x="45" y="0"/>
                  </a:cubicBezTo>
                  <a:cubicBezTo>
                    <a:pt x="44" y="0"/>
                    <a:pt x="44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64"/>
            <p:cNvSpPr/>
            <p:nvPr/>
          </p:nvSpPr>
          <p:spPr>
            <a:xfrm>
              <a:off x="8541638" y="2065921"/>
              <a:ext cx="30482" cy="3976"/>
            </a:xfrm>
            <a:custGeom>
              <a:avLst/>
              <a:gdLst/>
              <a:ahLst/>
              <a:cxnLst/>
              <a:rect l="l" t="t" r="r" b="b"/>
              <a:pathLst>
                <a:path w="575" h="75" extrusionOk="0">
                  <a:moveTo>
                    <a:pt x="316" y="0"/>
                  </a:moveTo>
                  <a:cubicBezTo>
                    <a:pt x="225" y="0"/>
                    <a:pt x="133" y="4"/>
                    <a:pt x="42" y="6"/>
                  </a:cubicBezTo>
                  <a:cubicBezTo>
                    <a:pt x="2" y="7"/>
                    <a:pt x="1" y="68"/>
                    <a:pt x="42" y="68"/>
                  </a:cubicBezTo>
                  <a:cubicBezTo>
                    <a:pt x="135" y="70"/>
                    <a:pt x="228" y="74"/>
                    <a:pt x="320" y="74"/>
                  </a:cubicBezTo>
                  <a:cubicBezTo>
                    <a:pt x="393" y="74"/>
                    <a:pt x="466" y="72"/>
                    <a:pt x="538" y="65"/>
                  </a:cubicBezTo>
                  <a:cubicBezTo>
                    <a:pt x="574" y="62"/>
                    <a:pt x="574" y="12"/>
                    <a:pt x="538" y="9"/>
                  </a:cubicBezTo>
                  <a:cubicBezTo>
                    <a:pt x="464" y="3"/>
                    <a:pt x="390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64"/>
            <p:cNvSpPr/>
            <p:nvPr/>
          </p:nvSpPr>
          <p:spPr>
            <a:xfrm>
              <a:off x="8480886" y="1942032"/>
              <a:ext cx="36208" cy="4294"/>
            </a:xfrm>
            <a:custGeom>
              <a:avLst/>
              <a:gdLst/>
              <a:ahLst/>
              <a:cxnLst/>
              <a:rect l="l" t="t" r="r" b="b"/>
              <a:pathLst>
                <a:path w="683" h="81" extrusionOk="0">
                  <a:moveTo>
                    <a:pt x="378" y="1"/>
                  </a:moveTo>
                  <a:cubicBezTo>
                    <a:pt x="267" y="1"/>
                    <a:pt x="156" y="4"/>
                    <a:pt x="45" y="6"/>
                  </a:cubicBezTo>
                  <a:cubicBezTo>
                    <a:pt x="1" y="6"/>
                    <a:pt x="1" y="76"/>
                    <a:pt x="45" y="76"/>
                  </a:cubicBezTo>
                  <a:cubicBezTo>
                    <a:pt x="154" y="77"/>
                    <a:pt x="263" y="80"/>
                    <a:pt x="371" y="80"/>
                  </a:cubicBezTo>
                  <a:cubicBezTo>
                    <a:pt x="461" y="80"/>
                    <a:pt x="551" y="78"/>
                    <a:pt x="641" y="72"/>
                  </a:cubicBezTo>
                  <a:cubicBezTo>
                    <a:pt x="682" y="70"/>
                    <a:pt x="682" y="12"/>
                    <a:pt x="641" y="9"/>
                  </a:cubicBezTo>
                  <a:cubicBezTo>
                    <a:pt x="554" y="3"/>
                    <a:pt x="466" y="1"/>
                    <a:pt x="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64"/>
            <p:cNvSpPr/>
            <p:nvPr/>
          </p:nvSpPr>
          <p:spPr>
            <a:xfrm>
              <a:off x="8483431" y="2069314"/>
              <a:ext cx="30694" cy="6096"/>
            </a:xfrm>
            <a:custGeom>
              <a:avLst/>
              <a:gdLst/>
              <a:ahLst/>
              <a:cxnLst/>
              <a:rect l="l" t="t" r="r" b="b"/>
              <a:pathLst>
                <a:path w="579" h="115" extrusionOk="0">
                  <a:moveTo>
                    <a:pt x="44" y="1"/>
                  </a:moveTo>
                  <a:cubicBezTo>
                    <a:pt x="12" y="1"/>
                    <a:pt x="1" y="52"/>
                    <a:pt x="36" y="63"/>
                  </a:cubicBezTo>
                  <a:cubicBezTo>
                    <a:pt x="143" y="95"/>
                    <a:pt x="254" y="114"/>
                    <a:pt x="365" y="114"/>
                  </a:cubicBezTo>
                  <a:cubicBezTo>
                    <a:pt x="427" y="114"/>
                    <a:pt x="489" y="108"/>
                    <a:pt x="551" y="95"/>
                  </a:cubicBezTo>
                  <a:cubicBezTo>
                    <a:pt x="579" y="89"/>
                    <a:pt x="573" y="42"/>
                    <a:pt x="545" y="42"/>
                  </a:cubicBezTo>
                  <a:cubicBezTo>
                    <a:pt x="545" y="42"/>
                    <a:pt x="544" y="42"/>
                    <a:pt x="543" y="42"/>
                  </a:cubicBezTo>
                  <a:cubicBezTo>
                    <a:pt x="495" y="46"/>
                    <a:pt x="446" y="48"/>
                    <a:pt x="399" y="48"/>
                  </a:cubicBezTo>
                  <a:cubicBezTo>
                    <a:pt x="282" y="48"/>
                    <a:pt x="167" y="36"/>
                    <a:pt x="53" y="2"/>
                  </a:cubicBezTo>
                  <a:cubicBezTo>
                    <a:pt x="50" y="1"/>
                    <a:pt x="47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64"/>
            <p:cNvSpPr/>
            <p:nvPr/>
          </p:nvSpPr>
          <p:spPr>
            <a:xfrm>
              <a:off x="8428935" y="2071434"/>
              <a:ext cx="24651" cy="5566"/>
            </a:xfrm>
            <a:custGeom>
              <a:avLst/>
              <a:gdLst/>
              <a:ahLst/>
              <a:cxnLst/>
              <a:rect l="l" t="t" r="r" b="b"/>
              <a:pathLst>
                <a:path w="465" h="105" extrusionOk="0">
                  <a:moveTo>
                    <a:pt x="162" y="0"/>
                  </a:moveTo>
                  <a:cubicBezTo>
                    <a:pt x="117" y="0"/>
                    <a:pt x="72" y="4"/>
                    <a:pt x="25" y="12"/>
                  </a:cubicBezTo>
                  <a:cubicBezTo>
                    <a:pt x="1" y="16"/>
                    <a:pt x="6" y="58"/>
                    <a:pt x="29" y="58"/>
                  </a:cubicBezTo>
                  <a:cubicBezTo>
                    <a:pt x="30" y="58"/>
                    <a:pt x="31" y="58"/>
                    <a:pt x="32" y="58"/>
                  </a:cubicBezTo>
                  <a:cubicBezTo>
                    <a:pt x="68" y="53"/>
                    <a:pt x="104" y="51"/>
                    <a:pt x="139" y="51"/>
                  </a:cubicBezTo>
                  <a:cubicBezTo>
                    <a:pt x="237" y="51"/>
                    <a:pt x="332" y="68"/>
                    <a:pt x="424" y="103"/>
                  </a:cubicBezTo>
                  <a:cubicBezTo>
                    <a:pt x="427" y="104"/>
                    <a:pt x="430" y="105"/>
                    <a:pt x="433" y="105"/>
                  </a:cubicBezTo>
                  <a:cubicBezTo>
                    <a:pt x="457" y="105"/>
                    <a:pt x="465" y="65"/>
                    <a:pt x="438" y="55"/>
                  </a:cubicBezTo>
                  <a:cubicBezTo>
                    <a:pt x="347" y="18"/>
                    <a:pt x="256" y="0"/>
                    <a:pt x="1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64"/>
            <p:cNvSpPr/>
            <p:nvPr/>
          </p:nvSpPr>
          <p:spPr>
            <a:xfrm>
              <a:off x="8421089" y="1940654"/>
              <a:ext cx="30217" cy="5407"/>
            </a:xfrm>
            <a:custGeom>
              <a:avLst/>
              <a:gdLst/>
              <a:ahLst/>
              <a:cxnLst/>
              <a:rect l="l" t="t" r="r" b="b"/>
              <a:pathLst>
                <a:path w="570" h="102" extrusionOk="0">
                  <a:moveTo>
                    <a:pt x="530" y="1"/>
                  </a:moveTo>
                  <a:cubicBezTo>
                    <a:pt x="530" y="1"/>
                    <a:pt x="530" y="1"/>
                    <a:pt x="529" y="1"/>
                  </a:cubicBezTo>
                  <a:cubicBezTo>
                    <a:pt x="364" y="5"/>
                    <a:pt x="197" y="33"/>
                    <a:pt x="32" y="51"/>
                  </a:cubicBezTo>
                  <a:cubicBezTo>
                    <a:pt x="1" y="55"/>
                    <a:pt x="0" y="101"/>
                    <a:pt x="30" y="101"/>
                  </a:cubicBezTo>
                  <a:cubicBezTo>
                    <a:pt x="30" y="101"/>
                    <a:pt x="31" y="101"/>
                    <a:pt x="32" y="101"/>
                  </a:cubicBezTo>
                  <a:cubicBezTo>
                    <a:pt x="200" y="89"/>
                    <a:pt x="371" y="85"/>
                    <a:pt x="538" y="59"/>
                  </a:cubicBezTo>
                  <a:cubicBezTo>
                    <a:pt x="569" y="53"/>
                    <a:pt x="562" y="1"/>
                    <a:pt x="5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64"/>
            <p:cNvSpPr/>
            <p:nvPr/>
          </p:nvSpPr>
          <p:spPr>
            <a:xfrm>
              <a:off x="8370887" y="2069101"/>
              <a:ext cx="27566" cy="5990"/>
            </a:xfrm>
            <a:custGeom>
              <a:avLst/>
              <a:gdLst/>
              <a:ahLst/>
              <a:cxnLst/>
              <a:rect l="l" t="t" r="r" b="b"/>
              <a:pathLst>
                <a:path w="520" h="113" extrusionOk="0">
                  <a:moveTo>
                    <a:pt x="483" y="0"/>
                  </a:moveTo>
                  <a:cubicBezTo>
                    <a:pt x="480" y="0"/>
                    <a:pt x="477" y="1"/>
                    <a:pt x="474" y="2"/>
                  </a:cubicBezTo>
                  <a:cubicBezTo>
                    <a:pt x="363" y="34"/>
                    <a:pt x="254" y="55"/>
                    <a:pt x="140" y="55"/>
                  </a:cubicBezTo>
                  <a:cubicBezTo>
                    <a:pt x="106" y="55"/>
                    <a:pt x="71" y="53"/>
                    <a:pt x="35" y="49"/>
                  </a:cubicBezTo>
                  <a:cubicBezTo>
                    <a:pt x="34" y="49"/>
                    <a:pt x="33" y="48"/>
                    <a:pt x="32" y="48"/>
                  </a:cubicBezTo>
                  <a:cubicBezTo>
                    <a:pt x="6" y="48"/>
                    <a:pt x="1" y="96"/>
                    <a:pt x="29" y="100"/>
                  </a:cubicBezTo>
                  <a:cubicBezTo>
                    <a:pt x="82" y="108"/>
                    <a:pt x="136" y="112"/>
                    <a:pt x="189" y="112"/>
                  </a:cubicBezTo>
                  <a:cubicBezTo>
                    <a:pt x="292" y="112"/>
                    <a:pt x="393" y="96"/>
                    <a:pt x="490" y="55"/>
                  </a:cubicBezTo>
                  <a:cubicBezTo>
                    <a:pt x="519" y="43"/>
                    <a:pt x="512" y="0"/>
                    <a:pt x="4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64"/>
            <p:cNvSpPr/>
            <p:nvPr/>
          </p:nvSpPr>
          <p:spPr>
            <a:xfrm>
              <a:off x="8357952" y="1939276"/>
              <a:ext cx="24598" cy="4400"/>
            </a:xfrm>
            <a:custGeom>
              <a:avLst/>
              <a:gdLst/>
              <a:ahLst/>
              <a:cxnLst/>
              <a:rect l="l" t="t" r="r" b="b"/>
              <a:pathLst>
                <a:path w="464" h="83" extrusionOk="0">
                  <a:moveTo>
                    <a:pt x="224" y="1"/>
                  </a:moveTo>
                  <a:cubicBezTo>
                    <a:pt x="157" y="1"/>
                    <a:pt x="91" y="5"/>
                    <a:pt x="29" y="5"/>
                  </a:cubicBezTo>
                  <a:cubicBezTo>
                    <a:pt x="7" y="5"/>
                    <a:pt x="0" y="41"/>
                    <a:pt x="23" y="44"/>
                  </a:cubicBezTo>
                  <a:cubicBezTo>
                    <a:pt x="127" y="58"/>
                    <a:pt x="241" y="83"/>
                    <a:pt x="349" y="83"/>
                  </a:cubicBezTo>
                  <a:cubicBezTo>
                    <a:pt x="378" y="83"/>
                    <a:pt x="407" y="81"/>
                    <a:pt x="435" y="77"/>
                  </a:cubicBezTo>
                  <a:cubicBezTo>
                    <a:pt x="464" y="73"/>
                    <a:pt x="460" y="31"/>
                    <a:pt x="435" y="25"/>
                  </a:cubicBezTo>
                  <a:cubicBezTo>
                    <a:pt x="369" y="6"/>
                    <a:pt x="296" y="1"/>
                    <a:pt x="2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64"/>
            <p:cNvSpPr/>
            <p:nvPr/>
          </p:nvSpPr>
          <p:spPr>
            <a:xfrm>
              <a:off x="8318353" y="2074350"/>
              <a:ext cx="29369" cy="2916"/>
            </a:xfrm>
            <a:custGeom>
              <a:avLst/>
              <a:gdLst/>
              <a:ahLst/>
              <a:cxnLst/>
              <a:rect l="l" t="t" r="r" b="b"/>
              <a:pathLst>
                <a:path w="554" h="55" extrusionOk="0">
                  <a:moveTo>
                    <a:pt x="271" y="0"/>
                  </a:moveTo>
                  <a:cubicBezTo>
                    <a:pt x="192" y="0"/>
                    <a:pt x="112" y="2"/>
                    <a:pt x="33" y="3"/>
                  </a:cubicBezTo>
                  <a:cubicBezTo>
                    <a:pt x="1" y="3"/>
                    <a:pt x="1" y="52"/>
                    <a:pt x="33" y="52"/>
                  </a:cubicBezTo>
                  <a:cubicBezTo>
                    <a:pt x="108" y="53"/>
                    <a:pt x="184" y="54"/>
                    <a:pt x="259" y="54"/>
                  </a:cubicBezTo>
                  <a:cubicBezTo>
                    <a:pt x="349" y="54"/>
                    <a:pt x="439" y="53"/>
                    <a:pt x="529" y="47"/>
                  </a:cubicBezTo>
                  <a:cubicBezTo>
                    <a:pt x="554" y="45"/>
                    <a:pt x="554" y="9"/>
                    <a:pt x="529" y="8"/>
                  </a:cubicBezTo>
                  <a:cubicBezTo>
                    <a:pt x="443" y="2"/>
                    <a:pt x="357" y="0"/>
                    <a:pt x="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64"/>
            <p:cNvSpPr/>
            <p:nvPr/>
          </p:nvSpPr>
          <p:spPr>
            <a:xfrm>
              <a:off x="8281509" y="1940018"/>
              <a:ext cx="29793" cy="5778"/>
            </a:xfrm>
            <a:custGeom>
              <a:avLst/>
              <a:gdLst/>
              <a:ahLst/>
              <a:cxnLst/>
              <a:rect l="l" t="t" r="r" b="b"/>
              <a:pathLst>
                <a:path w="562" h="109" extrusionOk="0">
                  <a:moveTo>
                    <a:pt x="531" y="1"/>
                  </a:moveTo>
                  <a:cubicBezTo>
                    <a:pt x="530" y="1"/>
                    <a:pt x="529" y="1"/>
                    <a:pt x="529" y="1"/>
                  </a:cubicBezTo>
                  <a:cubicBezTo>
                    <a:pt x="361" y="15"/>
                    <a:pt x="195" y="39"/>
                    <a:pt x="27" y="62"/>
                  </a:cubicBezTo>
                  <a:cubicBezTo>
                    <a:pt x="1" y="66"/>
                    <a:pt x="6" y="109"/>
                    <a:pt x="31" y="109"/>
                  </a:cubicBezTo>
                  <a:cubicBezTo>
                    <a:pt x="31" y="109"/>
                    <a:pt x="32" y="109"/>
                    <a:pt x="33" y="109"/>
                  </a:cubicBezTo>
                  <a:cubicBezTo>
                    <a:pt x="201" y="92"/>
                    <a:pt x="369" y="75"/>
                    <a:pt x="534" y="49"/>
                  </a:cubicBezTo>
                  <a:cubicBezTo>
                    <a:pt x="561" y="45"/>
                    <a:pt x="556" y="1"/>
                    <a:pt x="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64"/>
            <p:cNvSpPr/>
            <p:nvPr/>
          </p:nvSpPr>
          <p:spPr>
            <a:xfrm>
              <a:off x="8266454" y="2071805"/>
              <a:ext cx="23538" cy="2757"/>
            </a:xfrm>
            <a:custGeom>
              <a:avLst/>
              <a:gdLst/>
              <a:ahLst/>
              <a:cxnLst/>
              <a:rect l="l" t="t" r="r" b="b"/>
              <a:pathLst>
                <a:path w="444" h="52" extrusionOk="0">
                  <a:moveTo>
                    <a:pt x="314" y="0"/>
                  </a:moveTo>
                  <a:cubicBezTo>
                    <a:pt x="216" y="0"/>
                    <a:pt x="116" y="9"/>
                    <a:pt x="18" y="12"/>
                  </a:cubicBezTo>
                  <a:cubicBezTo>
                    <a:pt x="1" y="13"/>
                    <a:pt x="1" y="39"/>
                    <a:pt x="18" y="40"/>
                  </a:cubicBezTo>
                  <a:cubicBezTo>
                    <a:pt x="114" y="43"/>
                    <a:pt x="213" y="52"/>
                    <a:pt x="310" y="52"/>
                  </a:cubicBezTo>
                  <a:cubicBezTo>
                    <a:pt x="346" y="52"/>
                    <a:pt x="381" y="51"/>
                    <a:pt x="415" y="48"/>
                  </a:cubicBezTo>
                  <a:cubicBezTo>
                    <a:pt x="443" y="45"/>
                    <a:pt x="443" y="6"/>
                    <a:pt x="415" y="4"/>
                  </a:cubicBezTo>
                  <a:cubicBezTo>
                    <a:pt x="382" y="1"/>
                    <a:pt x="348" y="0"/>
                    <a:pt x="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64"/>
            <p:cNvSpPr/>
            <p:nvPr/>
          </p:nvSpPr>
          <p:spPr>
            <a:xfrm>
              <a:off x="8207293" y="2074138"/>
              <a:ext cx="33186" cy="6255"/>
            </a:xfrm>
            <a:custGeom>
              <a:avLst/>
              <a:gdLst/>
              <a:ahLst/>
              <a:cxnLst/>
              <a:rect l="l" t="t" r="r" b="b"/>
              <a:pathLst>
                <a:path w="626" h="118" extrusionOk="0">
                  <a:moveTo>
                    <a:pt x="44" y="0"/>
                  </a:moveTo>
                  <a:cubicBezTo>
                    <a:pt x="13" y="0"/>
                    <a:pt x="1" y="48"/>
                    <a:pt x="35" y="57"/>
                  </a:cubicBezTo>
                  <a:cubicBezTo>
                    <a:pt x="174" y="93"/>
                    <a:pt x="317" y="118"/>
                    <a:pt x="460" y="118"/>
                  </a:cubicBezTo>
                  <a:cubicBezTo>
                    <a:pt x="503" y="118"/>
                    <a:pt x="545" y="116"/>
                    <a:pt x="588" y="111"/>
                  </a:cubicBezTo>
                  <a:cubicBezTo>
                    <a:pt x="625" y="106"/>
                    <a:pt x="626" y="55"/>
                    <a:pt x="588" y="54"/>
                  </a:cubicBezTo>
                  <a:cubicBezTo>
                    <a:pt x="407" y="45"/>
                    <a:pt x="229" y="38"/>
                    <a:pt x="50" y="1"/>
                  </a:cubicBezTo>
                  <a:cubicBezTo>
                    <a:pt x="48" y="0"/>
                    <a:pt x="46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64"/>
            <p:cNvSpPr/>
            <p:nvPr/>
          </p:nvSpPr>
          <p:spPr>
            <a:xfrm>
              <a:off x="8202204" y="1942085"/>
              <a:ext cx="36473" cy="6202"/>
            </a:xfrm>
            <a:custGeom>
              <a:avLst/>
              <a:gdLst/>
              <a:ahLst/>
              <a:cxnLst/>
              <a:rect l="l" t="t" r="r" b="b"/>
              <a:pathLst>
                <a:path w="688" h="117" extrusionOk="0">
                  <a:moveTo>
                    <a:pt x="37" y="0"/>
                  </a:moveTo>
                  <a:cubicBezTo>
                    <a:pt x="1" y="0"/>
                    <a:pt x="3" y="57"/>
                    <a:pt x="40" y="61"/>
                  </a:cubicBezTo>
                  <a:cubicBezTo>
                    <a:pt x="237" y="82"/>
                    <a:pt x="437" y="113"/>
                    <a:pt x="635" y="117"/>
                  </a:cubicBezTo>
                  <a:cubicBezTo>
                    <a:pt x="635" y="117"/>
                    <a:pt x="636" y="117"/>
                    <a:pt x="636" y="117"/>
                  </a:cubicBezTo>
                  <a:cubicBezTo>
                    <a:pt x="677" y="117"/>
                    <a:pt x="687" y="49"/>
                    <a:pt x="645" y="44"/>
                  </a:cubicBezTo>
                  <a:cubicBezTo>
                    <a:pt x="446" y="16"/>
                    <a:pt x="240" y="13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64"/>
            <p:cNvSpPr/>
            <p:nvPr/>
          </p:nvSpPr>
          <p:spPr>
            <a:xfrm>
              <a:off x="8157568" y="2073767"/>
              <a:ext cx="25075" cy="4082"/>
            </a:xfrm>
            <a:custGeom>
              <a:avLst/>
              <a:gdLst/>
              <a:ahLst/>
              <a:cxnLst/>
              <a:rect l="l" t="t" r="r" b="b"/>
              <a:pathLst>
                <a:path w="473" h="77" extrusionOk="0">
                  <a:moveTo>
                    <a:pt x="306" y="1"/>
                  </a:moveTo>
                  <a:cubicBezTo>
                    <a:pt x="216" y="1"/>
                    <a:pt x="125" y="9"/>
                    <a:pt x="36" y="11"/>
                  </a:cubicBezTo>
                  <a:cubicBezTo>
                    <a:pt x="1" y="11"/>
                    <a:pt x="1" y="65"/>
                    <a:pt x="36" y="66"/>
                  </a:cubicBezTo>
                  <a:cubicBezTo>
                    <a:pt x="123" y="69"/>
                    <a:pt x="213" y="76"/>
                    <a:pt x="301" y="76"/>
                  </a:cubicBezTo>
                  <a:cubicBezTo>
                    <a:pt x="346" y="76"/>
                    <a:pt x="391" y="74"/>
                    <a:pt x="434" y="69"/>
                  </a:cubicBezTo>
                  <a:cubicBezTo>
                    <a:pt x="473" y="64"/>
                    <a:pt x="473" y="13"/>
                    <a:pt x="434" y="8"/>
                  </a:cubicBezTo>
                  <a:cubicBezTo>
                    <a:pt x="392" y="2"/>
                    <a:pt x="350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64"/>
            <p:cNvSpPr/>
            <p:nvPr/>
          </p:nvSpPr>
          <p:spPr>
            <a:xfrm>
              <a:off x="8138802" y="1939594"/>
              <a:ext cx="28150" cy="3923"/>
            </a:xfrm>
            <a:custGeom>
              <a:avLst/>
              <a:gdLst/>
              <a:ahLst/>
              <a:cxnLst/>
              <a:rect l="l" t="t" r="r" b="b"/>
              <a:pathLst>
                <a:path w="531" h="74" extrusionOk="0">
                  <a:moveTo>
                    <a:pt x="256" y="0"/>
                  </a:moveTo>
                  <a:cubicBezTo>
                    <a:pt x="185" y="0"/>
                    <a:pt x="114" y="2"/>
                    <a:pt x="43" y="4"/>
                  </a:cubicBezTo>
                  <a:cubicBezTo>
                    <a:pt x="0" y="6"/>
                    <a:pt x="0" y="68"/>
                    <a:pt x="43" y="70"/>
                  </a:cubicBezTo>
                  <a:cubicBezTo>
                    <a:pt x="121" y="72"/>
                    <a:pt x="199" y="74"/>
                    <a:pt x="276" y="74"/>
                  </a:cubicBezTo>
                  <a:cubicBezTo>
                    <a:pt x="347" y="74"/>
                    <a:pt x="418" y="72"/>
                    <a:pt x="489" y="69"/>
                  </a:cubicBezTo>
                  <a:cubicBezTo>
                    <a:pt x="531" y="67"/>
                    <a:pt x="531" y="7"/>
                    <a:pt x="489" y="6"/>
                  </a:cubicBezTo>
                  <a:cubicBezTo>
                    <a:pt x="412" y="2"/>
                    <a:pt x="334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64"/>
            <p:cNvSpPr/>
            <p:nvPr/>
          </p:nvSpPr>
          <p:spPr>
            <a:xfrm>
              <a:off x="8091568" y="2071964"/>
              <a:ext cx="33345" cy="5990"/>
            </a:xfrm>
            <a:custGeom>
              <a:avLst/>
              <a:gdLst/>
              <a:ahLst/>
              <a:cxnLst/>
              <a:rect l="l" t="t" r="r" b="b"/>
              <a:pathLst>
                <a:path w="629" h="113" extrusionOk="0">
                  <a:moveTo>
                    <a:pt x="39" y="0"/>
                  </a:moveTo>
                  <a:cubicBezTo>
                    <a:pt x="10" y="0"/>
                    <a:pt x="1" y="45"/>
                    <a:pt x="32" y="54"/>
                  </a:cubicBezTo>
                  <a:cubicBezTo>
                    <a:pt x="159" y="92"/>
                    <a:pt x="288" y="113"/>
                    <a:pt x="419" y="113"/>
                  </a:cubicBezTo>
                  <a:cubicBezTo>
                    <a:pt x="477" y="113"/>
                    <a:pt x="536" y="109"/>
                    <a:pt x="594" y="100"/>
                  </a:cubicBezTo>
                  <a:cubicBezTo>
                    <a:pt x="628" y="96"/>
                    <a:pt x="621" y="38"/>
                    <a:pt x="588" y="38"/>
                  </a:cubicBezTo>
                  <a:cubicBezTo>
                    <a:pt x="587" y="38"/>
                    <a:pt x="586" y="38"/>
                    <a:pt x="585" y="38"/>
                  </a:cubicBezTo>
                  <a:cubicBezTo>
                    <a:pt x="527" y="43"/>
                    <a:pt x="470" y="46"/>
                    <a:pt x="413" y="46"/>
                  </a:cubicBezTo>
                  <a:cubicBezTo>
                    <a:pt x="290" y="46"/>
                    <a:pt x="169" y="33"/>
                    <a:pt x="46" y="1"/>
                  </a:cubicBezTo>
                  <a:cubicBezTo>
                    <a:pt x="43" y="0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64"/>
            <p:cNvSpPr/>
            <p:nvPr/>
          </p:nvSpPr>
          <p:spPr>
            <a:xfrm>
              <a:off x="8073067" y="1935565"/>
              <a:ext cx="30535" cy="5460"/>
            </a:xfrm>
            <a:custGeom>
              <a:avLst/>
              <a:gdLst/>
              <a:ahLst/>
              <a:cxnLst/>
              <a:rect l="l" t="t" r="r" b="b"/>
              <a:pathLst>
                <a:path w="576" h="103" extrusionOk="0">
                  <a:moveTo>
                    <a:pt x="539" y="0"/>
                  </a:moveTo>
                  <a:cubicBezTo>
                    <a:pt x="538" y="0"/>
                    <a:pt x="536" y="0"/>
                    <a:pt x="535" y="1"/>
                  </a:cubicBezTo>
                  <a:cubicBezTo>
                    <a:pt x="416" y="22"/>
                    <a:pt x="301" y="42"/>
                    <a:pt x="183" y="42"/>
                  </a:cubicBezTo>
                  <a:cubicBezTo>
                    <a:pt x="139" y="42"/>
                    <a:pt x="94" y="39"/>
                    <a:pt x="49" y="33"/>
                  </a:cubicBezTo>
                  <a:cubicBezTo>
                    <a:pt x="47" y="32"/>
                    <a:pt x="46" y="32"/>
                    <a:pt x="44" y="32"/>
                  </a:cubicBezTo>
                  <a:cubicBezTo>
                    <a:pt x="13" y="32"/>
                    <a:pt x="0" y="81"/>
                    <a:pt x="34" y="86"/>
                  </a:cubicBezTo>
                  <a:cubicBezTo>
                    <a:pt x="100" y="96"/>
                    <a:pt x="167" y="103"/>
                    <a:pt x="233" y="103"/>
                  </a:cubicBezTo>
                  <a:cubicBezTo>
                    <a:pt x="342" y="103"/>
                    <a:pt x="450" y="86"/>
                    <a:pt x="551" y="41"/>
                  </a:cubicBezTo>
                  <a:cubicBezTo>
                    <a:pt x="575" y="31"/>
                    <a:pt x="559" y="0"/>
                    <a:pt x="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64"/>
            <p:cNvSpPr/>
            <p:nvPr/>
          </p:nvSpPr>
          <p:spPr>
            <a:xfrm>
              <a:off x="8041578" y="2074032"/>
              <a:ext cx="27673" cy="3552"/>
            </a:xfrm>
            <a:custGeom>
              <a:avLst/>
              <a:gdLst/>
              <a:ahLst/>
              <a:cxnLst/>
              <a:rect l="l" t="t" r="r" b="b"/>
              <a:pathLst>
                <a:path w="522" h="67" extrusionOk="0">
                  <a:moveTo>
                    <a:pt x="273" y="0"/>
                  </a:moveTo>
                  <a:cubicBezTo>
                    <a:pt x="195" y="0"/>
                    <a:pt x="117" y="2"/>
                    <a:pt x="39" y="3"/>
                  </a:cubicBezTo>
                  <a:cubicBezTo>
                    <a:pt x="1" y="4"/>
                    <a:pt x="1" y="64"/>
                    <a:pt x="39" y="64"/>
                  </a:cubicBezTo>
                  <a:cubicBezTo>
                    <a:pt x="120" y="65"/>
                    <a:pt x="201" y="67"/>
                    <a:pt x="281" y="67"/>
                  </a:cubicBezTo>
                  <a:cubicBezTo>
                    <a:pt x="350" y="67"/>
                    <a:pt x="418" y="65"/>
                    <a:pt x="486" y="60"/>
                  </a:cubicBezTo>
                  <a:cubicBezTo>
                    <a:pt x="521" y="57"/>
                    <a:pt x="521" y="9"/>
                    <a:pt x="486" y="7"/>
                  </a:cubicBezTo>
                  <a:cubicBezTo>
                    <a:pt x="415" y="2"/>
                    <a:pt x="344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64"/>
            <p:cNvSpPr/>
            <p:nvPr/>
          </p:nvSpPr>
          <p:spPr>
            <a:xfrm>
              <a:off x="8007810" y="1940018"/>
              <a:ext cx="27036" cy="3022"/>
            </a:xfrm>
            <a:custGeom>
              <a:avLst/>
              <a:gdLst/>
              <a:ahLst/>
              <a:cxnLst/>
              <a:rect l="l" t="t" r="r" b="b"/>
              <a:pathLst>
                <a:path w="510" h="57" extrusionOk="0">
                  <a:moveTo>
                    <a:pt x="289" y="0"/>
                  </a:moveTo>
                  <a:cubicBezTo>
                    <a:pt x="203" y="0"/>
                    <a:pt x="117" y="2"/>
                    <a:pt x="31" y="4"/>
                  </a:cubicBezTo>
                  <a:cubicBezTo>
                    <a:pt x="0" y="4"/>
                    <a:pt x="0" y="52"/>
                    <a:pt x="31" y="53"/>
                  </a:cubicBezTo>
                  <a:cubicBezTo>
                    <a:pt x="122" y="55"/>
                    <a:pt x="212" y="57"/>
                    <a:pt x="302" y="57"/>
                  </a:cubicBezTo>
                  <a:cubicBezTo>
                    <a:pt x="361" y="57"/>
                    <a:pt x="419" y="56"/>
                    <a:pt x="478" y="53"/>
                  </a:cubicBezTo>
                  <a:cubicBezTo>
                    <a:pt x="510" y="52"/>
                    <a:pt x="510" y="5"/>
                    <a:pt x="478" y="4"/>
                  </a:cubicBezTo>
                  <a:cubicBezTo>
                    <a:pt x="414" y="1"/>
                    <a:pt x="352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64"/>
            <p:cNvSpPr/>
            <p:nvPr/>
          </p:nvSpPr>
          <p:spPr>
            <a:xfrm>
              <a:off x="7992331" y="2074509"/>
              <a:ext cx="24015" cy="2598"/>
            </a:xfrm>
            <a:custGeom>
              <a:avLst/>
              <a:gdLst/>
              <a:ahLst/>
              <a:cxnLst/>
              <a:rect l="l" t="t" r="r" b="b"/>
              <a:pathLst>
                <a:path w="453" h="49" extrusionOk="0">
                  <a:moveTo>
                    <a:pt x="345" y="0"/>
                  </a:moveTo>
                  <a:cubicBezTo>
                    <a:pt x="238" y="0"/>
                    <a:pt x="131" y="5"/>
                    <a:pt x="25" y="6"/>
                  </a:cubicBezTo>
                  <a:cubicBezTo>
                    <a:pt x="0" y="6"/>
                    <a:pt x="0" y="43"/>
                    <a:pt x="25" y="44"/>
                  </a:cubicBezTo>
                  <a:cubicBezTo>
                    <a:pt x="131" y="45"/>
                    <a:pt x="237" y="49"/>
                    <a:pt x="344" y="49"/>
                  </a:cubicBezTo>
                  <a:cubicBezTo>
                    <a:pt x="370" y="49"/>
                    <a:pt x="396" y="49"/>
                    <a:pt x="422" y="48"/>
                  </a:cubicBezTo>
                  <a:cubicBezTo>
                    <a:pt x="452" y="47"/>
                    <a:pt x="452" y="2"/>
                    <a:pt x="422" y="1"/>
                  </a:cubicBezTo>
                  <a:cubicBezTo>
                    <a:pt x="397" y="0"/>
                    <a:pt x="371" y="0"/>
                    <a:pt x="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64"/>
            <p:cNvSpPr/>
            <p:nvPr/>
          </p:nvSpPr>
          <p:spPr>
            <a:xfrm>
              <a:off x="7933435" y="1936784"/>
              <a:ext cx="33504" cy="4241"/>
            </a:xfrm>
            <a:custGeom>
              <a:avLst/>
              <a:gdLst/>
              <a:ahLst/>
              <a:cxnLst/>
              <a:rect l="l" t="t" r="r" b="b"/>
              <a:pathLst>
                <a:path w="632" h="80" extrusionOk="0">
                  <a:moveTo>
                    <a:pt x="376" y="1"/>
                  </a:moveTo>
                  <a:cubicBezTo>
                    <a:pt x="265" y="1"/>
                    <a:pt x="154" y="5"/>
                    <a:pt x="43" y="7"/>
                  </a:cubicBezTo>
                  <a:cubicBezTo>
                    <a:pt x="0" y="7"/>
                    <a:pt x="0" y="73"/>
                    <a:pt x="43" y="74"/>
                  </a:cubicBezTo>
                  <a:cubicBezTo>
                    <a:pt x="152" y="76"/>
                    <a:pt x="262" y="79"/>
                    <a:pt x="371" y="79"/>
                  </a:cubicBezTo>
                  <a:cubicBezTo>
                    <a:pt x="444" y="79"/>
                    <a:pt x="517" y="78"/>
                    <a:pt x="589" y="73"/>
                  </a:cubicBezTo>
                  <a:cubicBezTo>
                    <a:pt x="632" y="69"/>
                    <a:pt x="632" y="11"/>
                    <a:pt x="589" y="7"/>
                  </a:cubicBezTo>
                  <a:cubicBezTo>
                    <a:pt x="518" y="2"/>
                    <a:pt x="447" y="1"/>
                    <a:pt x="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64"/>
            <p:cNvSpPr/>
            <p:nvPr/>
          </p:nvSpPr>
          <p:spPr>
            <a:xfrm>
              <a:off x="7928398" y="2072017"/>
              <a:ext cx="32868" cy="5990"/>
            </a:xfrm>
            <a:custGeom>
              <a:avLst/>
              <a:gdLst/>
              <a:ahLst/>
              <a:cxnLst/>
              <a:rect l="l" t="t" r="r" b="b"/>
              <a:pathLst>
                <a:path w="620" h="113" extrusionOk="0">
                  <a:moveTo>
                    <a:pt x="275" y="1"/>
                  </a:moveTo>
                  <a:cubicBezTo>
                    <a:pt x="192" y="1"/>
                    <a:pt x="108" y="11"/>
                    <a:pt x="29" y="31"/>
                  </a:cubicBezTo>
                  <a:cubicBezTo>
                    <a:pt x="0" y="37"/>
                    <a:pt x="12" y="75"/>
                    <a:pt x="38" y="75"/>
                  </a:cubicBezTo>
                  <a:cubicBezTo>
                    <a:pt x="39" y="75"/>
                    <a:pt x="40" y="75"/>
                    <a:pt x="41" y="75"/>
                  </a:cubicBezTo>
                  <a:cubicBezTo>
                    <a:pt x="97" y="67"/>
                    <a:pt x="152" y="64"/>
                    <a:pt x="205" y="64"/>
                  </a:cubicBezTo>
                  <a:cubicBezTo>
                    <a:pt x="329" y="64"/>
                    <a:pt x="447" y="82"/>
                    <a:pt x="574" y="111"/>
                  </a:cubicBezTo>
                  <a:cubicBezTo>
                    <a:pt x="577" y="112"/>
                    <a:pt x="580" y="112"/>
                    <a:pt x="583" y="112"/>
                  </a:cubicBezTo>
                  <a:cubicBezTo>
                    <a:pt x="612" y="112"/>
                    <a:pt x="619" y="69"/>
                    <a:pt x="588" y="58"/>
                  </a:cubicBezTo>
                  <a:cubicBezTo>
                    <a:pt x="490" y="19"/>
                    <a:pt x="382" y="1"/>
                    <a:pt x="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64"/>
            <p:cNvSpPr/>
            <p:nvPr/>
          </p:nvSpPr>
          <p:spPr>
            <a:xfrm>
              <a:off x="7862876" y="2116123"/>
              <a:ext cx="16646" cy="5778"/>
            </a:xfrm>
            <a:custGeom>
              <a:avLst/>
              <a:gdLst/>
              <a:ahLst/>
              <a:cxnLst/>
              <a:rect l="l" t="t" r="r" b="b"/>
              <a:pathLst>
                <a:path w="314" h="109" extrusionOk="0">
                  <a:moveTo>
                    <a:pt x="218" y="0"/>
                  </a:moveTo>
                  <a:cubicBezTo>
                    <a:pt x="148" y="0"/>
                    <a:pt x="75" y="29"/>
                    <a:pt x="22" y="64"/>
                  </a:cubicBezTo>
                  <a:cubicBezTo>
                    <a:pt x="0" y="78"/>
                    <a:pt x="13" y="109"/>
                    <a:pt x="34" y="109"/>
                  </a:cubicBezTo>
                  <a:cubicBezTo>
                    <a:pt x="38" y="109"/>
                    <a:pt x="42" y="107"/>
                    <a:pt x="46" y="105"/>
                  </a:cubicBezTo>
                  <a:cubicBezTo>
                    <a:pt x="80" y="82"/>
                    <a:pt x="118" y="68"/>
                    <a:pt x="160" y="60"/>
                  </a:cubicBezTo>
                  <a:cubicBezTo>
                    <a:pt x="172" y="58"/>
                    <a:pt x="185" y="57"/>
                    <a:pt x="197" y="57"/>
                  </a:cubicBezTo>
                  <a:cubicBezTo>
                    <a:pt x="225" y="57"/>
                    <a:pt x="253" y="61"/>
                    <a:pt x="281" y="61"/>
                  </a:cubicBezTo>
                  <a:cubicBezTo>
                    <a:pt x="282" y="61"/>
                    <a:pt x="282" y="61"/>
                    <a:pt x="282" y="61"/>
                  </a:cubicBezTo>
                  <a:cubicBezTo>
                    <a:pt x="311" y="61"/>
                    <a:pt x="313" y="21"/>
                    <a:pt x="289" y="12"/>
                  </a:cubicBezTo>
                  <a:cubicBezTo>
                    <a:pt x="266" y="4"/>
                    <a:pt x="242" y="0"/>
                    <a:pt x="2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64"/>
            <p:cNvSpPr/>
            <p:nvPr/>
          </p:nvSpPr>
          <p:spPr>
            <a:xfrm>
              <a:off x="7844269" y="1976808"/>
              <a:ext cx="19297" cy="3234"/>
            </a:xfrm>
            <a:custGeom>
              <a:avLst/>
              <a:gdLst/>
              <a:ahLst/>
              <a:cxnLst/>
              <a:rect l="l" t="t" r="r" b="b"/>
              <a:pathLst>
                <a:path w="364" h="61" extrusionOk="0">
                  <a:moveTo>
                    <a:pt x="186" y="0"/>
                  </a:moveTo>
                  <a:cubicBezTo>
                    <a:pt x="137" y="0"/>
                    <a:pt x="87" y="2"/>
                    <a:pt x="37" y="2"/>
                  </a:cubicBezTo>
                  <a:cubicBezTo>
                    <a:pt x="1" y="2"/>
                    <a:pt x="1" y="57"/>
                    <a:pt x="37" y="58"/>
                  </a:cubicBezTo>
                  <a:cubicBezTo>
                    <a:pt x="87" y="58"/>
                    <a:pt x="137" y="60"/>
                    <a:pt x="186" y="60"/>
                  </a:cubicBezTo>
                  <a:cubicBezTo>
                    <a:pt x="236" y="60"/>
                    <a:pt x="285" y="58"/>
                    <a:pt x="334" y="53"/>
                  </a:cubicBezTo>
                  <a:cubicBezTo>
                    <a:pt x="363" y="48"/>
                    <a:pt x="363" y="12"/>
                    <a:pt x="334" y="8"/>
                  </a:cubicBezTo>
                  <a:cubicBezTo>
                    <a:pt x="285" y="2"/>
                    <a:pt x="236" y="0"/>
                    <a:pt x="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64"/>
            <p:cNvSpPr/>
            <p:nvPr/>
          </p:nvSpPr>
          <p:spPr>
            <a:xfrm>
              <a:off x="7820838" y="2113207"/>
              <a:ext cx="24969" cy="4135"/>
            </a:xfrm>
            <a:custGeom>
              <a:avLst/>
              <a:gdLst/>
              <a:ahLst/>
              <a:cxnLst/>
              <a:rect l="l" t="t" r="r" b="b"/>
              <a:pathLst>
                <a:path w="471" h="78" extrusionOk="0">
                  <a:moveTo>
                    <a:pt x="310" y="0"/>
                  </a:moveTo>
                  <a:cubicBezTo>
                    <a:pt x="217" y="0"/>
                    <a:pt x="124" y="10"/>
                    <a:pt x="33" y="15"/>
                  </a:cubicBezTo>
                  <a:cubicBezTo>
                    <a:pt x="1" y="16"/>
                    <a:pt x="1" y="62"/>
                    <a:pt x="33" y="64"/>
                  </a:cubicBezTo>
                  <a:cubicBezTo>
                    <a:pt x="124" y="68"/>
                    <a:pt x="217" y="78"/>
                    <a:pt x="310" y="78"/>
                  </a:cubicBezTo>
                  <a:cubicBezTo>
                    <a:pt x="350" y="78"/>
                    <a:pt x="390" y="76"/>
                    <a:pt x="429" y="71"/>
                  </a:cubicBezTo>
                  <a:cubicBezTo>
                    <a:pt x="471" y="67"/>
                    <a:pt x="471" y="12"/>
                    <a:pt x="429" y="7"/>
                  </a:cubicBezTo>
                  <a:cubicBezTo>
                    <a:pt x="390" y="2"/>
                    <a:pt x="350" y="0"/>
                    <a:pt x="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64"/>
            <p:cNvSpPr/>
            <p:nvPr/>
          </p:nvSpPr>
          <p:spPr>
            <a:xfrm>
              <a:off x="7805411" y="1974211"/>
              <a:ext cx="26771" cy="3128"/>
            </a:xfrm>
            <a:custGeom>
              <a:avLst/>
              <a:gdLst/>
              <a:ahLst/>
              <a:cxnLst/>
              <a:rect l="l" t="t" r="r" b="b"/>
              <a:pathLst>
                <a:path w="505" h="59" extrusionOk="0">
                  <a:moveTo>
                    <a:pt x="325" y="0"/>
                  </a:moveTo>
                  <a:cubicBezTo>
                    <a:pt x="225" y="0"/>
                    <a:pt x="124" y="6"/>
                    <a:pt x="25" y="10"/>
                  </a:cubicBezTo>
                  <a:cubicBezTo>
                    <a:pt x="0" y="11"/>
                    <a:pt x="0" y="48"/>
                    <a:pt x="25" y="49"/>
                  </a:cubicBezTo>
                  <a:cubicBezTo>
                    <a:pt x="127" y="53"/>
                    <a:pt x="231" y="59"/>
                    <a:pt x="335" y="59"/>
                  </a:cubicBezTo>
                  <a:cubicBezTo>
                    <a:pt x="381" y="59"/>
                    <a:pt x="426" y="58"/>
                    <a:pt x="472" y="55"/>
                  </a:cubicBezTo>
                  <a:cubicBezTo>
                    <a:pt x="504" y="51"/>
                    <a:pt x="504" y="8"/>
                    <a:pt x="472" y="5"/>
                  </a:cubicBezTo>
                  <a:cubicBezTo>
                    <a:pt x="423" y="2"/>
                    <a:pt x="374" y="0"/>
                    <a:pt x="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64"/>
            <p:cNvSpPr/>
            <p:nvPr/>
          </p:nvSpPr>
          <p:spPr>
            <a:xfrm>
              <a:off x="7770689" y="2115964"/>
              <a:ext cx="25075" cy="3923"/>
            </a:xfrm>
            <a:custGeom>
              <a:avLst/>
              <a:gdLst/>
              <a:ahLst/>
              <a:cxnLst/>
              <a:rect l="l" t="t" r="r" b="b"/>
              <a:pathLst>
                <a:path w="473" h="74" extrusionOk="0">
                  <a:moveTo>
                    <a:pt x="303" y="0"/>
                  </a:moveTo>
                  <a:cubicBezTo>
                    <a:pt x="213" y="0"/>
                    <a:pt x="124" y="6"/>
                    <a:pt x="34" y="11"/>
                  </a:cubicBezTo>
                  <a:cubicBezTo>
                    <a:pt x="0" y="12"/>
                    <a:pt x="0" y="62"/>
                    <a:pt x="34" y="64"/>
                  </a:cubicBezTo>
                  <a:cubicBezTo>
                    <a:pt x="123" y="68"/>
                    <a:pt x="212" y="74"/>
                    <a:pt x="301" y="74"/>
                  </a:cubicBezTo>
                  <a:cubicBezTo>
                    <a:pt x="345" y="74"/>
                    <a:pt x="388" y="72"/>
                    <a:pt x="432" y="68"/>
                  </a:cubicBezTo>
                  <a:cubicBezTo>
                    <a:pt x="472" y="65"/>
                    <a:pt x="472" y="10"/>
                    <a:pt x="432" y="5"/>
                  </a:cubicBezTo>
                  <a:cubicBezTo>
                    <a:pt x="389" y="2"/>
                    <a:pt x="346" y="0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64"/>
            <p:cNvSpPr/>
            <p:nvPr/>
          </p:nvSpPr>
          <p:spPr>
            <a:xfrm>
              <a:off x="7753990" y="1968856"/>
              <a:ext cx="34352" cy="7104"/>
            </a:xfrm>
            <a:custGeom>
              <a:avLst/>
              <a:gdLst/>
              <a:ahLst/>
              <a:cxnLst/>
              <a:rect l="l" t="t" r="r" b="b"/>
              <a:pathLst>
                <a:path w="648" h="134" extrusionOk="0">
                  <a:moveTo>
                    <a:pt x="49" y="0"/>
                  </a:moveTo>
                  <a:cubicBezTo>
                    <a:pt x="12" y="0"/>
                    <a:pt x="0" y="57"/>
                    <a:pt x="41" y="71"/>
                  </a:cubicBezTo>
                  <a:cubicBezTo>
                    <a:pt x="162" y="110"/>
                    <a:pt x="288" y="134"/>
                    <a:pt x="414" y="134"/>
                  </a:cubicBezTo>
                  <a:cubicBezTo>
                    <a:pt x="479" y="134"/>
                    <a:pt x="543" y="128"/>
                    <a:pt x="608" y="114"/>
                  </a:cubicBezTo>
                  <a:cubicBezTo>
                    <a:pt x="647" y="105"/>
                    <a:pt x="639" y="41"/>
                    <a:pt x="598" y="41"/>
                  </a:cubicBezTo>
                  <a:cubicBezTo>
                    <a:pt x="598" y="41"/>
                    <a:pt x="598" y="41"/>
                    <a:pt x="597" y="41"/>
                  </a:cubicBezTo>
                  <a:cubicBezTo>
                    <a:pt x="555" y="43"/>
                    <a:pt x="512" y="43"/>
                    <a:pt x="470" y="43"/>
                  </a:cubicBezTo>
                  <a:cubicBezTo>
                    <a:pt x="332" y="43"/>
                    <a:pt x="196" y="34"/>
                    <a:pt x="60" y="2"/>
                  </a:cubicBezTo>
                  <a:cubicBezTo>
                    <a:pt x="56" y="1"/>
                    <a:pt x="53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43" name="Google Shape;1643;p64"/>
          <p:cNvSpPr txBox="1">
            <a:spLocks noGrp="1"/>
          </p:cNvSpPr>
          <p:nvPr>
            <p:ph type="title"/>
          </p:nvPr>
        </p:nvSpPr>
        <p:spPr>
          <a:xfrm>
            <a:off x="3144839" y="1089591"/>
            <a:ext cx="5507763" cy="1798623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3600" dirty="0">
                <a:latin typeface="Gill Sans MT Condensed" panose="020B0506020104020203" pitchFamily="34" charset="0"/>
              </a:rPr>
              <a:t>ESTRATEGIA </a:t>
            </a:r>
            <a:br>
              <a:rPr lang="en" sz="3600" dirty="0">
                <a:latin typeface="Gill Sans MT Condensed" panose="020B0506020104020203" pitchFamily="34" charset="0"/>
              </a:rPr>
            </a:br>
            <a:r>
              <a:rPr lang="en" sz="3600" dirty="0">
                <a:latin typeface="Gill Sans MT Condensed" panose="020B0506020104020203" pitchFamily="34" charset="0"/>
              </a:rPr>
              <a:t>“MEDIDOR EMOCIONAL”</a:t>
            </a:r>
            <a:br>
              <a:rPr lang="en" sz="3600" dirty="0">
                <a:latin typeface="Gill Sans MT Condensed" panose="020B0506020104020203" pitchFamily="34" charset="0"/>
              </a:rPr>
            </a:br>
            <a:r>
              <a:rPr lang="en" sz="3600" dirty="0">
                <a:latin typeface="Gill Sans MT Condensed" panose="020B0506020104020203" pitchFamily="34" charset="0"/>
              </a:rPr>
              <a:t> PK-2°BÁSICO</a:t>
            </a:r>
            <a:endParaRPr sz="3600" dirty="0">
              <a:latin typeface="Gill Sans MT Condensed" panose="020B0506020104020203" pitchFamily="34" charset="0"/>
            </a:endParaRPr>
          </a:p>
        </p:txBody>
      </p:sp>
      <p:sp>
        <p:nvSpPr>
          <p:cNvPr id="44" name="Google Shape;3024;p92">
            <a:extLst>
              <a:ext uri="{FF2B5EF4-FFF2-40B4-BE49-F238E27FC236}">
                <a16:creationId xmlns:a16="http://schemas.microsoft.com/office/drawing/2014/main" id="{1C22BA1A-5BF9-4C28-AF4C-D79C05725C98}"/>
              </a:ext>
            </a:extLst>
          </p:cNvPr>
          <p:cNvSpPr txBox="1">
            <a:spLocks/>
          </p:cNvSpPr>
          <p:nvPr/>
        </p:nvSpPr>
        <p:spPr>
          <a:xfrm>
            <a:off x="1220107" y="4552328"/>
            <a:ext cx="10231607" cy="90510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2133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2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2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2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2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2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2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2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2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pPr marL="0" indent="0"/>
            <a:r>
              <a:rPr lang="es-MX" kern="0" dirty="0"/>
              <a:t>Se realiza al inicio de la clase y consiste en que luego de saludar a los estudiantes, el docente  muestra el Medidor Emocional y el/la estudiante marca la emoción que presenta ese </a:t>
            </a:r>
            <a:r>
              <a:rPr lang="es-MX" kern="0" dirty="0" err="1"/>
              <a:t>dia</a:t>
            </a:r>
            <a:r>
              <a:rPr lang="es-MX" kern="0" dirty="0"/>
              <a:t>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o hay ninguna descripción de la foto disponible.">
            <a:extLst>
              <a:ext uri="{FF2B5EF4-FFF2-40B4-BE49-F238E27FC236}">
                <a16:creationId xmlns:a16="http://schemas.microsoft.com/office/drawing/2014/main" id="{54FAEE89-F191-46FD-B472-6650E45BAF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6"/>
          <a:stretch/>
        </p:blipFill>
        <p:spPr bwMode="auto">
          <a:xfrm>
            <a:off x="8229601" y="478301"/>
            <a:ext cx="3703082" cy="488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6B880E2-D9D9-45A8-BAAA-449F2C0A42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2" t="4006" r="1122" b="2102"/>
          <a:stretch/>
        </p:blipFill>
        <p:spPr>
          <a:xfrm>
            <a:off x="431409" y="1594372"/>
            <a:ext cx="7061981" cy="377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26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2" name="Google Shape;4192;p115"/>
          <p:cNvGrpSpPr/>
          <p:nvPr/>
        </p:nvGrpSpPr>
        <p:grpSpPr>
          <a:xfrm>
            <a:off x="377483" y="1601277"/>
            <a:ext cx="11437034" cy="3943676"/>
            <a:chOff x="7728915" y="1917859"/>
            <a:chExt cx="1034486" cy="222599"/>
          </a:xfrm>
        </p:grpSpPr>
        <p:sp>
          <p:nvSpPr>
            <p:cNvPr id="4193" name="Google Shape;4193;p115"/>
            <p:cNvSpPr/>
            <p:nvPr/>
          </p:nvSpPr>
          <p:spPr>
            <a:xfrm>
              <a:off x="8619035" y="1957671"/>
              <a:ext cx="135129" cy="175206"/>
            </a:xfrm>
            <a:custGeom>
              <a:avLst/>
              <a:gdLst/>
              <a:ahLst/>
              <a:cxnLst/>
              <a:rect l="l" t="t" r="r" b="b"/>
              <a:pathLst>
                <a:path w="2549" h="3305" extrusionOk="0">
                  <a:moveTo>
                    <a:pt x="2549" y="0"/>
                  </a:moveTo>
                  <a:cubicBezTo>
                    <a:pt x="2549" y="0"/>
                    <a:pt x="2548" y="0"/>
                    <a:pt x="2548" y="1"/>
                  </a:cubicBezTo>
                  <a:lnTo>
                    <a:pt x="2548" y="1"/>
                  </a:lnTo>
                  <a:cubicBezTo>
                    <a:pt x="2548" y="0"/>
                    <a:pt x="2549" y="0"/>
                    <a:pt x="2549" y="0"/>
                  </a:cubicBezTo>
                  <a:close/>
                  <a:moveTo>
                    <a:pt x="999" y="255"/>
                  </a:moveTo>
                  <a:cubicBezTo>
                    <a:pt x="1054" y="255"/>
                    <a:pt x="1109" y="256"/>
                    <a:pt x="1163" y="259"/>
                  </a:cubicBezTo>
                  <a:cubicBezTo>
                    <a:pt x="1206" y="261"/>
                    <a:pt x="1206" y="322"/>
                    <a:pt x="1163" y="325"/>
                  </a:cubicBezTo>
                  <a:cubicBezTo>
                    <a:pt x="1109" y="327"/>
                    <a:pt x="1054" y="328"/>
                    <a:pt x="999" y="328"/>
                  </a:cubicBezTo>
                  <a:cubicBezTo>
                    <a:pt x="889" y="328"/>
                    <a:pt x="778" y="325"/>
                    <a:pt x="668" y="322"/>
                  </a:cubicBezTo>
                  <a:cubicBezTo>
                    <a:pt x="628" y="321"/>
                    <a:pt x="629" y="263"/>
                    <a:pt x="668" y="262"/>
                  </a:cubicBezTo>
                  <a:cubicBezTo>
                    <a:pt x="778" y="259"/>
                    <a:pt x="889" y="255"/>
                    <a:pt x="999" y="255"/>
                  </a:cubicBezTo>
                  <a:close/>
                  <a:moveTo>
                    <a:pt x="1958" y="347"/>
                  </a:moveTo>
                  <a:cubicBezTo>
                    <a:pt x="2042" y="347"/>
                    <a:pt x="2125" y="350"/>
                    <a:pt x="2207" y="360"/>
                  </a:cubicBezTo>
                  <a:cubicBezTo>
                    <a:pt x="2247" y="366"/>
                    <a:pt x="2247" y="417"/>
                    <a:pt x="2207" y="422"/>
                  </a:cubicBezTo>
                  <a:cubicBezTo>
                    <a:pt x="2127" y="432"/>
                    <a:pt x="2045" y="435"/>
                    <a:pt x="1963" y="435"/>
                  </a:cubicBezTo>
                  <a:cubicBezTo>
                    <a:pt x="1829" y="435"/>
                    <a:pt x="1694" y="427"/>
                    <a:pt x="1562" y="425"/>
                  </a:cubicBezTo>
                  <a:cubicBezTo>
                    <a:pt x="1517" y="425"/>
                    <a:pt x="1517" y="357"/>
                    <a:pt x="1562" y="357"/>
                  </a:cubicBezTo>
                  <a:cubicBezTo>
                    <a:pt x="1692" y="355"/>
                    <a:pt x="1825" y="347"/>
                    <a:pt x="1958" y="347"/>
                  </a:cubicBezTo>
                  <a:close/>
                  <a:moveTo>
                    <a:pt x="1261" y="2801"/>
                  </a:moveTo>
                  <a:cubicBezTo>
                    <a:pt x="1263" y="2801"/>
                    <a:pt x="1266" y="2802"/>
                    <a:pt x="1269" y="2802"/>
                  </a:cubicBezTo>
                  <a:cubicBezTo>
                    <a:pt x="1481" y="2855"/>
                    <a:pt x="1692" y="2877"/>
                    <a:pt x="1909" y="2894"/>
                  </a:cubicBezTo>
                  <a:cubicBezTo>
                    <a:pt x="1949" y="2897"/>
                    <a:pt x="1950" y="2955"/>
                    <a:pt x="1909" y="2957"/>
                  </a:cubicBezTo>
                  <a:cubicBezTo>
                    <a:pt x="1891" y="2958"/>
                    <a:pt x="1873" y="2958"/>
                    <a:pt x="1855" y="2958"/>
                  </a:cubicBezTo>
                  <a:cubicBezTo>
                    <a:pt x="1652" y="2958"/>
                    <a:pt x="1447" y="2920"/>
                    <a:pt x="1253" y="2864"/>
                  </a:cubicBezTo>
                  <a:cubicBezTo>
                    <a:pt x="1216" y="2853"/>
                    <a:pt x="1227" y="2801"/>
                    <a:pt x="1261" y="2801"/>
                  </a:cubicBezTo>
                  <a:close/>
                  <a:moveTo>
                    <a:pt x="2548" y="1"/>
                  </a:moveTo>
                  <a:cubicBezTo>
                    <a:pt x="2390" y="75"/>
                    <a:pt x="2206" y="93"/>
                    <a:pt x="2020" y="93"/>
                  </a:cubicBezTo>
                  <a:cubicBezTo>
                    <a:pt x="1861" y="93"/>
                    <a:pt x="1699" y="80"/>
                    <a:pt x="1549" y="77"/>
                  </a:cubicBezTo>
                  <a:cubicBezTo>
                    <a:pt x="1232" y="74"/>
                    <a:pt x="916" y="70"/>
                    <a:pt x="599" y="48"/>
                  </a:cubicBezTo>
                  <a:lnTo>
                    <a:pt x="599" y="48"/>
                  </a:lnTo>
                  <a:cubicBezTo>
                    <a:pt x="661" y="876"/>
                    <a:pt x="712" y="1715"/>
                    <a:pt x="658" y="2537"/>
                  </a:cubicBezTo>
                  <a:cubicBezTo>
                    <a:pt x="663" y="2549"/>
                    <a:pt x="663" y="2564"/>
                    <a:pt x="652" y="2579"/>
                  </a:cubicBezTo>
                  <a:cubicBezTo>
                    <a:pt x="574" y="2685"/>
                    <a:pt x="489" y="2787"/>
                    <a:pt x="401" y="2889"/>
                  </a:cubicBezTo>
                  <a:cubicBezTo>
                    <a:pt x="554" y="2867"/>
                    <a:pt x="709" y="2844"/>
                    <a:pt x="865" y="2841"/>
                  </a:cubicBezTo>
                  <a:cubicBezTo>
                    <a:pt x="895" y="2841"/>
                    <a:pt x="903" y="2889"/>
                    <a:pt x="873" y="2895"/>
                  </a:cubicBezTo>
                  <a:cubicBezTo>
                    <a:pt x="707" y="2928"/>
                    <a:pt x="537" y="2940"/>
                    <a:pt x="370" y="2955"/>
                  </a:cubicBezTo>
                  <a:cubicBezTo>
                    <a:pt x="368" y="2955"/>
                    <a:pt x="367" y="2955"/>
                    <a:pt x="366" y="2955"/>
                  </a:cubicBezTo>
                  <a:cubicBezTo>
                    <a:pt x="358" y="2955"/>
                    <a:pt x="353" y="2952"/>
                    <a:pt x="348" y="2949"/>
                  </a:cubicBezTo>
                  <a:cubicBezTo>
                    <a:pt x="236" y="3073"/>
                    <a:pt x="120" y="3192"/>
                    <a:pt x="0" y="3304"/>
                  </a:cubicBezTo>
                  <a:cubicBezTo>
                    <a:pt x="511" y="3250"/>
                    <a:pt x="1027" y="3229"/>
                    <a:pt x="1542" y="3229"/>
                  </a:cubicBezTo>
                  <a:cubicBezTo>
                    <a:pt x="1872" y="3229"/>
                    <a:pt x="2202" y="3238"/>
                    <a:pt x="2530" y="3252"/>
                  </a:cubicBezTo>
                  <a:cubicBezTo>
                    <a:pt x="2365" y="3054"/>
                    <a:pt x="2233" y="2833"/>
                    <a:pt x="2080" y="2626"/>
                  </a:cubicBezTo>
                  <a:cubicBezTo>
                    <a:pt x="1864" y="2331"/>
                    <a:pt x="1625" y="2061"/>
                    <a:pt x="1376" y="1793"/>
                  </a:cubicBezTo>
                  <a:cubicBezTo>
                    <a:pt x="1336" y="1751"/>
                    <a:pt x="1365" y="1698"/>
                    <a:pt x="1407" y="1685"/>
                  </a:cubicBezTo>
                  <a:cubicBezTo>
                    <a:pt x="1379" y="1670"/>
                    <a:pt x="1363" y="1630"/>
                    <a:pt x="1391" y="1598"/>
                  </a:cubicBezTo>
                  <a:cubicBezTo>
                    <a:pt x="1796" y="1111"/>
                    <a:pt x="2189" y="625"/>
                    <a:pt x="2534" y="93"/>
                  </a:cubicBezTo>
                  <a:cubicBezTo>
                    <a:pt x="2511" y="64"/>
                    <a:pt x="2507" y="20"/>
                    <a:pt x="2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94" name="Google Shape;4194;p115"/>
            <p:cNvSpPr/>
            <p:nvPr/>
          </p:nvSpPr>
          <p:spPr>
            <a:xfrm>
              <a:off x="8615165" y="2098841"/>
              <a:ext cx="25234" cy="25128"/>
            </a:xfrm>
            <a:custGeom>
              <a:avLst/>
              <a:gdLst/>
              <a:ahLst/>
              <a:cxnLst/>
              <a:rect l="l" t="t" r="r" b="b"/>
              <a:pathLst>
                <a:path w="476" h="474" extrusionOk="0">
                  <a:moveTo>
                    <a:pt x="476" y="0"/>
                  </a:moveTo>
                  <a:cubicBezTo>
                    <a:pt x="470" y="4"/>
                    <a:pt x="464" y="7"/>
                    <a:pt x="458" y="7"/>
                  </a:cubicBezTo>
                  <a:cubicBezTo>
                    <a:pt x="305" y="5"/>
                    <a:pt x="152" y="4"/>
                    <a:pt x="0" y="3"/>
                  </a:cubicBezTo>
                  <a:lnTo>
                    <a:pt x="0" y="3"/>
                  </a:lnTo>
                  <a:cubicBezTo>
                    <a:pt x="24" y="157"/>
                    <a:pt x="29" y="317"/>
                    <a:pt x="15" y="474"/>
                  </a:cubicBezTo>
                  <a:cubicBezTo>
                    <a:pt x="159" y="309"/>
                    <a:pt x="313" y="149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95" name="Google Shape;4195;p115"/>
            <p:cNvSpPr/>
            <p:nvPr/>
          </p:nvSpPr>
          <p:spPr>
            <a:xfrm>
              <a:off x="7873160" y="2103135"/>
              <a:ext cx="41032" cy="27513"/>
            </a:xfrm>
            <a:custGeom>
              <a:avLst/>
              <a:gdLst/>
              <a:ahLst/>
              <a:cxnLst/>
              <a:rect l="l" t="t" r="r" b="b"/>
              <a:pathLst>
                <a:path w="774" h="519" extrusionOk="0">
                  <a:moveTo>
                    <a:pt x="1" y="1"/>
                  </a:moveTo>
                  <a:lnTo>
                    <a:pt x="1" y="1"/>
                  </a:lnTo>
                  <a:cubicBezTo>
                    <a:pt x="258" y="174"/>
                    <a:pt x="512" y="350"/>
                    <a:pt x="773" y="519"/>
                  </a:cubicBezTo>
                  <a:cubicBezTo>
                    <a:pt x="753" y="348"/>
                    <a:pt x="747" y="175"/>
                    <a:pt x="761" y="4"/>
                  </a:cubicBezTo>
                  <a:cubicBezTo>
                    <a:pt x="507" y="4"/>
                    <a:pt x="255" y="4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96" name="Google Shape;4196;p115"/>
            <p:cNvSpPr/>
            <p:nvPr/>
          </p:nvSpPr>
          <p:spPr>
            <a:xfrm>
              <a:off x="7869820" y="1922736"/>
              <a:ext cx="779814" cy="175047"/>
            </a:xfrm>
            <a:custGeom>
              <a:avLst/>
              <a:gdLst/>
              <a:ahLst/>
              <a:cxnLst/>
              <a:rect l="l" t="t" r="r" b="b"/>
              <a:pathLst>
                <a:path w="14710" h="3302" extrusionOk="0">
                  <a:moveTo>
                    <a:pt x="1575" y="266"/>
                  </a:moveTo>
                  <a:cubicBezTo>
                    <a:pt x="1647" y="266"/>
                    <a:pt x="1718" y="267"/>
                    <a:pt x="1789" y="272"/>
                  </a:cubicBezTo>
                  <a:cubicBezTo>
                    <a:pt x="1832" y="276"/>
                    <a:pt x="1832" y="334"/>
                    <a:pt x="1789" y="338"/>
                  </a:cubicBezTo>
                  <a:cubicBezTo>
                    <a:pt x="1717" y="343"/>
                    <a:pt x="1644" y="344"/>
                    <a:pt x="1572" y="344"/>
                  </a:cubicBezTo>
                  <a:cubicBezTo>
                    <a:pt x="1462" y="344"/>
                    <a:pt x="1353" y="341"/>
                    <a:pt x="1243" y="339"/>
                  </a:cubicBezTo>
                  <a:cubicBezTo>
                    <a:pt x="1200" y="338"/>
                    <a:pt x="1200" y="272"/>
                    <a:pt x="1243" y="272"/>
                  </a:cubicBezTo>
                  <a:cubicBezTo>
                    <a:pt x="1353" y="270"/>
                    <a:pt x="1465" y="266"/>
                    <a:pt x="1575" y="266"/>
                  </a:cubicBezTo>
                  <a:close/>
                  <a:moveTo>
                    <a:pt x="4373" y="242"/>
                  </a:moveTo>
                  <a:cubicBezTo>
                    <a:pt x="4393" y="242"/>
                    <a:pt x="4409" y="273"/>
                    <a:pt x="4385" y="283"/>
                  </a:cubicBezTo>
                  <a:cubicBezTo>
                    <a:pt x="4284" y="328"/>
                    <a:pt x="4176" y="345"/>
                    <a:pt x="4067" y="345"/>
                  </a:cubicBezTo>
                  <a:cubicBezTo>
                    <a:pt x="4001" y="345"/>
                    <a:pt x="3934" y="338"/>
                    <a:pt x="3868" y="328"/>
                  </a:cubicBezTo>
                  <a:cubicBezTo>
                    <a:pt x="3834" y="323"/>
                    <a:pt x="3847" y="274"/>
                    <a:pt x="3878" y="274"/>
                  </a:cubicBezTo>
                  <a:cubicBezTo>
                    <a:pt x="3880" y="274"/>
                    <a:pt x="3881" y="274"/>
                    <a:pt x="3883" y="275"/>
                  </a:cubicBezTo>
                  <a:cubicBezTo>
                    <a:pt x="3928" y="281"/>
                    <a:pt x="3973" y="284"/>
                    <a:pt x="4017" y="284"/>
                  </a:cubicBezTo>
                  <a:cubicBezTo>
                    <a:pt x="4135" y="284"/>
                    <a:pt x="4250" y="264"/>
                    <a:pt x="4369" y="243"/>
                  </a:cubicBezTo>
                  <a:cubicBezTo>
                    <a:pt x="4370" y="242"/>
                    <a:pt x="4372" y="242"/>
                    <a:pt x="4373" y="242"/>
                  </a:cubicBezTo>
                  <a:close/>
                  <a:moveTo>
                    <a:pt x="2907" y="327"/>
                  </a:moveTo>
                  <a:cubicBezTo>
                    <a:pt x="2965" y="327"/>
                    <a:pt x="3023" y="328"/>
                    <a:pt x="3081" y="330"/>
                  </a:cubicBezTo>
                  <a:cubicBezTo>
                    <a:pt x="3113" y="331"/>
                    <a:pt x="3113" y="379"/>
                    <a:pt x="3081" y="379"/>
                  </a:cubicBezTo>
                  <a:cubicBezTo>
                    <a:pt x="3017" y="382"/>
                    <a:pt x="2955" y="383"/>
                    <a:pt x="2892" y="383"/>
                  </a:cubicBezTo>
                  <a:cubicBezTo>
                    <a:pt x="2806" y="383"/>
                    <a:pt x="2720" y="381"/>
                    <a:pt x="2634" y="379"/>
                  </a:cubicBezTo>
                  <a:cubicBezTo>
                    <a:pt x="2603" y="379"/>
                    <a:pt x="2603" y="331"/>
                    <a:pt x="2634" y="331"/>
                  </a:cubicBezTo>
                  <a:cubicBezTo>
                    <a:pt x="2726" y="329"/>
                    <a:pt x="2816" y="327"/>
                    <a:pt x="2907" y="327"/>
                  </a:cubicBezTo>
                  <a:close/>
                  <a:moveTo>
                    <a:pt x="5330" y="318"/>
                  </a:moveTo>
                  <a:cubicBezTo>
                    <a:pt x="5408" y="318"/>
                    <a:pt x="5486" y="320"/>
                    <a:pt x="5563" y="324"/>
                  </a:cubicBezTo>
                  <a:cubicBezTo>
                    <a:pt x="5605" y="325"/>
                    <a:pt x="5605" y="385"/>
                    <a:pt x="5563" y="387"/>
                  </a:cubicBezTo>
                  <a:cubicBezTo>
                    <a:pt x="5492" y="390"/>
                    <a:pt x="5421" y="392"/>
                    <a:pt x="5350" y="392"/>
                  </a:cubicBezTo>
                  <a:cubicBezTo>
                    <a:pt x="5273" y="392"/>
                    <a:pt x="5195" y="390"/>
                    <a:pt x="5117" y="388"/>
                  </a:cubicBezTo>
                  <a:cubicBezTo>
                    <a:pt x="5074" y="386"/>
                    <a:pt x="5074" y="324"/>
                    <a:pt x="5117" y="322"/>
                  </a:cubicBezTo>
                  <a:cubicBezTo>
                    <a:pt x="5188" y="320"/>
                    <a:pt x="5259" y="318"/>
                    <a:pt x="5330" y="318"/>
                  </a:cubicBezTo>
                  <a:close/>
                  <a:moveTo>
                    <a:pt x="9432" y="313"/>
                  </a:moveTo>
                  <a:cubicBezTo>
                    <a:pt x="9504" y="313"/>
                    <a:pt x="9577" y="318"/>
                    <a:pt x="9643" y="337"/>
                  </a:cubicBezTo>
                  <a:cubicBezTo>
                    <a:pt x="9668" y="343"/>
                    <a:pt x="9672" y="386"/>
                    <a:pt x="9643" y="389"/>
                  </a:cubicBezTo>
                  <a:cubicBezTo>
                    <a:pt x="9615" y="393"/>
                    <a:pt x="9586" y="395"/>
                    <a:pt x="9557" y="395"/>
                  </a:cubicBezTo>
                  <a:cubicBezTo>
                    <a:pt x="9449" y="395"/>
                    <a:pt x="9335" y="370"/>
                    <a:pt x="9231" y="356"/>
                  </a:cubicBezTo>
                  <a:cubicBezTo>
                    <a:pt x="9208" y="354"/>
                    <a:pt x="9215" y="317"/>
                    <a:pt x="9237" y="317"/>
                  </a:cubicBezTo>
                  <a:cubicBezTo>
                    <a:pt x="9299" y="317"/>
                    <a:pt x="9365" y="313"/>
                    <a:pt x="9432" y="313"/>
                  </a:cubicBezTo>
                  <a:close/>
                  <a:moveTo>
                    <a:pt x="8298" y="328"/>
                  </a:moveTo>
                  <a:cubicBezTo>
                    <a:pt x="8322" y="328"/>
                    <a:pt x="8327" y="371"/>
                    <a:pt x="8301" y="376"/>
                  </a:cubicBezTo>
                  <a:cubicBezTo>
                    <a:pt x="8135" y="402"/>
                    <a:pt x="7967" y="418"/>
                    <a:pt x="7799" y="435"/>
                  </a:cubicBezTo>
                  <a:cubicBezTo>
                    <a:pt x="7798" y="435"/>
                    <a:pt x="7797" y="435"/>
                    <a:pt x="7797" y="435"/>
                  </a:cubicBezTo>
                  <a:cubicBezTo>
                    <a:pt x="7772" y="435"/>
                    <a:pt x="7768" y="392"/>
                    <a:pt x="7793" y="388"/>
                  </a:cubicBezTo>
                  <a:cubicBezTo>
                    <a:pt x="7961" y="365"/>
                    <a:pt x="8127" y="341"/>
                    <a:pt x="8295" y="328"/>
                  </a:cubicBezTo>
                  <a:cubicBezTo>
                    <a:pt x="8296" y="328"/>
                    <a:pt x="8297" y="328"/>
                    <a:pt x="8298" y="328"/>
                  </a:cubicBezTo>
                  <a:close/>
                  <a:moveTo>
                    <a:pt x="10929" y="339"/>
                  </a:moveTo>
                  <a:cubicBezTo>
                    <a:pt x="10961" y="339"/>
                    <a:pt x="10968" y="392"/>
                    <a:pt x="10937" y="397"/>
                  </a:cubicBezTo>
                  <a:cubicBezTo>
                    <a:pt x="10770" y="424"/>
                    <a:pt x="10598" y="427"/>
                    <a:pt x="10431" y="440"/>
                  </a:cubicBezTo>
                  <a:cubicBezTo>
                    <a:pt x="10431" y="440"/>
                    <a:pt x="10430" y="440"/>
                    <a:pt x="10429" y="440"/>
                  </a:cubicBezTo>
                  <a:cubicBezTo>
                    <a:pt x="10399" y="440"/>
                    <a:pt x="10400" y="393"/>
                    <a:pt x="10431" y="389"/>
                  </a:cubicBezTo>
                  <a:cubicBezTo>
                    <a:pt x="10596" y="371"/>
                    <a:pt x="10763" y="343"/>
                    <a:pt x="10928" y="339"/>
                  </a:cubicBezTo>
                  <a:cubicBezTo>
                    <a:pt x="10929" y="339"/>
                    <a:pt x="10929" y="339"/>
                    <a:pt x="10929" y="339"/>
                  </a:cubicBezTo>
                  <a:close/>
                  <a:moveTo>
                    <a:pt x="11898" y="365"/>
                  </a:moveTo>
                  <a:cubicBezTo>
                    <a:pt x="11988" y="365"/>
                    <a:pt x="12078" y="367"/>
                    <a:pt x="12168" y="373"/>
                  </a:cubicBezTo>
                  <a:cubicBezTo>
                    <a:pt x="12209" y="376"/>
                    <a:pt x="12209" y="434"/>
                    <a:pt x="12168" y="436"/>
                  </a:cubicBezTo>
                  <a:cubicBezTo>
                    <a:pt x="12078" y="442"/>
                    <a:pt x="11988" y="444"/>
                    <a:pt x="11898" y="444"/>
                  </a:cubicBezTo>
                  <a:cubicBezTo>
                    <a:pt x="11790" y="444"/>
                    <a:pt x="11681" y="441"/>
                    <a:pt x="11572" y="440"/>
                  </a:cubicBezTo>
                  <a:cubicBezTo>
                    <a:pt x="11528" y="440"/>
                    <a:pt x="11528" y="370"/>
                    <a:pt x="11572" y="369"/>
                  </a:cubicBezTo>
                  <a:cubicBezTo>
                    <a:pt x="11681" y="367"/>
                    <a:pt x="11790" y="365"/>
                    <a:pt x="11898" y="365"/>
                  </a:cubicBezTo>
                  <a:close/>
                  <a:moveTo>
                    <a:pt x="6306" y="365"/>
                  </a:moveTo>
                  <a:cubicBezTo>
                    <a:pt x="6307" y="365"/>
                    <a:pt x="6308" y="365"/>
                    <a:pt x="6309" y="365"/>
                  </a:cubicBezTo>
                  <a:cubicBezTo>
                    <a:pt x="6510" y="378"/>
                    <a:pt x="6716" y="381"/>
                    <a:pt x="6915" y="409"/>
                  </a:cubicBezTo>
                  <a:cubicBezTo>
                    <a:pt x="6957" y="414"/>
                    <a:pt x="6947" y="482"/>
                    <a:pt x="6906" y="482"/>
                  </a:cubicBezTo>
                  <a:cubicBezTo>
                    <a:pt x="6906" y="482"/>
                    <a:pt x="6905" y="482"/>
                    <a:pt x="6905" y="482"/>
                  </a:cubicBezTo>
                  <a:cubicBezTo>
                    <a:pt x="6707" y="478"/>
                    <a:pt x="6507" y="447"/>
                    <a:pt x="6309" y="426"/>
                  </a:cubicBezTo>
                  <a:cubicBezTo>
                    <a:pt x="6271" y="422"/>
                    <a:pt x="6271" y="365"/>
                    <a:pt x="6306" y="365"/>
                  </a:cubicBezTo>
                  <a:close/>
                  <a:moveTo>
                    <a:pt x="14278" y="413"/>
                  </a:moveTo>
                  <a:cubicBezTo>
                    <a:pt x="14353" y="413"/>
                    <a:pt x="14428" y="415"/>
                    <a:pt x="14503" y="424"/>
                  </a:cubicBezTo>
                  <a:cubicBezTo>
                    <a:pt x="14541" y="428"/>
                    <a:pt x="14541" y="481"/>
                    <a:pt x="14503" y="485"/>
                  </a:cubicBezTo>
                  <a:cubicBezTo>
                    <a:pt x="14429" y="493"/>
                    <a:pt x="14355" y="496"/>
                    <a:pt x="14280" y="496"/>
                  </a:cubicBezTo>
                  <a:cubicBezTo>
                    <a:pt x="14188" y="496"/>
                    <a:pt x="14096" y="492"/>
                    <a:pt x="14006" y="491"/>
                  </a:cubicBezTo>
                  <a:cubicBezTo>
                    <a:pt x="13958" y="490"/>
                    <a:pt x="13958" y="418"/>
                    <a:pt x="14006" y="418"/>
                  </a:cubicBezTo>
                  <a:cubicBezTo>
                    <a:pt x="14096" y="417"/>
                    <a:pt x="14187" y="413"/>
                    <a:pt x="14278" y="413"/>
                  </a:cubicBezTo>
                  <a:close/>
                  <a:moveTo>
                    <a:pt x="12862" y="459"/>
                  </a:moveTo>
                  <a:cubicBezTo>
                    <a:pt x="12863" y="459"/>
                    <a:pt x="12863" y="459"/>
                    <a:pt x="12864" y="459"/>
                  </a:cubicBezTo>
                  <a:cubicBezTo>
                    <a:pt x="13066" y="474"/>
                    <a:pt x="13269" y="486"/>
                    <a:pt x="13469" y="515"/>
                  </a:cubicBezTo>
                  <a:cubicBezTo>
                    <a:pt x="13502" y="520"/>
                    <a:pt x="13494" y="575"/>
                    <a:pt x="13461" y="575"/>
                  </a:cubicBezTo>
                  <a:cubicBezTo>
                    <a:pt x="13461" y="575"/>
                    <a:pt x="13460" y="575"/>
                    <a:pt x="13460" y="575"/>
                  </a:cubicBezTo>
                  <a:cubicBezTo>
                    <a:pt x="13261" y="570"/>
                    <a:pt x="13063" y="549"/>
                    <a:pt x="12864" y="530"/>
                  </a:cubicBezTo>
                  <a:cubicBezTo>
                    <a:pt x="12822" y="525"/>
                    <a:pt x="12819" y="459"/>
                    <a:pt x="12862" y="459"/>
                  </a:cubicBezTo>
                  <a:close/>
                  <a:moveTo>
                    <a:pt x="12989" y="2701"/>
                  </a:moveTo>
                  <a:cubicBezTo>
                    <a:pt x="13063" y="2701"/>
                    <a:pt x="13137" y="2704"/>
                    <a:pt x="13211" y="2710"/>
                  </a:cubicBezTo>
                  <a:cubicBezTo>
                    <a:pt x="13247" y="2713"/>
                    <a:pt x="13247" y="2763"/>
                    <a:pt x="13211" y="2766"/>
                  </a:cubicBezTo>
                  <a:cubicBezTo>
                    <a:pt x="13139" y="2773"/>
                    <a:pt x="13066" y="2775"/>
                    <a:pt x="12993" y="2775"/>
                  </a:cubicBezTo>
                  <a:cubicBezTo>
                    <a:pt x="12901" y="2775"/>
                    <a:pt x="12808" y="2771"/>
                    <a:pt x="12715" y="2769"/>
                  </a:cubicBezTo>
                  <a:cubicBezTo>
                    <a:pt x="12674" y="2769"/>
                    <a:pt x="12675" y="2708"/>
                    <a:pt x="12715" y="2707"/>
                  </a:cubicBezTo>
                  <a:cubicBezTo>
                    <a:pt x="12806" y="2705"/>
                    <a:pt x="12898" y="2701"/>
                    <a:pt x="12989" y="2701"/>
                  </a:cubicBezTo>
                  <a:close/>
                  <a:moveTo>
                    <a:pt x="13704" y="2700"/>
                  </a:moveTo>
                  <a:cubicBezTo>
                    <a:pt x="13705" y="2700"/>
                    <a:pt x="13707" y="2701"/>
                    <a:pt x="13708" y="2701"/>
                  </a:cubicBezTo>
                  <a:cubicBezTo>
                    <a:pt x="13859" y="2716"/>
                    <a:pt x="14017" y="2724"/>
                    <a:pt x="14163" y="2764"/>
                  </a:cubicBezTo>
                  <a:cubicBezTo>
                    <a:pt x="14201" y="2773"/>
                    <a:pt x="14193" y="2831"/>
                    <a:pt x="14155" y="2831"/>
                  </a:cubicBezTo>
                  <a:cubicBezTo>
                    <a:pt x="14155" y="2831"/>
                    <a:pt x="14155" y="2831"/>
                    <a:pt x="14154" y="2831"/>
                  </a:cubicBezTo>
                  <a:cubicBezTo>
                    <a:pt x="14003" y="2830"/>
                    <a:pt x="13848" y="2796"/>
                    <a:pt x="13699" y="2770"/>
                  </a:cubicBezTo>
                  <a:cubicBezTo>
                    <a:pt x="13661" y="2764"/>
                    <a:pt x="13668" y="2700"/>
                    <a:pt x="13704" y="2700"/>
                  </a:cubicBezTo>
                  <a:close/>
                  <a:moveTo>
                    <a:pt x="7797" y="2812"/>
                  </a:moveTo>
                  <a:cubicBezTo>
                    <a:pt x="7831" y="2812"/>
                    <a:pt x="7864" y="2813"/>
                    <a:pt x="7897" y="2816"/>
                  </a:cubicBezTo>
                  <a:cubicBezTo>
                    <a:pt x="7925" y="2818"/>
                    <a:pt x="7925" y="2857"/>
                    <a:pt x="7897" y="2860"/>
                  </a:cubicBezTo>
                  <a:cubicBezTo>
                    <a:pt x="7863" y="2863"/>
                    <a:pt x="7828" y="2864"/>
                    <a:pt x="7792" y="2864"/>
                  </a:cubicBezTo>
                  <a:cubicBezTo>
                    <a:pt x="7695" y="2864"/>
                    <a:pt x="7596" y="2855"/>
                    <a:pt x="7500" y="2852"/>
                  </a:cubicBezTo>
                  <a:cubicBezTo>
                    <a:pt x="7483" y="2851"/>
                    <a:pt x="7483" y="2825"/>
                    <a:pt x="7500" y="2825"/>
                  </a:cubicBezTo>
                  <a:cubicBezTo>
                    <a:pt x="7598" y="2821"/>
                    <a:pt x="7698" y="2812"/>
                    <a:pt x="7797" y="2812"/>
                  </a:cubicBezTo>
                  <a:close/>
                  <a:moveTo>
                    <a:pt x="9936" y="2762"/>
                  </a:moveTo>
                  <a:cubicBezTo>
                    <a:pt x="9964" y="2762"/>
                    <a:pt x="9971" y="2804"/>
                    <a:pt x="9942" y="2816"/>
                  </a:cubicBezTo>
                  <a:cubicBezTo>
                    <a:pt x="9845" y="2857"/>
                    <a:pt x="9744" y="2873"/>
                    <a:pt x="9641" y="2873"/>
                  </a:cubicBezTo>
                  <a:cubicBezTo>
                    <a:pt x="9588" y="2873"/>
                    <a:pt x="9534" y="2869"/>
                    <a:pt x="9481" y="2861"/>
                  </a:cubicBezTo>
                  <a:cubicBezTo>
                    <a:pt x="9453" y="2857"/>
                    <a:pt x="9458" y="2809"/>
                    <a:pt x="9484" y="2809"/>
                  </a:cubicBezTo>
                  <a:cubicBezTo>
                    <a:pt x="9485" y="2809"/>
                    <a:pt x="9486" y="2810"/>
                    <a:pt x="9487" y="2810"/>
                  </a:cubicBezTo>
                  <a:cubicBezTo>
                    <a:pt x="9523" y="2814"/>
                    <a:pt x="9558" y="2816"/>
                    <a:pt x="9593" y="2816"/>
                  </a:cubicBezTo>
                  <a:cubicBezTo>
                    <a:pt x="9706" y="2816"/>
                    <a:pt x="9815" y="2795"/>
                    <a:pt x="9926" y="2764"/>
                  </a:cubicBezTo>
                  <a:cubicBezTo>
                    <a:pt x="9930" y="2763"/>
                    <a:pt x="9933" y="2762"/>
                    <a:pt x="9936" y="2762"/>
                  </a:cubicBezTo>
                  <a:close/>
                  <a:moveTo>
                    <a:pt x="11620" y="2766"/>
                  </a:moveTo>
                  <a:cubicBezTo>
                    <a:pt x="11622" y="2766"/>
                    <a:pt x="11625" y="2766"/>
                    <a:pt x="11628" y="2767"/>
                  </a:cubicBezTo>
                  <a:cubicBezTo>
                    <a:pt x="11742" y="2801"/>
                    <a:pt x="11857" y="2813"/>
                    <a:pt x="11974" y="2813"/>
                  </a:cubicBezTo>
                  <a:cubicBezTo>
                    <a:pt x="12021" y="2813"/>
                    <a:pt x="12070" y="2811"/>
                    <a:pt x="12118" y="2807"/>
                  </a:cubicBezTo>
                  <a:cubicBezTo>
                    <a:pt x="12119" y="2807"/>
                    <a:pt x="12120" y="2807"/>
                    <a:pt x="12120" y="2807"/>
                  </a:cubicBezTo>
                  <a:cubicBezTo>
                    <a:pt x="12148" y="2807"/>
                    <a:pt x="12154" y="2854"/>
                    <a:pt x="12126" y="2860"/>
                  </a:cubicBezTo>
                  <a:cubicBezTo>
                    <a:pt x="12063" y="2874"/>
                    <a:pt x="12000" y="2880"/>
                    <a:pt x="11937" y="2880"/>
                  </a:cubicBezTo>
                  <a:cubicBezTo>
                    <a:pt x="11827" y="2880"/>
                    <a:pt x="11718" y="2860"/>
                    <a:pt x="11611" y="2828"/>
                  </a:cubicBezTo>
                  <a:cubicBezTo>
                    <a:pt x="11575" y="2817"/>
                    <a:pt x="11587" y="2766"/>
                    <a:pt x="11620" y="2766"/>
                  </a:cubicBezTo>
                  <a:close/>
                  <a:moveTo>
                    <a:pt x="10709" y="2805"/>
                  </a:moveTo>
                  <a:cubicBezTo>
                    <a:pt x="10803" y="2805"/>
                    <a:pt x="10894" y="2823"/>
                    <a:pt x="10985" y="2860"/>
                  </a:cubicBezTo>
                  <a:cubicBezTo>
                    <a:pt x="11012" y="2870"/>
                    <a:pt x="11004" y="2910"/>
                    <a:pt x="10981" y="2910"/>
                  </a:cubicBezTo>
                  <a:cubicBezTo>
                    <a:pt x="10978" y="2910"/>
                    <a:pt x="10975" y="2909"/>
                    <a:pt x="10972" y="2908"/>
                  </a:cubicBezTo>
                  <a:cubicBezTo>
                    <a:pt x="10880" y="2873"/>
                    <a:pt x="10784" y="2856"/>
                    <a:pt x="10686" y="2856"/>
                  </a:cubicBezTo>
                  <a:cubicBezTo>
                    <a:pt x="10651" y="2856"/>
                    <a:pt x="10615" y="2858"/>
                    <a:pt x="10579" y="2863"/>
                  </a:cubicBezTo>
                  <a:cubicBezTo>
                    <a:pt x="10578" y="2863"/>
                    <a:pt x="10577" y="2863"/>
                    <a:pt x="10576" y="2863"/>
                  </a:cubicBezTo>
                  <a:cubicBezTo>
                    <a:pt x="10553" y="2863"/>
                    <a:pt x="10548" y="2820"/>
                    <a:pt x="10572" y="2817"/>
                  </a:cubicBezTo>
                  <a:cubicBezTo>
                    <a:pt x="10619" y="2809"/>
                    <a:pt x="10664" y="2805"/>
                    <a:pt x="10709" y="2805"/>
                  </a:cubicBezTo>
                  <a:close/>
                  <a:moveTo>
                    <a:pt x="2656" y="2863"/>
                  </a:moveTo>
                  <a:cubicBezTo>
                    <a:pt x="2682" y="2863"/>
                    <a:pt x="2708" y="2863"/>
                    <a:pt x="2733" y="2864"/>
                  </a:cubicBezTo>
                  <a:cubicBezTo>
                    <a:pt x="2763" y="2865"/>
                    <a:pt x="2763" y="2910"/>
                    <a:pt x="2733" y="2911"/>
                  </a:cubicBezTo>
                  <a:cubicBezTo>
                    <a:pt x="2707" y="2912"/>
                    <a:pt x="2681" y="2912"/>
                    <a:pt x="2655" y="2912"/>
                  </a:cubicBezTo>
                  <a:cubicBezTo>
                    <a:pt x="2548" y="2912"/>
                    <a:pt x="2442" y="2908"/>
                    <a:pt x="2336" y="2907"/>
                  </a:cubicBezTo>
                  <a:cubicBezTo>
                    <a:pt x="2311" y="2906"/>
                    <a:pt x="2311" y="2869"/>
                    <a:pt x="2336" y="2869"/>
                  </a:cubicBezTo>
                  <a:cubicBezTo>
                    <a:pt x="2442" y="2868"/>
                    <a:pt x="2549" y="2863"/>
                    <a:pt x="2656" y="2863"/>
                  </a:cubicBezTo>
                  <a:close/>
                  <a:moveTo>
                    <a:pt x="8732" y="2860"/>
                  </a:moveTo>
                  <a:cubicBezTo>
                    <a:pt x="8818" y="2860"/>
                    <a:pt x="8904" y="2862"/>
                    <a:pt x="8990" y="2868"/>
                  </a:cubicBezTo>
                  <a:cubicBezTo>
                    <a:pt x="9015" y="2869"/>
                    <a:pt x="9015" y="2905"/>
                    <a:pt x="8990" y="2907"/>
                  </a:cubicBezTo>
                  <a:cubicBezTo>
                    <a:pt x="8900" y="2913"/>
                    <a:pt x="8810" y="2914"/>
                    <a:pt x="8720" y="2914"/>
                  </a:cubicBezTo>
                  <a:cubicBezTo>
                    <a:pt x="8645" y="2914"/>
                    <a:pt x="8569" y="2913"/>
                    <a:pt x="8494" y="2912"/>
                  </a:cubicBezTo>
                  <a:cubicBezTo>
                    <a:pt x="8462" y="2912"/>
                    <a:pt x="8462" y="2863"/>
                    <a:pt x="8494" y="2863"/>
                  </a:cubicBezTo>
                  <a:cubicBezTo>
                    <a:pt x="8573" y="2862"/>
                    <a:pt x="8653" y="2860"/>
                    <a:pt x="8732" y="2860"/>
                  </a:cubicBezTo>
                  <a:close/>
                  <a:moveTo>
                    <a:pt x="3513" y="2854"/>
                  </a:moveTo>
                  <a:cubicBezTo>
                    <a:pt x="3584" y="2854"/>
                    <a:pt x="3655" y="2856"/>
                    <a:pt x="3726" y="2861"/>
                  </a:cubicBezTo>
                  <a:cubicBezTo>
                    <a:pt x="3761" y="2863"/>
                    <a:pt x="3761" y="2911"/>
                    <a:pt x="3726" y="2914"/>
                  </a:cubicBezTo>
                  <a:cubicBezTo>
                    <a:pt x="3657" y="2919"/>
                    <a:pt x="3589" y="2921"/>
                    <a:pt x="3521" y="2921"/>
                  </a:cubicBezTo>
                  <a:cubicBezTo>
                    <a:pt x="3440" y="2921"/>
                    <a:pt x="3360" y="2919"/>
                    <a:pt x="3279" y="2918"/>
                  </a:cubicBezTo>
                  <a:cubicBezTo>
                    <a:pt x="3241" y="2918"/>
                    <a:pt x="3241" y="2858"/>
                    <a:pt x="3279" y="2857"/>
                  </a:cubicBezTo>
                  <a:cubicBezTo>
                    <a:pt x="3357" y="2856"/>
                    <a:pt x="3435" y="2854"/>
                    <a:pt x="3513" y="2854"/>
                  </a:cubicBezTo>
                  <a:close/>
                  <a:moveTo>
                    <a:pt x="5734" y="2850"/>
                  </a:moveTo>
                  <a:cubicBezTo>
                    <a:pt x="5778" y="2850"/>
                    <a:pt x="5820" y="2851"/>
                    <a:pt x="5862" y="2857"/>
                  </a:cubicBezTo>
                  <a:cubicBezTo>
                    <a:pt x="5901" y="2862"/>
                    <a:pt x="5901" y="2913"/>
                    <a:pt x="5862" y="2918"/>
                  </a:cubicBezTo>
                  <a:cubicBezTo>
                    <a:pt x="5819" y="2923"/>
                    <a:pt x="5774" y="2925"/>
                    <a:pt x="5729" y="2925"/>
                  </a:cubicBezTo>
                  <a:cubicBezTo>
                    <a:pt x="5641" y="2925"/>
                    <a:pt x="5551" y="2918"/>
                    <a:pt x="5464" y="2915"/>
                  </a:cubicBezTo>
                  <a:cubicBezTo>
                    <a:pt x="5429" y="2914"/>
                    <a:pt x="5429" y="2860"/>
                    <a:pt x="5464" y="2860"/>
                  </a:cubicBezTo>
                  <a:cubicBezTo>
                    <a:pt x="5553" y="2858"/>
                    <a:pt x="5644" y="2850"/>
                    <a:pt x="5734" y="2850"/>
                  </a:cubicBezTo>
                  <a:close/>
                  <a:moveTo>
                    <a:pt x="4222" y="2815"/>
                  </a:moveTo>
                  <a:cubicBezTo>
                    <a:pt x="4224" y="2815"/>
                    <a:pt x="4226" y="2815"/>
                    <a:pt x="4229" y="2816"/>
                  </a:cubicBezTo>
                  <a:cubicBezTo>
                    <a:pt x="4351" y="2848"/>
                    <a:pt x="4472" y="2861"/>
                    <a:pt x="4596" y="2861"/>
                  </a:cubicBezTo>
                  <a:cubicBezTo>
                    <a:pt x="4653" y="2861"/>
                    <a:pt x="4710" y="2858"/>
                    <a:pt x="4768" y="2853"/>
                  </a:cubicBezTo>
                  <a:cubicBezTo>
                    <a:pt x="4769" y="2853"/>
                    <a:pt x="4770" y="2853"/>
                    <a:pt x="4771" y="2853"/>
                  </a:cubicBezTo>
                  <a:cubicBezTo>
                    <a:pt x="4804" y="2853"/>
                    <a:pt x="4811" y="2911"/>
                    <a:pt x="4777" y="2915"/>
                  </a:cubicBezTo>
                  <a:cubicBezTo>
                    <a:pt x="4719" y="2924"/>
                    <a:pt x="4661" y="2928"/>
                    <a:pt x="4603" y="2928"/>
                  </a:cubicBezTo>
                  <a:cubicBezTo>
                    <a:pt x="4472" y="2928"/>
                    <a:pt x="4342" y="2907"/>
                    <a:pt x="4214" y="2868"/>
                  </a:cubicBezTo>
                  <a:cubicBezTo>
                    <a:pt x="4183" y="2859"/>
                    <a:pt x="4193" y="2815"/>
                    <a:pt x="4222" y="2815"/>
                  </a:cubicBezTo>
                  <a:close/>
                  <a:moveTo>
                    <a:pt x="1378" y="2817"/>
                  </a:moveTo>
                  <a:cubicBezTo>
                    <a:pt x="1486" y="2817"/>
                    <a:pt x="1594" y="2834"/>
                    <a:pt x="1693" y="2874"/>
                  </a:cubicBezTo>
                  <a:cubicBezTo>
                    <a:pt x="1724" y="2885"/>
                    <a:pt x="1716" y="2928"/>
                    <a:pt x="1688" y="2928"/>
                  </a:cubicBezTo>
                  <a:cubicBezTo>
                    <a:pt x="1685" y="2928"/>
                    <a:pt x="1682" y="2928"/>
                    <a:pt x="1679" y="2927"/>
                  </a:cubicBezTo>
                  <a:cubicBezTo>
                    <a:pt x="1552" y="2898"/>
                    <a:pt x="1434" y="2880"/>
                    <a:pt x="1310" y="2880"/>
                  </a:cubicBezTo>
                  <a:cubicBezTo>
                    <a:pt x="1257" y="2880"/>
                    <a:pt x="1202" y="2883"/>
                    <a:pt x="1146" y="2891"/>
                  </a:cubicBezTo>
                  <a:cubicBezTo>
                    <a:pt x="1145" y="2891"/>
                    <a:pt x="1144" y="2891"/>
                    <a:pt x="1143" y="2891"/>
                  </a:cubicBezTo>
                  <a:cubicBezTo>
                    <a:pt x="1117" y="2891"/>
                    <a:pt x="1105" y="2853"/>
                    <a:pt x="1134" y="2846"/>
                  </a:cubicBezTo>
                  <a:cubicBezTo>
                    <a:pt x="1213" y="2827"/>
                    <a:pt x="1296" y="2817"/>
                    <a:pt x="1378" y="2817"/>
                  </a:cubicBezTo>
                  <a:close/>
                  <a:moveTo>
                    <a:pt x="6410" y="2856"/>
                  </a:moveTo>
                  <a:cubicBezTo>
                    <a:pt x="6412" y="2856"/>
                    <a:pt x="6414" y="2856"/>
                    <a:pt x="6416" y="2857"/>
                  </a:cubicBezTo>
                  <a:cubicBezTo>
                    <a:pt x="6595" y="2894"/>
                    <a:pt x="6773" y="2901"/>
                    <a:pt x="6954" y="2910"/>
                  </a:cubicBezTo>
                  <a:cubicBezTo>
                    <a:pt x="6992" y="2911"/>
                    <a:pt x="6991" y="2962"/>
                    <a:pt x="6954" y="2967"/>
                  </a:cubicBezTo>
                  <a:cubicBezTo>
                    <a:pt x="6911" y="2972"/>
                    <a:pt x="6869" y="2974"/>
                    <a:pt x="6826" y="2974"/>
                  </a:cubicBezTo>
                  <a:cubicBezTo>
                    <a:pt x="6683" y="2974"/>
                    <a:pt x="6540" y="2949"/>
                    <a:pt x="6401" y="2913"/>
                  </a:cubicBezTo>
                  <a:cubicBezTo>
                    <a:pt x="6367" y="2904"/>
                    <a:pt x="6379" y="2856"/>
                    <a:pt x="6410" y="2856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4" y="6"/>
                    <a:pt x="7" y="12"/>
                    <a:pt x="7" y="20"/>
                  </a:cubicBezTo>
                  <a:cubicBezTo>
                    <a:pt x="16" y="90"/>
                    <a:pt x="23" y="160"/>
                    <a:pt x="31" y="231"/>
                  </a:cubicBezTo>
                  <a:cubicBezTo>
                    <a:pt x="35" y="220"/>
                    <a:pt x="43" y="214"/>
                    <a:pt x="55" y="214"/>
                  </a:cubicBezTo>
                  <a:cubicBezTo>
                    <a:pt x="58" y="214"/>
                    <a:pt x="61" y="214"/>
                    <a:pt x="64" y="215"/>
                  </a:cubicBezTo>
                  <a:cubicBezTo>
                    <a:pt x="186" y="248"/>
                    <a:pt x="309" y="265"/>
                    <a:pt x="432" y="265"/>
                  </a:cubicBezTo>
                  <a:cubicBezTo>
                    <a:pt x="518" y="265"/>
                    <a:pt x="605" y="257"/>
                    <a:pt x="692" y="240"/>
                  </a:cubicBezTo>
                  <a:cubicBezTo>
                    <a:pt x="695" y="240"/>
                    <a:pt x="697" y="240"/>
                    <a:pt x="700" y="240"/>
                  </a:cubicBezTo>
                  <a:cubicBezTo>
                    <a:pt x="735" y="240"/>
                    <a:pt x="747" y="291"/>
                    <a:pt x="709" y="301"/>
                  </a:cubicBezTo>
                  <a:cubicBezTo>
                    <a:pt x="615" y="326"/>
                    <a:pt x="520" y="339"/>
                    <a:pt x="426" y="339"/>
                  </a:cubicBezTo>
                  <a:cubicBezTo>
                    <a:pt x="299" y="339"/>
                    <a:pt x="173" y="316"/>
                    <a:pt x="49" y="271"/>
                  </a:cubicBezTo>
                  <a:cubicBezTo>
                    <a:pt x="42" y="269"/>
                    <a:pt x="37" y="266"/>
                    <a:pt x="34" y="261"/>
                  </a:cubicBezTo>
                  <a:lnTo>
                    <a:pt x="34" y="261"/>
                  </a:lnTo>
                  <a:cubicBezTo>
                    <a:pt x="126" y="1122"/>
                    <a:pt x="181" y="2046"/>
                    <a:pt x="66" y="2910"/>
                  </a:cubicBezTo>
                  <a:cubicBezTo>
                    <a:pt x="184" y="2907"/>
                    <a:pt x="301" y="2904"/>
                    <a:pt x="419" y="2904"/>
                  </a:cubicBezTo>
                  <a:cubicBezTo>
                    <a:pt x="495" y="2904"/>
                    <a:pt x="571" y="2905"/>
                    <a:pt x="647" y="2908"/>
                  </a:cubicBezTo>
                  <a:cubicBezTo>
                    <a:pt x="686" y="2908"/>
                    <a:pt x="686" y="2966"/>
                    <a:pt x="647" y="2968"/>
                  </a:cubicBezTo>
                  <a:cubicBezTo>
                    <a:pt x="575" y="2969"/>
                    <a:pt x="503" y="2970"/>
                    <a:pt x="431" y="2970"/>
                  </a:cubicBezTo>
                  <a:cubicBezTo>
                    <a:pt x="306" y="2970"/>
                    <a:pt x="182" y="2968"/>
                    <a:pt x="58" y="2965"/>
                  </a:cubicBezTo>
                  <a:cubicBezTo>
                    <a:pt x="42" y="3078"/>
                    <a:pt x="23" y="3191"/>
                    <a:pt x="1" y="3301"/>
                  </a:cubicBezTo>
                  <a:cubicBezTo>
                    <a:pt x="1465" y="3228"/>
                    <a:pt x="2933" y="3217"/>
                    <a:pt x="4402" y="3217"/>
                  </a:cubicBezTo>
                  <a:cubicBezTo>
                    <a:pt x="5078" y="3217"/>
                    <a:pt x="5753" y="3219"/>
                    <a:pt x="6429" y="3219"/>
                  </a:cubicBezTo>
                  <a:cubicBezTo>
                    <a:pt x="6697" y="3219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4"/>
                    <a:pt x="13939" y="3241"/>
                  </a:cubicBezTo>
                  <a:cubicBezTo>
                    <a:pt x="13952" y="3227"/>
                    <a:pt x="13972" y="3219"/>
                    <a:pt x="13992" y="3219"/>
                  </a:cubicBezTo>
                  <a:cubicBezTo>
                    <a:pt x="14012" y="3219"/>
                    <a:pt x="14031" y="3227"/>
                    <a:pt x="14042" y="3242"/>
                  </a:cubicBezTo>
                  <a:cubicBezTo>
                    <a:pt x="14185" y="3243"/>
                    <a:pt x="14330" y="3244"/>
                    <a:pt x="14474" y="3245"/>
                  </a:cubicBezTo>
                  <a:cubicBezTo>
                    <a:pt x="14477" y="3227"/>
                    <a:pt x="14492" y="3210"/>
                    <a:pt x="14518" y="3210"/>
                  </a:cubicBezTo>
                  <a:cubicBezTo>
                    <a:pt x="14559" y="3208"/>
                    <a:pt x="14601" y="3207"/>
                    <a:pt x="14642" y="3206"/>
                  </a:cubicBezTo>
                  <a:lnTo>
                    <a:pt x="14670" y="3206"/>
                  </a:lnTo>
                  <a:cubicBezTo>
                    <a:pt x="14682" y="3196"/>
                    <a:pt x="14693" y="3186"/>
                    <a:pt x="14705" y="3176"/>
                  </a:cubicBezTo>
                  <a:cubicBezTo>
                    <a:pt x="14707" y="3175"/>
                    <a:pt x="14708" y="3175"/>
                    <a:pt x="14710" y="3173"/>
                  </a:cubicBezTo>
                  <a:cubicBezTo>
                    <a:pt x="14632" y="2148"/>
                    <a:pt x="14635" y="1117"/>
                    <a:pt x="14546" y="92"/>
                  </a:cubicBezTo>
                  <a:lnTo>
                    <a:pt x="14543" y="92"/>
                  </a:lnTo>
                  <a:cubicBezTo>
                    <a:pt x="13978" y="99"/>
                    <a:pt x="13413" y="102"/>
                    <a:pt x="12848" y="102"/>
                  </a:cubicBezTo>
                  <a:cubicBezTo>
                    <a:pt x="10969" y="102"/>
                    <a:pt x="9088" y="71"/>
                    <a:pt x="7210" y="57"/>
                  </a:cubicBezTo>
                  <a:cubicBezTo>
                    <a:pt x="5992" y="47"/>
                    <a:pt x="4772" y="37"/>
                    <a:pt x="3553" y="30"/>
                  </a:cubicBezTo>
                  <a:cubicBezTo>
                    <a:pt x="3436" y="29"/>
                    <a:pt x="3319" y="29"/>
                    <a:pt x="3203" y="29"/>
                  </a:cubicBezTo>
                  <a:cubicBezTo>
                    <a:pt x="2689" y="29"/>
                    <a:pt x="2175" y="35"/>
                    <a:pt x="1660" y="35"/>
                  </a:cubicBezTo>
                  <a:cubicBezTo>
                    <a:pt x="1106" y="35"/>
                    <a:pt x="552" y="28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97" name="Google Shape;4197;p115"/>
            <p:cNvSpPr/>
            <p:nvPr/>
          </p:nvSpPr>
          <p:spPr>
            <a:xfrm>
              <a:off x="7737238" y="1961276"/>
              <a:ext cx="167201" cy="172927"/>
            </a:xfrm>
            <a:custGeom>
              <a:avLst/>
              <a:gdLst/>
              <a:ahLst/>
              <a:cxnLst/>
              <a:rect l="l" t="t" r="r" b="b"/>
              <a:pathLst>
                <a:path w="3154" h="3262" extrusionOk="0">
                  <a:moveTo>
                    <a:pt x="366" y="143"/>
                  </a:moveTo>
                  <a:cubicBezTo>
                    <a:pt x="369" y="143"/>
                    <a:pt x="372" y="143"/>
                    <a:pt x="376" y="144"/>
                  </a:cubicBezTo>
                  <a:cubicBezTo>
                    <a:pt x="514" y="178"/>
                    <a:pt x="652" y="186"/>
                    <a:pt x="792" y="186"/>
                  </a:cubicBezTo>
                  <a:cubicBezTo>
                    <a:pt x="832" y="186"/>
                    <a:pt x="872" y="185"/>
                    <a:pt x="913" y="184"/>
                  </a:cubicBezTo>
                  <a:cubicBezTo>
                    <a:pt x="914" y="184"/>
                    <a:pt x="914" y="184"/>
                    <a:pt x="914" y="184"/>
                  </a:cubicBezTo>
                  <a:cubicBezTo>
                    <a:pt x="955" y="184"/>
                    <a:pt x="963" y="248"/>
                    <a:pt x="924" y="257"/>
                  </a:cubicBezTo>
                  <a:cubicBezTo>
                    <a:pt x="859" y="271"/>
                    <a:pt x="795" y="277"/>
                    <a:pt x="730" y="277"/>
                  </a:cubicBezTo>
                  <a:cubicBezTo>
                    <a:pt x="604" y="277"/>
                    <a:pt x="478" y="253"/>
                    <a:pt x="357" y="214"/>
                  </a:cubicBezTo>
                  <a:cubicBezTo>
                    <a:pt x="316" y="200"/>
                    <a:pt x="328" y="143"/>
                    <a:pt x="366" y="143"/>
                  </a:cubicBezTo>
                  <a:close/>
                  <a:moveTo>
                    <a:pt x="1611" y="244"/>
                  </a:moveTo>
                  <a:cubicBezTo>
                    <a:pt x="1660" y="244"/>
                    <a:pt x="1709" y="246"/>
                    <a:pt x="1758" y="249"/>
                  </a:cubicBezTo>
                  <a:cubicBezTo>
                    <a:pt x="1790" y="252"/>
                    <a:pt x="1790" y="295"/>
                    <a:pt x="1758" y="299"/>
                  </a:cubicBezTo>
                  <a:cubicBezTo>
                    <a:pt x="1712" y="302"/>
                    <a:pt x="1667" y="303"/>
                    <a:pt x="1621" y="303"/>
                  </a:cubicBezTo>
                  <a:cubicBezTo>
                    <a:pt x="1517" y="303"/>
                    <a:pt x="1413" y="297"/>
                    <a:pt x="1311" y="293"/>
                  </a:cubicBezTo>
                  <a:cubicBezTo>
                    <a:pt x="1286" y="292"/>
                    <a:pt x="1286" y="255"/>
                    <a:pt x="1311" y="254"/>
                  </a:cubicBezTo>
                  <a:cubicBezTo>
                    <a:pt x="1410" y="250"/>
                    <a:pt x="1511" y="244"/>
                    <a:pt x="1611" y="244"/>
                  </a:cubicBezTo>
                  <a:close/>
                  <a:moveTo>
                    <a:pt x="2205" y="293"/>
                  </a:moveTo>
                  <a:cubicBezTo>
                    <a:pt x="2255" y="293"/>
                    <a:pt x="2304" y="295"/>
                    <a:pt x="2353" y="301"/>
                  </a:cubicBezTo>
                  <a:cubicBezTo>
                    <a:pt x="2382" y="305"/>
                    <a:pt x="2382" y="341"/>
                    <a:pt x="2353" y="346"/>
                  </a:cubicBezTo>
                  <a:cubicBezTo>
                    <a:pt x="2304" y="351"/>
                    <a:pt x="2255" y="353"/>
                    <a:pt x="2205" y="353"/>
                  </a:cubicBezTo>
                  <a:cubicBezTo>
                    <a:pt x="2156" y="353"/>
                    <a:pt x="2106" y="351"/>
                    <a:pt x="2056" y="351"/>
                  </a:cubicBezTo>
                  <a:cubicBezTo>
                    <a:pt x="2020" y="350"/>
                    <a:pt x="2020" y="295"/>
                    <a:pt x="2056" y="295"/>
                  </a:cubicBezTo>
                  <a:cubicBezTo>
                    <a:pt x="2106" y="295"/>
                    <a:pt x="2156" y="293"/>
                    <a:pt x="2205" y="293"/>
                  </a:cubicBezTo>
                  <a:close/>
                  <a:moveTo>
                    <a:pt x="1887" y="2866"/>
                  </a:moveTo>
                  <a:cubicBezTo>
                    <a:pt x="1927" y="2866"/>
                    <a:pt x="1967" y="2868"/>
                    <a:pt x="2006" y="2873"/>
                  </a:cubicBezTo>
                  <a:cubicBezTo>
                    <a:pt x="2048" y="2878"/>
                    <a:pt x="2048" y="2933"/>
                    <a:pt x="2006" y="2937"/>
                  </a:cubicBezTo>
                  <a:cubicBezTo>
                    <a:pt x="1965" y="2942"/>
                    <a:pt x="1924" y="2944"/>
                    <a:pt x="1883" y="2944"/>
                  </a:cubicBezTo>
                  <a:cubicBezTo>
                    <a:pt x="1792" y="2944"/>
                    <a:pt x="1699" y="2935"/>
                    <a:pt x="1610" y="2930"/>
                  </a:cubicBezTo>
                  <a:cubicBezTo>
                    <a:pt x="1578" y="2928"/>
                    <a:pt x="1578" y="2883"/>
                    <a:pt x="1610" y="2881"/>
                  </a:cubicBezTo>
                  <a:cubicBezTo>
                    <a:pt x="1701" y="2876"/>
                    <a:pt x="1794" y="2866"/>
                    <a:pt x="1887" y="2866"/>
                  </a:cubicBezTo>
                  <a:close/>
                  <a:moveTo>
                    <a:pt x="934" y="2918"/>
                  </a:moveTo>
                  <a:cubicBezTo>
                    <a:pt x="977" y="2918"/>
                    <a:pt x="1020" y="2920"/>
                    <a:pt x="1063" y="2923"/>
                  </a:cubicBezTo>
                  <a:cubicBezTo>
                    <a:pt x="1103" y="2928"/>
                    <a:pt x="1103" y="2983"/>
                    <a:pt x="1063" y="2986"/>
                  </a:cubicBezTo>
                  <a:cubicBezTo>
                    <a:pt x="1020" y="2990"/>
                    <a:pt x="977" y="2992"/>
                    <a:pt x="934" y="2992"/>
                  </a:cubicBezTo>
                  <a:cubicBezTo>
                    <a:pt x="844" y="2992"/>
                    <a:pt x="755" y="2985"/>
                    <a:pt x="665" y="2981"/>
                  </a:cubicBezTo>
                  <a:cubicBezTo>
                    <a:pt x="631" y="2980"/>
                    <a:pt x="631" y="2930"/>
                    <a:pt x="665" y="2929"/>
                  </a:cubicBezTo>
                  <a:cubicBezTo>
                    <a:pt x="755" y="2924"/>
                    <a:pt x="844" y="2918"/>
                    <a:pt x="934" y="2918"/>
                  </a:cubicBezTo>
                  <a:close/>
                  <a:moveTo>
                    <a:pt x="2588" y="2921"/>
                  </a:moveTo>
                  <a:cubicBezTo>
                    <a:pt x="2612" y="2921"/>
                    <a:pt x="2636" y="2925"/>
                    <a:pt x="2659" y="2933"/>
                  </a:cubicBezTo>
                  <a:cubicBezTo>
                    <a:pt x="2683" y="2942"/>
                    <a:pt x="2681" y="2982"/>
                    <a:pt x="2652" y="2982"/>
                  </a:cubicBezTo>
                  <a:cubicBezTo>
                    <a:pt x="2652" y="2982"/>
                    <a:pt x="2652" y="2982"/>
                    <a:pt x="2651" y="2982"/>
                  </a:cubicBezTo>
                  <a:cubicBezTo>
                    <a:pt x="2623" y="2982"/>
                    <a:pt x="2595" y="2978"/>
                    <a:pt x="2567" y="2978"/>
                  </a:cubicBezTo>
                  <a:cubicBezTo>
                    <a:pt x="2555" y="2978"/>
                    <a:pt x="2542" y="2979"/>
                    <a:pt x="2530" y="2981"/>
                  </a:cubicBezTo>
                  <a:cubicBezTo>
                    <a:pt x="2488" y="2989"/>
                    <a:pt x="2450" y="3003"/>
                    <a:pt x="2416" y="3026"/>
                  </a:cubicBezTo>
                  <a:cubicBezTo>
                    <a:pt x="2412" y="3028"/>
                    <a:pt x="2408" y="3030"/>
                    <a:pt x="2404" y="3030"/>
                  </a:cubicBezTo>
                  <a:cubicBezTo>
                    <a:pt x="2383" y="3030"/>
                    <a:pt x="2370" y="2999"/>
                    <a:pt x="2392" y="2985"/>
                  </a:cubicBezTo>
                  <a:cubicBezTo>
                    <a:pt x="2445" y="2950"/>
                    <a:pt x="2518" y="2921"/>
                    <a:pt x="2588" y="2921"/>
                  </a:cubicBezTo>
                  <a:close/>
                  <a:moveTo>
                    <a:pt x="2414" y="1"/>
                  </a:moveTo>
                  <a:lnTo>
                    <a:pt x="2396" y="2"/>
                  </a:lnTo>
                  <a:cubicBezTo>
                    <a:pt x="2396" y="27"/>
                    <a:pt x="2379" y="54"/>
                    <a:pt x="2341" y="56"/>
                  </a:cubicBezTo>
                  <a:cubicBezTo>
                    <a:pt x="2156" y="66"/>
                    <a:pt x="1968" y="70"/>
                    <a:pt x="1778" y="70"/>
                  </a:cubicBezTo>
                  <a:cubicBezTo>
                    <a:pt x="1257" y="70"/>
                    <a:pt x="728" y="39"/>
                    <a:pt x="217" y="5"/>
                  </a:cubicBezTo>
                  <a:lnTo>
                    <a:pt x="217" y="5"/>
                  </a:lnTo>
                  <a:cubicBezTo>
                    <a:pt x="557" y="614"/>
                    <a:pt x="989" y="1161"/>
                    <a:pt x="1436" y="1697"/>
                  </a:cubicBezTo>
                  <a:cubicBezTo>
                    <a:pt x="1452" y="1717"/>
                    <a:pt x="1453" y="1741"/>
                    <a:pt x="1445" y="1759"/>
                  </a:cubicBezTo>
                  <a:cubicBezTo>
                    <a:pt x="1459" y="1782"/>
                    <a:pt x="1461" y="1812"/>
                    <a:pt x="1437" y="1839"/>
                  </a:cubicBezTo>
                  <a:cubicBezTo>
                    <a:pt x="978" y="2327"/>
                    <a:pt x="493" y="2808"/>
                    <a:pt x="1" y="3262"/>
                  </a:cubicBezTo>
                  <a:cubicBezTo>
                    <a:pt x="1049" y="3216"/>
                    <a:pt x="2102" y="3225"/>
                    <a:pt x="3153" y="3218"/>
                  </a:cubicBezTo>
                  <a:cubicBezTo>
                    <a:pt x="2894" y="3064"/>
                    <a:pt x="2646" y="2893"/>
                    <a:pt x="2419" y="2690"/>
                  </a:cubicBezTo>
                  <a:cubicBezTo>
                    <a:pt x="2407" y="2680"/>
                    <a:pt x="2405" y="2666"/>
                    <a:pt x="2407" y="2652"/>
                  </a:cubicBezTo>
                  <a:cubicBezTo>
                    <a:pt x="2397" y="2634"/>
                    <a:pt x="2398" y="2610"/>
                    <a:pt x="2412" y="2594"/>
                  </a:cubicBezTo>
                  <a:cubicBezTo>
                    <a:pt x="2411" y="2590"/>
                    <a:pt x="2409" y="2586"/>
                    <a:pt x="2409" y="2580"/>
                  </a:cubicBezTo>
                  <a:cubicBezTo>
                    <a:pt x="2396" y="2033"/>
                    <a:pt x="2454" y="1485"/>
                    <a:pt x="2449" y="936"/>
                  </a:cubicBezTo>
                  <a:cubicBezTo>
                    <a:pt x="2448" y="623"/>
                    <a:pt x="2435" y="311"/>
                    <a:pt x="24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98" name="Google Shape;4198;p115"/>
            <p:cNvSpPr/>
            <p:nvPr/>
          </p:nvSpPr>
          <p:spPr>
            <a:xfrm>
              <a:off x="7728915" y="1917859"/>
              <a:ext cx="1034486" cy="222599"/>
            </a:xfrm>
            <a:custGeom>
              <a:avLst/>
              <a:gdLst/>
              <a:ahLst/>
              <a:cxnLst/>
              <a:rect l="l" t="t" r="r" b="b"/>
              <a:pathLst>
                <a:path w="19514" h="4199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0" y="120"/>
                    <a:pt x="3764" y="127"/>
                    <a:pt x="4318" y="127"/>
                  </a:cubicBezTo>
                  <a:cubicBezTo>
                    <a:pt x="4833" y="127"/>
                    <a:pt x="5347" y="121"/>
                    <a:pt x="5861" y="121"/>
                  </a:cubicBezTo>
                  <a:cubicBezTo>
                    <a:pt x="5977" y="121"/>
                    <a:pt x="6094" y="121"/>
                    <a:pt x="6211" y="122"/>
                  </a:cubicBezTo>
                  <a:cubicBezTo>
                    <a:pt x="7430" y="129"/>
                    <a:pt x="8650" y="139"/>
                    <a:pt x="9868" y="149"/>
                  </a:cubicBezTo>
                  <a:cubicBezTo>
                    <a:pt x="11746" y="163"/>
                    <a:pt x="13627" y="194"/>
                    <a:pt x="15506" y="194"/>
                  </a:cubicBezTo>
                  <a:cubicBezTo>
                    <a:pt x="16071" y="194"/>
                    <a:pt x="16636" y="191"/>
                    <a:pt x="17201" y="184"/>
                  </a:cubicBezTo>
                  <a:lnTo>
                    <a:pt x="17204" y="184"/>
                  </a:lnTo>
                  <a:cubicBezTo>
                    <a:pt x="17293" y="1209"/>
                    <a:pt x="17290" y="2240"/>
                    <a:pt x="17368" y="3265"/>
                  </a:cubicBezTo>
                  <a:cubicBezTo>
                    <a:pt x="17366" y="3267"/>
                    <a:pt x="17365" y="3267"/>
                    <a:pt x="17363" y="3268"/>
                  </a:cubicBezTo>
                  <a:cubicBezTo>
                    <a:pt x="17351" y="3278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7"/>
                  </a:cubicBezTo>
                  <a:cubicBezTo>
                    <a:pt x="16988" y="3336"/>
                    <a:pt x="16843" y="3335"/>
                    <a:pt x="16699" y="3333"/>
                  </a:cubicBezTo>
                  <a:cubicBezTo>
                    <a:pt x="16688" y="3318"/>
                    <a:pt x="16670" y="3311"/>
                    <a:pt x="16651" y="3311"/>
                  </a:cubicBezTo>
                  <a:cubicBezTo>
                    <a:pt x="16631" y="3311"/>
                    <a:pt x="16610" y="3319"/>
                    <a:pt x="16597" y="3333"/>
                  </a:cubicBezTo>
                  <a:cubicBezTo>
                    <a:pt x="14907" y="3316"/>
                    <a:pt x="13217" y="3307"/>
                    <a:pt x="11527" y="3307"/>
                  </a:cubicBezTo>
                  <a:cubicBezTo>
                    <a:pt x="10981" y="3307"/>
                    <a:pt x="10436" y="3308"/>
                    <a:pt x="9890" y="3310"/>
                  </a:cubicBezTo>
                  <a:cubicBezTo>
                    <a:pt x="9622" y="3311"/>
                    <a:pt x="9355" y="3311"/>
                    <a:pt x="9087" y="3311"/>
                  </a:cubicBezTo>
                  <a:cubicBezTo>
                    <a:pt x="8412" y="3311"/>
                    <a:pt x="7736" y="3309"/>
                    <a:pt x="7060" y="3309"/>
                  </a:cubicBezTo>
                  <a:cubicBezTo>
                    <a:pt x="5592" y="3309"/>
                    <a:pt x="4124" y="3320"/>
                    <a:pt x="2659" y="3393"/>
                  </a:cubicBezTo>
                  <a:cubicBezTo>
                    <a:pt x="2681" y="3283"/>
                    <a:pt x="2700" y="3171"/>
                    <a:pt x="2716" y="3057"/>
                  </a:cubicBezTo>
                  <a:cubicBezTo>
                    <a:pt x="2840" y="3060"/>
                    <a:pt x="2964" y="3062"/>
                    <a:pt x="3089" y="3062"/>
                  </a:cubicBezTo>
                  <a:cubicBezTo>
                    <a:pt x="3161" y="3062"/>
                    <a:pt x="3233" y="3061"/>
                    <a:pt x="3305" y="3060"/>
                  </a:cubicBezTo>
                  <a:cubicBezTo>
                    <a:pt x="3344" y="3058"/>
                    <a:pt x="3344" y="3000"/>
                    <a:pt x="3305" y="3000"/>
                  </a:cubicBezTo>
                  <a:cubicBezTo>
                    <a:pt x="3229" y="2997"/>
                    <a:pt x="3153" y="2996"/>
                    <a:pt x="3077" y="2996"/>
                  </a:cubicBezTo>
                  <a:cubicBezTo>
                    <a:pt x="2959" y="2996"/>
                    <a:pt x="2842" y="2999"/>
                    <a:pt x="2724" y="3002"/>
                  </a:cubicBezTo>
                  <a:cubicBezTo>
                    <a:pt x="2839" y="2138"/>
                    <a:pt x="2784" y="1214"/>
                    <a:pt x="2692" y="353"/>
                  </a:cubicBezTo>
                  <a:lnTo>
                    <a:pt x="2692" y="353"/>
                  </a:lnTo>
                  <a:cubicBezTo>
                    <a:pt x="2695" y="358"/>
                    <a:pt x="2700" y="361"/>
                    <a:pt x="2707" y="363"/>
                  </a:cubicBezTo>
                  <a:cubicBezTo>
                    <a:pt x="2830" y="408"/>
                    <a:pt x="2957" y="430"/>
                    <a:pt x="3083" y="430"/>
                  </a:cubicBezTo>
                  <a:cubicBezTo>
                    <a:pt x="3178" y="430"/>
                    <a:pt x="3273" y="418"/>
                    <a:pt x="3367" y="393"/>
                  </a:cubicBezTo>
                  <a:cubicBezTo>
                    <a:pt x="3405" y="383"/>
                    <a:pt x="3393" y="332"/>
                    <a:pt x="3358" y="332"/>
                  </a:cubicBezTo>
                  <a:cubicBezTo>
                    <a:pt x="3355" y="332"/>
                    <a:pt x="3353" y="332"/>
                    <a:pt x="3350" y="332"/>
                  </a:cubicBezTo>
                  <a:cubicBezTo>
                    <a:pt x="3263" y="349"/>
                    <a:pt x="3176" y="357"/>
                    <a:pt x="3090" y="357"/>
                  </a:cubicBezTo>
                  <a:cubicBezTo>
                    <a:pt x="2967" y="357"/>
                    <a:pt x="2844" y="340"/>
                    <a:pt x="2722" y="307"/>
                  </a:cubicBezTo>
                  <a:cubicBezTo>
                    <a:pt x="2719" y="306"/>
                    <a:pt x="2716" y="306"/>
                    <a:pt x="2713" y="306"/>
                  </a:cubicBezTo>
                  <a:cubicBezTo>
                    <a:pt x="2701" y="306"/>
                    <a:pt x="2693" y="312"/>
                    <a:pt x="2689" y="323"/>
                  </a:cubicBezTo>
                  <a:cubicBezTo>
                    <a:pt x="2681" y="252"/>
                    <a:pt x="2674" y="182"/>
                    <a:pt x="2665" y="112"/>
                  </a:cubicBezTo>
                  <a:cubicBezTo>
                    <a:pt x="2665" y="104"/>
                    <a:pt x="2662" y="98"/>
                    <a:pt x="2659" y="92"/>
                  </a:cubicBezTo>
                  <a:close/>
                  <a:moveTo>
                    <a:pt x="17194" y="3414"/>
                  </a:moveTo>
                  <a:cubicBezTo>
                    <a:pt x="17031" y="3563"/>
                    <a:pt x="16877" y="3724"/>
                    <a:pt x="16733" y="3888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1"/>
                  </a:cubicBezTo>
                  <a:cubicBezTo>
                    <a:pt x="17182" y="3421"/>
                    <a:pt x="17188" y="3418"/>
                    <a:pt x="17194" y="3414"/>
                  </a:cubicBezTo>
                  <a:close/>
                  <a:moveTo>
                    <a:pt x="2722" y="3496"/>
                  </a:moveTo>
                  <a:cubicBezTo>
                    <a:pt x="2883" y="3498"/>
                    <a:pt x="3043" y="3498"/>
                    <a:pt x="3204" y="3498"/>
                  </a:cubicBezTo>
                  <a:cubicBezTo>
                    <a:pt x="3297" y="3498"/>
                    <a:pt x="3389" y="3498"/>
                    <a:pt x="3482" y="3498"/>
                  </a:cubicBezTo>
                  <a:lnTo>
                    <a:pt x="3482" y="3498"/>
                  </a:lnTo>
                  <a:cubicBezTo>
                    <a:pt x="3468" y="3670"/>
                    <a:pt x="3474" y="3843"/>
                    <a:pt x="3494" y="4014"/>
                  </a:cubicBezTo>
                  <a:cubicBezTo>
                    <a:pt x="3233" y="3845"/>
                    <a:pt x="2979" y="3669"/>
                    <a:pt x="2722" y="3496"/>
                  </a:cubicBezTo>
                  <a:close/>
                  <a:moveTo>
                    <a:pt x="19339" y="752"/>
                  </a:moveTo>
                  <a:cubicBezTo>
                    <a:pt x="19298" y="771"/>
                    <a:pt x="19302" y="815"/>
                    <a:pt x="19325" y="844"/>
                  </a:cubicBezTo>
                  <a:cubicBezTo>
                    <a:pt x="18980" y="1376"/>
                    <a:pt x="18587" y="1862"/>
                    <a:pt x="18182" y="2349"/>
                  </a:cubicBezTo>
                  <a:cubicBezTo>
                    <a:pt x="18154" y="2381"/>
                    <a:pt x="18169" y="2421"/>
                    <a:pt x="18198" y="2436"/>
                  </a:cubicBezTo>
                  <a:cubicBezTo>
                    <a:pt x="18156" y="2449"/>
                    <a:pt x="18127" y="2502"/>
                    <a:pt x="18166" y="2544"/>
                  </a:cubicBezTo>
                  <a:cubicBezTo>
                    <a:pt x="18416" y="2812"/>
                    <a:pt x="18655" y="3082"/>
                    <a:pt x="18871" y="3377"/>
                  </a:cubicBezTo>
                  <a:cubicBezTo>
                    <a:pt x="19024" y="3584"/>
                    <a:pt x="19156" y="3805"/>
                    <a:pt x="19321" y="4003"/>
                  </a:cubicBezTo>
                  <a:cubicBezTo>
                    <a:pt x="18993" y="3989"/>
                    <a:pt x="18663" y="3980"/>
                    <a:pt x="18333" y="3980"/>
                  </a:cubicBezTo>
                  <a:cubicBezTo>
                    <a:pt x="17818" y="3980"/>
                    <a:pt x="17302" y="4001"/>
                    <a:pt x="16791" y="4055"/>
                  </a:cubicBezTo>
                  <a:cubicBezTo>
                    <a:pt x="16911" y="3943"/>
                    <a:pt x="17027" y="3822"/>
                    <a:pt x="17139" y="3700"/>
                  </a:cubicBezTo>
                  <a:cubicBezTo>
                    <a:pt x="17144" y="3703"/>
                    <a:pt x="17149" y="3706"/>
                    <a:pt x="17157" y="3706"/>
                  </a:cubicBezTo>
                  <a:cubicBezTo>
                    <a:pt x="17158" y="3706"/>
                    <a:pt x="17159" y="3706"/>
                    <a:pt x="17161" y="3706"/>
                  </a:cubicBezTo>
                  <a:cubicBezTo>
                    <a:pt x="17328" y="3691"/>
                    <a:pt x="17498" y="3679"/>
                    <a:pt x="17664" y="3646"/>
                  </a:cubicBezTo>
                  <a:cubicBezTo>
                    <a:pt x="17694" y="3640"/>
                    <a:pt x="17686" y="3592"/>
                    <a:pt x="17656" y="3592"/>
                  </a:cubicBezTo>
                  <a:cubicBezTo>
                    <a:pt x="17500" y="3595"/>
                    <a:pt x="17345" y="3618"/>
                    <a:pt x="17192" y="3640"/>
                  </a:cubicBezTo>
                  <a:cubicBezTo>
                    <a:pt x="17280" y="3538"/>
                    <a:pt x="17365" y="3436"/>
                    <a:pt x="17443" y="3330"/>
                  </a:cubicBezTo>
                  <a:cubicBezTo>
                    <a:pt x="17454" y="3315"/>
                    <a:pt x="17454" y="3300"/>
                    <a:pt x="17449" y="3288"/>
                  </a:cubicBezTo>
                  <a:cubicBezTo>
                    <a:pt x="17503" y="2466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21"/>
                    <a:pt x="18023" y="825"/>
                    <a:pt x="18340" y="828"/>
                  </a:cubicBezTo>
                  <a:cubicBezTo>
                    <a:pt x="18490" y="831"/>
                    <a:pt x="18652" y="844"/>
                    <a:pt x="18811" y="844"/>
                  </a:cubicBezTo>
                  <a:cubicBezTo>
                    <a:pt x="18997" y="844"/>
                    <a:pt x="19181" y="826"/>
                    <a:pt x="19339" y="752"/>
                  </a:cubicBezTo>
                  <a:close/>
                  <a:moveTo>
                    <a:pt x="3781" y="1"/>
                  </a:moveTo>
                  <a:cubicBezTo>
                    <a:pt x="3380" y="1"/>
                    <a:pt x="2979" y="7"/>
                    <a:pt x="2580" y="25"/>
                  </a:cubicBezTo>
                  <a:cubicBezTo>
                    <a:pt x="2563" y="26"/>
                    <a:pt x="2553" y="36"/>
                    <a:pt x="2550" y="49"/>
                  </a:cubicBezTo>
                  <a:cubicBezTo>
                    <a:pt x="2528" y="59"/>
                    <a:pt x="2513" y="79"/>
                    <a:pt x="2516" y="112"/>
                  </a:cubicBezTo>
                  <a:cubicBezTo>
                    <a:pt x="2537" y="347"/>
                    <a:pt x="2556" y="583"/>
                    <a:pt x="2572" y="820"/>
                  </a:cubicBezTo>
                  <a:cubicBezTo>
                    <a:pt x="2592" y="1130"/>
                    <a:pt x="2605" y="1442"/>
                    <a:pt x="2607" y="1755"/>
                  </a:cubicBezTo>
                  <a:cubicBezTo>
                    <a:pt x="2611" y="2304"/>
                    <a:pt x="2553" y="2852"/>
                    <a:pt x="2566" y="3399"/>
                  </a:cubicBezTo>
                  <a:cubicBezTo>
                    <a:pt x="2566" y="3405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5"/>
                    <a:pt x="2564" y="3499"/>
                    <a:pt x="2576" y="3509"/>
                  </a:cubicBezTo>
                  <a:cubicBezTo>
                    <a:pt x="2803" y="3712"/>
                    <a:pt x="3051" y="3883"/>
                    <a:pt x="3310" y="4037"/>
                  </a:cubicBezTo>
                  <a:cubicBezTo>
                    <a:pt x="2260" y="4044"/>
                    <a:pt x="1207" y="4035"/>
                    <a:pt x="158" y="4081"/>
                  </a:cubicBezTo>
                  <a:cubicBezTo>
                    <a:pt x="650" y="3626"/>
                    <a:pt x="1136" y="3146"/>
                    <a:pt x="1594" y="2657"/>
                  </a:cubicBezTo>
                  <a:cubicBezTo>
                    <a:pt x="1619" y="2631"/>
                    <a:pt x="1616" y="2601"/>
                    <a:pt x="1602" y="2578"/>
                  </a:cubicBezTo>
                  <a:cubicBezTo>
                    <a:pt x="1610" y="2560"/>
                    <a:pt x="1610" y="2536"/>
                    <a:pt x="1593" y="2516"/>
                  </a:cubicBezTo>
                  <a:cubicBezTo>
                    <a:pt x="1146" y="1980"/>
                    <a:pt x="716" y="1433"/>
                    <a:pt x="374" y="823"/>
                  </a:cubicBezTo>
                  <a:lnTo>
                    <a:pt x="374" y="823"/>
                  </a:lnTo>
                  <a:cubicBezTo>
                    <a:pt x="883" y="857"/>
                    <a:pt x="1409" y="888"/>
                    <a:pt x="1927" y="888"/>
                  </a:cubicBezTo>
                  <a:cubicBezTo>
                    <a:pt x="2119" y="888"/>
                    <a:pt x="2310" y="884"/>
                    <a:pt x="2498" y="874"/>
                  </a:cubicBezTo>
                  <a:cubicBezTo>
                    <a:pt x="2536" y="873"/>
                    <a:pt x="2553" y="846"/>
                    <a:pt x="2553" y="820"/>
                  </a:cubicBezTo>
                  <a:cubicBezTo>
                    <a:pt x="2553" y="793"/>
                    <a:pt x="2535" y="765"/>
                    <a:pt x="2498" y="762"/>
                  </a:cubicBezTo>
                  <a:cubicBezTo>
                    <a:pt x="2051" y="717"/>
                    <a:pt x="1588" y="704"/>
                    <a:pt x="1128" y="704"/>
                  </a:cubicBezTo>
                  <a:cubicBezTo>
                    <a:pt x="861" y="704"/>
                    <a:pt x="595" y="709"/>
                    <a:pt x="333" y="714"/>
                  </a:cubicBezTo>
                  <a:cubicBezTo>
                    <a:pt x="320" y="715"/>
                    <a:pt x="311" y="719"/>
                    <a:pt x="301" y="726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09"/>
                  </a:cubicBezTo>
                  <a:cubicBezTo>
                    <a:pt x="582" y="1448"/>
                    <a:pt x="973" y="2057"/>
                    <a:pt x="1487" y="2577"/>
                  </a:cubicBezTo>
                  <a:cubicBezTo>
                    <a:pt x="989" y="3022"/>
                    <a:pt x="505" y="3514"/>
                    <a:pt x="67" y="4018"/>
                  </a:cubicBezTo>
                  <a:cubicBezTo>
                    <a:pt x="47" y="4041"/>
                    <a:pt x="50" y="4067"/>
                    <a:pt x="63" y="4085"/>
                  </a:cubicBezTo>
                  <a:cubicBezTo>
                    <a:pt x="1" y="4092"/>
                    <a:pt x="1" y="4185"/>
                    <a:pt x="66" y="4187"/>
                  </a:cubicBezTo>
                  <a:cubicBezTo>
                    <a:pt x="379" y="4195"/>
                    <a:pt x="693" y="4199"/>
                    <a:pt x="1007" y="4199"/>
                  </a:cubicBezTo>
                  <a:cubicBezTo>
                    <a:pt x="1843" y="4199"/>
                    <a:pt x="2679" y="4175"/>
                    <a:pt x="3514" y="4164"/>
                  </a:cubicBezTo>
                  <a:cubicBezTo>
                    <a:pt x="3556" y="4164"/>
                    <a:pt x="3576" y="4131"/>
                    <a:pt x="3575" y="4098"/>
                  </a:cubicBezTo>
                  <a:cubicBezTo>
                    <a:pt x="3598" y="4094"/>
                    <a:pt x="3616" y="4077"/>
                    <a:pt x="3614" y="4045"/>
                  </a:cubicBezTo>
                  <a:cubicBezTo>
                    <a:pt x="3601" y="3862"/>
                    <a:pt x="3600" y="3681"/>
                    <a:pt x="3601" y="3499"/>
                  </a:cubicBezTo>
                  <a:cubicBezTo>
                    <a:pt x="5697" y="3493"/>
                    <a:pt x="7794" y="3412"/>
                    <a:pt x="9890" y="3402"/>
                  </a:cubicBezTo>
                  <a:cubicBezTo>
                    <a:pt x="10674" y="3397"/>
                    <a:pt x="11459" y="3395"/>
                    <a:pt x="12243" y="3395"/>
                  </a:cubicBezTo>
                  <a:cubicBezTo>
                    <a:pt x="13691" y="3395"/>
                    <a:pt x="15139" y="3402"/>
                    <a:pt x="16586" y="3415"/>
                  </a:cubicBezTo>
                  <a:cubicBezTo>
                    <a:pt x="16600" y="3637"/>
                    <a:pt x="16604" y="3856"/>
                    <a:pt x="16603" y="4078"/>
                  </a:cubicBezTo>
                  <a:cubicBezTo>
                    <a:pt x="16562" y="4094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30" y="4140"/>
                    <a:pt x="18044" y="4114"/>
                    <a:pt x="18760" y="4114"/>
                  </a:cubicBezTo>
                  <a:cubicBezTo>
                    <a:pt x="18953" y="4114"/>
                    <a:pt x="19147" y="4116"/>
                    <a:pt x="19341" y="4121"/>
                  </a:cubicBezTo>
                  <a:cubicBezTo>
                    <a:pt x="19342" y="4121"/>
                    <a:pt x="19343" y="4121"/>
                    <a:pt x="19343" y="4121"/>
                  </a:cubicBezTo>
                  <a:cubicBezTo>
                    <a:pt x="19374" y="4121"/>
                    <a:pt x="19391" y="4101"/>
                    <a:pt x="19396" y="4077"/>
                  </a:cubicBezTo>
                  <a:cubicBezTo>
                    <a:pt x="19396" y="4077"/>
                    <a:pt x="19397" y="4077"/>
                    <a:pt x="19398" y="4077"/>
                  </a:cubicBezTo>
                  <a:cubicBezTo>
                    <a:pt x="19427" y="4077"/>
                    <a:pt x="19456" y="4044"/>
                    <a:pt x="19437" y="4014"/>
                  </a:cubicBezTo>
                  <a:cubicBezTo>
                    <a:pt x="19103" y="3446"/>
                    <a:pt x="18737" y="2909"/>
                    <a:pt x="18260" y="2451"/>
                  </a:cubicBezTo>
                  <a:cubicBezTo>
                    <a:pt x="18254" y="2444"/>
                    <a:pt x="18247" y="2440"/>
                    <a:pt x="18240" y="2437"/>
                  </a:cubicBezTo>
                  <a:cubicBezTo>
                    <a:pt x="18246" y="2435"/>
                    <a:pt x="18252" y="2432"/>
                    <a:pt x="18258" y="2426"/>
                  </a:cubicBezTo>
                  <a:cubicBezTo>
                    <a:pt x="18751" y="1988"/>
                    <a:pt x="19157" y="1443"/>
                    <a:pt x="19491" y="876"/>
                  </a:cubicBezTo>
                  <a:cubicBezTo>
                    <a:pt x="19513" y="838"/>
                    <a:pt x="19498" y="802"/>
                    <a:pt x="19472" y="780"/>
                  </a:cubicBezTo>
                  <a:cubicBezTo>
                    <a:pt x="19475" y="746"/>
                    <a:pt x="19450" y="715"/>
                    <a:pt x="19418" y="703"/>
                  </a:cubicBezTo>
                  <a:cubicBezTo>
                    <a:pt x="19313" y="666"/>
                    <a:pt x="19189" y="655"/>
                    <a:pt x="19059" y="655"/>
                  </a:cubicBezTo>
                  <a:cubicBezTo>
                    <a:pt x="18865" y="655"/>
                    <a:pt x="18661" y="680"/>
                    <a:pt x="18495" y="681"/>
                  </a:cubicBezTo>
                  <a:cubicBezTo>
                    <a:pt x="18123" y="682"/>
                    <a:pt x="17753" y="683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3"/>
                    <a:pt x="17265" y="73"/>
                  </a:cubicBezTo>
                  <a:cubicBezTo>
                    <a:pt x="17249" y="73"/>
                    <a:pt x="17233" y="78"/>
                    <a:pt x="17222" y="88"/>
                  </a:cubicBezTo>
                  <a:cubicBezTo>
                    <a:pt x="17215" y="86"/>
                    <a:pt x="17209" y="85"/>
                    <a:pt x="17202" y="85"/>
                  </a:cubicBezTo>
                  <a:cubicBezTo>
                    <a:pt x="15550" y="46"/>
                    <a:pt x="13897" y="44"/>
                    <a:pt x="12243" y="44"/>
                  </a:cubicBezTo>
                  <a:cubicBezTo>
                    <a:pt x="11980" y="44"/>
                    <a:pt x="11716" y="44"/>
                    <a:pt x="11453" y="44"/>
                  </a:cubicBezTo>
                  <a:cubicBezTo>
                    <a:pt x="10924" y="44"/>
                    <a:pt x="10396" y="43"/>
                    <a:pt x="9868" y="42"/>
                  </a:cubicBezTo>
                  <a:cubicBezTo>
                    <a:pt x="8650" y="38"/>
                    <a:pt x="7431" y="34"/>
                    <a:pt x="6211" y="30"/>
                  </a:cubicBezTo>
                  <a:cubicBezTo>
                    <a:pt x="5404" y="26"/>
                    <a:pt x="4591" y="1"/>
                    <a:pt x="37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99" name="Google Shape;4199;p115"/>
            <p:cNvSpPr/>
            <p:nvPr/>
          </p:nvSpPr>
          <p:spPr>
            <a:xfrm>
              <a:off x="8699454" y="1976013"/>
              <a:ext cx="38699" cy="4718"/>
            </a:xfrm>
            <a:custGeom>
              <a:avLst/>
              <a:gdLst/>
              <a:ahLst/>
              <a:cxnLst/>
              <a:rect l="l" t="t" r="r" b="b"/>
              <a:pathLst>
                <a:path w="730" h="89" extrusionOk="0">
                  <a:moveTo>
                    <a:pt x="438" y="1"/>
                  </a:moveTo>
                  <a:cubicBezTo>
                    <a:pt x="307" y="1"/>
                    <a:pt x="174" y="9"/>
                    <a:pt x="45" y="10"/>
                  </a:cubicBezTo>
                  <a:cubicBezTo>
                    <a:pt x="0" y="11"/>
                    <a:pt x="0" y="79"/>
                    <a:pt x="45" y="79"/>
                  </a:cubicBezTo>
                  <a:cubicBezTo>
                    <a:pt x="177" y="81"/>
                    <a:pt x="312" y="89"/>
                    <a:pt x="446" y="89"/>
                  </a:cubicBezTo>
                  <a:cubicBezTo>
                    <a:pt x="528" y="89"/>
                    <a:pt x="610" y="86"/>
                    <a:pt x="690" y="76"/>
                  </a:cubicBezTo>
                  <a:cubicBezTo>
                    <a:pt x="730" y="71"/>
                    <a:pt x="730" y="20"/>
                    <a:pt x="690" y="14"/>
                  </a:cubicBezTo>
                  <a:cubicBezTo>
                    <a:pt x="607" y="4"/>
                    <a:pt x="523" y="1"/>
                    <a:pt x="4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00" name="Google Shape;4200;p115"/>
            <p:cNvSpPr/>
            <p:nvPr/>
          </p:nvSpPr>
          <p:spPr>
            <a:xfrm>
              <a:off x="8683444" y="2106157"/>
              <a:ext cx="38964" cy="8323"/>
            </a:xfrm>
            <a:custGeom>
              <a:avLst/>
              <a:gdLst/>
              <a:ahLst/>
              <a:cxnLst/>
              <a:rect l="l" t="t" r="r" b="b"/>
              <a:pathLst>
                <a:path w="735" h="157" extrusionOk="0">
                  <a:moveTo>
                    <a:pt x="45" y="0"/>
                  </a:moveTo>
                  <a:cubicBezTo>
                    <a:pt x="12" y="0"/>
                    <a:pt x="1" y="52"/>
                    <a:pt x="38" y="63"/>
                  </a:cubicBezTo>
                  <a:cubicBezTo>
                    <a:pt x="230" y="119"/>
                    <a:pt x="432" y="156"/>
                    <a:pt x="634" y="156"/>
                  </a:cubicBezTo>
                  <a:cubicBezTo>
                    <a:pt x="654" y="156"/>
                    <a:pt x="674" y="156"/>
                    <a:pt x="694" y="155"/>
                  </a:cubicBezTo>
                  <a:cubicBezTo>
                    <a:pt x="735" y="154"/>
                    <a:pt x="734" y="96"/>
                    <a:pt x="694" y="93"/>
                  </a:cubicBezTo>
                  <a:cubicBezTo>
                    <a:pt x="477" y="76"/>
                    <a:pt x="266" y="54"/>
                    <a:pt x="54" y="1"/>
                  </a:cubicBezTo>
                  <a:cubicBezTo>
                    <a:pt x="51" y="0"/>
                    <a:pt x="48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01" name="Google Shape;4201;p115"/>
            <p:cNvSpPr/>
            <p:nvPr/>
          </p:nvSpPr>
          <p:spPr>
            <a:xfrm>
              <a:off x="8652326" y="1971136"/>
              <a:ext cx="30694" cy="3976"/>
            </a:xfrm>
            <a:custGeom>
              <a:avLst/>
              <a:gdLst/>
              <a:ahLst/>
              <a:cxnLst/>
              <a:rect l="l" t="t" r="r" b="b"/>
              <a:pathLst>
                <a:path w="579" h="75" extrusionOk="0">
                  <a:moveTo>
                    <a:pt x="371" y="1"/>
                  </a:moveTo>
                  <a:cubicBezTo>
                    <a:pt x="261" y="1"/>
                    <a:pt x="150" y="5"/>
                    <a:pt x="40" y="8"/>
                  </a:cubicBezTo>
                  <a:cubicBezTo>
                    <a:pt x="1" y="10"/>
                    <a:pt x="0" y="67"/>
                    <a:pt x="40" y="68"/>
                  </a:cubicBezTo>
                  <a:cubicBezTo>
                    <a:pt x="150" y="71"/>
                    <a:pt x="261" y="74"/>
                    <a:pt x="371" y="74"/>
                  </a:cubicBezTo>
                  <a:cubicBezTo>
                    <a:pt x="426" y="74"/>
                    <a:pt x="481" y="73"/>
                    <a:pt x="535" y="71"/>
                  </a:cubicBezTo>
                  <a:cubicBezTo>
                    <a:pt x="578" y="68"/>
                    <a:pt x="578" y="7"/>
                    <a:pt x="535" y="5"/>
                  </a:cubicBezTo>
                  <a:cubicBezTo>
                    <a:pt x="481" y="2"/>
                    <a:pt x="426" y="1"/>
                    <a:pt x="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02" name="Google Shape;4202;p115"/>
            <p:cNvSpPr/>
            <p:nvPr/>
          </p:nvSpPr>
          <p:spPr>
            <a:xfrm>
              <a:off x="8609705" y="1944577"/>
              <a:ext cx="31012" cy="4453"/>
            </a:xfrm>
            <a:custGeom>
              <a:avLst/>
              <a:gdLst/>
              <a:ahLst/>
              <a:cxnLst/>
              <a:rect l="l" t="t" r="r" b="b"/>
              <a:pathLst>
                <a:path w="585" h="84" extrusionOk="0">
                  <a:moveTo>
                    <a:pt x="316" y="1"/>
                  </a:moveTo>
                  <a:cubicBezTo>
                    <a:pt x="227" y="1"/>
                    <a:pt x="137" y="4"/>
                    <a:pt x="49" y="5"/>
                  </a:cubicBezTo>
                  <a:cubicBezTo>
                    <a:pt x="1" y="6"/>
                    <a:pt x="1" y="78"/>
                    <a:pt x="49" y="78"/>
                  </a:cubicBezTo>
                  <a:cubicBezTo>
                    <a:pt x="141" y="80"/>
                    <a:pt x="234" y="83"/>
                    <a:pt x="327" y="83"/>
                  </a:cubicBezTo>
                  <a:cubicBezTo>
                    <a:pt x="401" y="83"/>
                    <a:pt x="474" y="81"/>
                    <a:pt x="546" y="73"/>
                  </a:cubicBezTo>
                  <a:cubicBezTo>
                    <a:pt x="584" y="69"/>
                    <a:pt x="584" y="16"/>
                    <a:pt x="546" y="12"/>
                  </a:cubicBezTo>
                  <a:cubicBezTo>
                    <a:pt x="470" y="3"/>
                    <a:pt x="393" y="1"/>
                    <a:pt x="3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03" name="Google Shape;4203;p115"/>
            <p:cNvSpPr/>
            <p:nvPr/>
          </p:nvSpPr>
          <p:spPr>
            <a:xfrm>
              <a:off x="8594013" y="2065868"/>
              <a:ext cx="28680" cy="6945"/>
            </a:xfrm>
            <a:custGeom>
              <a:avLst/>
              <a:gdLst/>
              <a:ahLst/>
              <a:cxnLst/>
              <a:rect l="l" t="t" r="r" b="b"/>
              <a:pathLst>
                <a:path w="541" h="131" extrusionOk="0">
                  <a:moveTo>
                    <a:pt x="43" y="0"/>
                  </a:moveTo>
                  <a:cubicBezTo>
                    <a:pt x="7" y="0"/>
                    <a:pt x="0" y="63"/>
                    <a:pt x="38" y="70"/>
                  </a:cubicBezTo>
                  <a:cubicBezTo>
                    <a:pt x="187" y="95"/>
                    <a:pt x="342" y="130"/>
                    <a:pt x="493" y="131"/>
                  </a:cubicBezTo>
                  <a:cubicBezTo>
                    <a:pt x="494" y="131"/>
                    <a:pt x="494" y="131"/>
                    <a:pt x="494" y="131"/>
                  </a:cubicBezTo>
                  <a:cubicBezTo>
                    <a:pt x="532" y="131"/>
                    <a:pt x="540" y="72"/>
                    <a:pt x="502" y="63"/>
                  </a:cubicBezTo>
                  <a:cubicBezTo>
                    <a:pt x="356" y="24"/>
                    <a:pt x="198" y="16"/>
                    <a:pt x="47" y="1"/>
                  </a:cubicBezTo>
                  <a:cubicBezTo>
                    <a:pt x="46" y="1"/>
                    <a:pt x="44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04" name="Google Shape;4204;p115"/>
            <p:cNvSpPr/>
            <p:nvPr/>
          </p:nvSpPr>
          <p:spPr>
            <a:xfrm>
              <a:off x="8549378" y="1947069"/>
              <a:ext cx="36261" cy="6149"/>
            </a:xfrm>
            <a:custGeom>
              <a:avLst/>
              <a:gdLst/>
              <a:ahLst/>
              <a:cxnLst/>
              <a:rect l="l" t="t" r="r" b="b"/>
              <a:pathLst>
                <a:path w="684" h="116" extrusionOk="0">
                  <a:moveTo>
                    <a:pt x="43" y="0"/>
                  </a:moveTo>
                  <a:cubicBezTo>
                    <a:pt x="0" y="0"/>
                    <a:pt x="3" y="66"/>
                    <a:pt x="45" y="71"/>
                  </a:cubicBezTo>
                  <a:cubicBezTo>
                    <a:pt x="244" y="90"/>
                    <a:pt x="442" y="111"/>
                    <a:pt x="641" y="116"/>
                  </a:cubicBezTo>
                  <a:cubicBezTo>
                    <a:pt x="641" y="116"/>
                    <a:pt x="642" y="116"/>
                    <a:pt x="642" y="116"/>
                  </a:cubicBezTo>
                  <a:cubicBezTo>
                    <a:pt x="675" y="116"/>
                    <a:pt x="683" y="61"/>
                    <a:pt x="650" y="56"/>
                  </a:cubicBezTo>
                  <a:cubicBezTo>
                    <a:pt x="450" y="27"/>
                    <a:pt x="248" y="15"/>
                    <a:pt x="45" y="0"/>
                  </a:cubicBezTo>
                  <a:cubicBezTo>
                    <a:pt x="44" y="0"/>
                    <a:pt x="44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05" name="Google Shape;4205;p115"/>
            <p:cNvSpPr/>
            <p:nvPr/>
          </p:nvSpPr>
          <p:spPr>
            <a:xfrm>
              <a:off x="8541638" y="2065921"/>
              <a:ext cx="30482" cy="3976"/>
            </a:xfrm>
            <a:custGeom>
              <a:avLst/>
              <a:gdLst/>
              <a:ahLst/>
              <a:cxnLst/>
              <a:rect l="l" t="t" r="r" b="b"/>
              <a:pathLst>
                <a:path w="575" h="75" extrusionOk="0">
                  <a:moveTo>
                    <a:pt x="316" y="0"/>
                  </a:moveTo>
                  <a:cubicBezTo>
                    <a:pt x="225" y="0"/>
                    <a:pt x="133" y="4"/>
                    <a:pt x="42" y="6"/>
                  </a:cubicBezTo>
                  <a:cubicBezTo>
                    <a:pt x="2" y="7"/>
                    <a:pt x="1" y="68"/>
                    <a:pt x="42" y="68"/>
                  </a:cubicBezTo>
                  <a:cubicBezTo>
                    <a:pt x="135" y="70"/>
                    <a:pt x="228" y="74"/>
                    <a:pt x="320" y="74"/>
                  </a:cubicBezTo>
                  <a:cubicBezTo>
                    <a:pt x="393" y="74"/>
                    <a:pt x="466" y="72"/>
                    <a:pt x="538" y="65"/>
                  </a:cubicBezTo>
                  <a:cubicBezTo>
                    <a:pt x="574" y="62"/>
                    <a:pt x="574" y="12"/>
                    <a:pt x="538" y="9"/>
                  </a:cubicBezTo>
                  <a:cubicBezTo>
                    <a:pt x="464" y="3"/>
                    <a:pt x="390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06" name="Google Shape;4206;p115"/>
            <p:cNvSpPr/>
            <p:nvPr/>
          </p:nvSpPr>
          <p:spPr>
            <a:xfrm>
              <a:off x="8480886" y="1942032"/>
              <a:ext cx="36208" cy="4294"/>
            </a:xfrm>
            <a:custGeom>
              <a:avLst/>
              <a:gdLst/>
              <a:ahLst/>
              <a:cxnLst/>
              <a:rect l="l" t="t" r="r" b="b"/>
              <a:pathLst>
                <a:path w="683" h="81" extrusionOk="0">
                  <a:moveTo>
                    <a:pt x="378" y="1"/>
                  </a:moveTo>
                  <a:cubicBezTo>
                    <a:pt x="267" y="1"/>
                    <a:pt x="156" y="4"/>
                    <a:pt x="45" y="6"/>
                  </a:cubicBezTo>
                  <a:cubicBezTo>
                    <a:pt x="1" y="6"/>
                    <a:pt x="1" y="76"/>
                    <a:pt x="45" y="76"/>
                  </a:cubicBezTo>
                  <a:cubicBezTo>
                    <a:pt x="154" y="77"/>
                    <a:pt x="263" y="80"/>
                    <a:pt x="371" y="80"/>
                  </a:cubicBezTo>
                  <a:cubicBezTo>
                    <a:pt x="461" y="80"/>
                    <a:pt x="551" y="78"/>
                    <a:pt x="641" y="72"/>
                  </a:cubicBezTo>
                  <a:cubicBezTo>
                    <a:pt x="682" y="70"/>
                    <a:pt x="682" y="12"/>
                    <a:pt x="641" y="9"/>
                  </a:cubicBezTo>
                  <a:cubicBezTo>
                    <a:pt x="554" y="3"/>
                    <a:pt x="466" y="1"/>
                    <a:pt x="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07" name="Google Shape;4207;p115"/>
            <p:cNvSpPr/>
            <p:nvPr/>
          </p:nvSpPr>
          <p:spPr>
            <a:xfrm>
              <a:off x="8483431" y="2069314"/>
              <a:ext cx="30694" cy="6096"/>
            </a:xfrm>
            <a:custGeom>
              <a:avLst/>
              <a:gdLst/>
              <a:ahLst/>
              <a:cxnLst/>
              <a:rect l="l" t="t" r="r" b="b"/>
              <a:pathLst>
                <a:path w="579" h="115" extrusionOk="0">
                  <a:moveTo>
                    <a:pt x="44" y="1"/>
                  </a:moveTo>
                  <a:cubicBezTo>
                    <a:pt x="12" y="1"/>
                    <a:pt x="1" y="52"/>
                    <a:pt x="36" y="63"/>
                  </a:cubicBezTo>
                  <a:cubicBezTo>
                    <a:pt x="143" y="95"/>
                    <a:pt x="254" y="114"/>
                    <a:pt x="365" y="114"/>
                  </a:cubicBezTo>
                  <a:cubicBezTo>
                    <a:pt x="427" y="114"/>
                    <a:pt x="489" y="108"/>
                    <a:pt x="551" y="95"/>
                  </a:cubicBezTo>
                  <a:cubicBezTo>
                    <a:pt x="579" y="89"/>
                    <a:pt x="573" y="42"/>
                    <a:pt x="545" y="42"/>
                  </a:cubicBezTo>
                  <a:cubicBezTo>
                    <a:pt x="545" y="42"/>
                    <a:pt x="544" y="42"/>
                    <a:pt x="543" y="42"/>
                  </a:cubicBezTo>
                  <a:cubicBezTo>
                    <a:pt x="495" y="46"/>
                    <a:pt x="446" y="48"/>
                    <a:pt x="399" y="48"/>
                  </a:cubicBezTo>
                  <a:cubicBezTo>
                    <a:pt x="282" y="48"/>
                    <a:pt x="167" y="36"/>
                    <a:pt x="53" y="2"/>
                  </a:cubicBezTo>
                  <a:cubicBezTo>
                    <a:pt x="50" y="1"/>
                    <a:pt x="47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08" name="Google Shape;4208;p115"/>
            <p:cNvSpPr/>
            <p:nvPr/>
          </p:nvSpPr>
          <p:spPr>
            <a:xfrm>
              <a:off x="8428935" y="2071434"/>
              <a:ext cx="24651" cy="5566"/>
            </a:xfrm>
            <a:custGeom>
              <a:avLst/>
              <a:gdLst/>
              <a:ahLst/>
              <a:cxnLst/>
              <a:rect l="l" t="t" r="r" b="b"/>
              <a:pathLst>
                <a:path w="465" h="105" extrusionOk="0">
                  <a:moveTo>
                    <a:pt x="162" y="0"/>
                  </a:moveTo>
                  <a:cubicBezTo>
                    <a:pt x="117" y="0"/>
                    <a:pt x="72" y="4"/>
                    <a:pt x="25" y="12"/>
                  </a:cubicBezTo>
                  <a:cubicBezTo>
                    <a:pt x="1" y="16"/>
                    <a:pt x="6" y="58"/>
                    <a:pt x="29" y="58"/>
                  </a:cubicBezTo>
                  <a:cubicBezTo>
                    <a:pt x="30" y="58"/>
                    <a:pt x="31" y="58"/>
                    <a:pt x="32" y="58"/>
                  </a:cubicBezTo>
                  <a:cubicBezTo>
                    <a:pt x="68" y="53"/>
                    <a:pt x="104" y="51"/>
                    <a:pt x="139" y="51"/>
                  </a:cubicBezTo>
                  <a:cubicBezTo>
                    <a:pt x="237" y="51"/>
                    <a:pt x="332" y="68"/>
                    <a:pt x="424" y="103"/>
                  </a:cubicBezTo>
                  <a:cubicBezTo>
                    <a:pt x="427" y="104"/>
                    <a:pt x="430" y="105"/>
                    <a:pt x="433" y="105"/>
                  </a:cubicBezTo>
                  <a:cubicBezTo>
                    <a:pt x="457" y="105"/>
                    <a:pt x="465" y="65"/>
                    <a:pt x="438" y="55"/>
                  </a:cubicBezTo>
                  <a:cubicBezTo>
                    <a:pt x="347" y="18"/>
                    <a:pt x="256" y="0"/>
                    <a:pt x="1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09" name="Google Shape;4209;p115"/>
            <p:cNvSpPr/>
            <p:nvPr/>
          </p:nvSpPr>
          <p:spPr>
            <a:xfrm>
              <a:off x="8421089" y="1940654"/>
              <a:ext cx="30217" cy="5407"/>
            </a:xfrm>
            <a:custGeom>
              <a:avLst/>
              <a:gdLst/>
              <a:ahLst/>
              <a:cxnLst/>
              <a:rect l="l" t="t" r="r" b="b"/>
              <a:pathLst>
                <a:path w="570" h="102" extrusionOk="0">
                  <a:moveTo>
                    <a:pt x="530" y="1"/>
                  </a:moveTo>
                  <a:cubicBezTo>
                    <a:pt x="530" y="1"/>
                    <a:pt x="530" y="1"/>
                    <a:pt x="529" y="1"/>
                  </a:cubicBezTo>
                  <a:cubicBezTo>
                    <a:pt x="364" y="5"/>
                    <a:pt x="197" y="33"/>
                    <a:pt x="32" y="51"/>
                  </a:cubicBezTo>
                  <a:cubicBezTo>
                    <a:pt x="1" y="55"/>
                    <a:pt x="0" y="101"/>
                    <a:pt x="30" y="101"/>
                  </a:cubicBezTo>
                  <a:cubicBezTo>
                    <a:pt x="30" y="101"/>
                    <a:pt x="31" y="101"/>
                    <a:pt x="32" y="101"/>
                  </a:cubicBezTo>
                  <a:cubicBezTo>
                    <a:pt x="200" y="89"/>
                    <a:pt x="371" y="85"/>
                    <a:pt x="538" y="59"/>
                  </a:cubicBezTo>
                  <a:cubicBezTo>
                    <a:pt x="569" y="53"/>
                    <a:pt x="562" y="1"/>
                    <a:pt x="5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10" name="Google Shape;4210;p115"/>
            <p:cNvSpPr/>
            <p:nvPr/>
          </p:nvSpPr>
          <p:spPr>
            <a:xfrm>
              <a:off x="8370887" y="2069101"/>
              <a:ext cx="27566" cy="5990"/>
            </a:xfrm>
            <a:custGeom>
              <a:avLst/>
              <a:gdLst/>
              <a:ahLst/>
              <a:cxnLst/>
              <a:rect l="l" t="t" r="r" b="b"/>
              <a:pathLst>
                <a:path w="520" h="113" extrusionOk="0">
                  <a:moveTo>
                    <a:pt x="483" y="0"/>
                  </a:moveTo>
                  <a:cubicBezTo>
                    <a:pt x="480" y="0"/>
                    <a:pt x="477" y="1"/>
                    <a:pt x="474" y="2"/>
                  </a:cubicBezTo>
                  <a:cubicBezTo>
                    <a:pt x="363" y="34"/>
                    <a:pt x="254" y="55"/>
                    <a:pt x="140" y="55"/>
                  </a:cubicBezTo>
                  <a:cubicBezTo>
                    <a:pt x="106" y="55"/>
                    <a:pt x="71" y="53"/>
                    <a:pt x="35" y="49"/>
                  </a:cubicBezTo>
                  <a:cubicBezTo>
                    <a:pt x="34" y="49"/>
                    <a:pt x="33" y="48"/>
                    <a:pt x="32" y="48"/>
                  </a:cubicBezTo>
                  <a:cubicBezTo>
                    <a:pt x="6" y="48"/>
                    <a:pt x="1" y="96"/>
                    <a:pt x="29" y="100"/>
                  </a:cubicBezTo>
                  <a:cubicBezTo>
                    <a:pt x="82" y="108"/>
                    <a:pt x="136" y="112"/>
                    <a:pt x="189" y="112"/>
                  </a:cubicBezTo>
                  <a:cubicBezTo>
                    <a:pt x="292" y="112"/>
                    <a:pt x="393" y="96"/>
                    <a:pt x="490" y="55"/>
                  </a:cubicBezTo>
                  <a:cubicBezTo>
                    <a:pt x="519" y="43"/>
                    <a:pt x="512" y="0"/>
                    <a:pt x="4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11" name="Google Shape;4211;p115"/>
            <p:cNvSpPr/>
            <p:nvPr/>
          </p:nvSpPr>
          <p:spPr>
            <a:xfrm>
              <a:off x="8357952" y="1939276"/>
              <a:ext cx="24598" cy="4400"/>
            </a:xfrm>
            <a:custGeom>
              <a:avLst/>
              <a:gdLst/>
              <a:ahLst/>
              <a:cxnLst/>
              <a:rect l="l" t="t" r="r" b="b"/>
              <a:pathLst>
                <a:path w="464" h="83" extrusionOk="0">
                  <a:moveTo>
                    <a:pt x="224" y="1"/>
                  </a:moveTo>
                  <a:cubicBezTo>
                    <a:pt x="157" y="1"/>
                    <a:pt x="91" y="5"/>
                    <a:pt x="29" y="5"/>
                  </a:cubicBezTo>
                  <a:cubicBezTo>
                    <a:pt x="7" y="5"/>
                    <a:pt x="0" y="41"/>
                    <a:pt x="23" y="44"/>
                  </a:cubicBezTo>
                  <a:cubicBezTo>
                    <a:pt x="127" y="58"/>
                    <a:pt x="241" y="83"/>
                    <a:pt x="349" y="83"/>
                  </a:cubicBezTo>
                  <a:cubicBezTo>
                    <a:pt x="378" y="83"/>
                    <a:pt x="407" y="81"/>
                    <a:pt x="435" y="77"/>
                  </a:cubicBezTo>
                  <a:cubicBezTo>
                    <a:pt x="464" y="73"/>
                    <a:pt x="460" y="31"/>
                    <a:pt x="435" y="25"/>
                  </a:cubicBezTo>
                  <a:cubicBezTo>
                    <a:pt x="369" y="6"/>
                    <a:pt x="296" y="1"/>
                    <a:pt x="2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12" name="Google Shape;4212;p115"/>
            <p:cNvSpPr/>
            <p:nvPr/>
          </p:nvSpPr>
          <p:spPr>
            <a:xfrm>
              <a:off x="8318353" y="2074350"/>
              <a:ext cx="29369" cy="2916"/>
            </a:xfrm>
            <a:custGeom>
              <a:avLst/>
              <a:gdLst/>
              <a:ahLst/>
              <a:cxnLst/>
              <a:rect l="l" t="t" r="r" b="b"/>
              <a:pathLst>
                <a:path w="554" h="55" extrusionOk="0">
                  <a:moveTo>
                    <a:pt x="271" y="0"/>
                  </a:moveTo>
                  <a:cubicBezTo>
                    <a:pt x="192" y="0"/>
                    <a:pt x="112" y="2"/>
                    <a:pt x="33" y="3"/>
                  </a:cubicBezTo>
                  <a:cubicBezTo>
                    <a:pt x="1" y="3"/>
                    <a:pt x="1" y="52"/>
                    <a:pt x="33" y="52"/>
                  </a:cubicBezTo>
                  <a:cubicBezTo>
                    <a:pt x="108" y="53"/>
                    <a:pt x="184" y="54"/>
                    <a:pt x="259" y="54"/>
                  </a:cubicBezTo>
                  <a:cubicBezTo>
                    <a:pt x="349" y="54"/>
                    <a:pt x="439" y="53"/>
                    <a:pt x="529" y="47"/>
                  </a:cubicBezTo>
                  <a:cubicBezTo>
                    <a:pt x="554" y="45"/>
                    <a:pt x="554" y="9"/>
                    <a:pt x="529" y="8"/>
                  </a:cubicBezTo>
                  <a:cubicBezTo>
                    <a:pt x="443" y="2"/>
                    <a:pt x="357" y="0"/>
                    <a:pt x="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13" name="Google Shape;4213;p115"/>
            <p:cNvSpPr/>
            <p:nvPr/>
          </p:nvSpPr>
          <p:spPr>
            <a:xfrm>
              <a:off x="8281509" y="1940018"/>
              <a:ext cx="29793" cy="5778"/>
            </a:xfrm>
            <a:custGeom>
              <a:avLst/>
              <a:gdLst/>
              <a:ahLst/>
              <a:cxnLst/>
              <a:rect l="l" t="t" r="r" b="b"/>
              <a:pathLst>
                <a:path w="562" h="109" extrusionOk="0">
                  <a:moveTo>
                    <a:pt x="531" y="1"/>
                  </a:moveTo>
                  <a:cubicBezTo>
                    <a:pt x="530" y="1"/>
                    <a:pt x="529" y="1"/>
                    <a:pt x="529" y="1"/>
                  </a:cubicBezTo>
                  <a:cubicBezTo>
                    <a:pt x="361" y="15"/>
                    <a:pt x="195" y="39"/>
                    <a:pt x="27" y="62"/>
                  </a:cubicBezTo>
                  <a:cubicBezTo>
                    <a:pt x="1" y="66"/>
                    <a:pt x="6" y="109"/>
                    <a:pt x="31" y="109"/>
                  </a:cubicBezTo>
                  <a:cubicBezTo>
                    <a:pt x="31" y="109"/>
                    <a:pt x="32" y="109"/>
                    <a:pt x="33" y="109"/>
                  </a:cubicBezTo>
                  <a:cubicBezTo>
                    <a:pt x="201" y="92"/>
                    <a:pt x="369" y="75"/>
                    <a:pt x="534" y="49"/>
                  </a:cubicBezTo>
                  <a:cubicBezTo>
                    <a:pt x="561" y="45"/>
                    <a:pt x="556" y="1"/>
                    <a:pt x="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14" name="Google Shape;4214;p115"/>
            <p:cNvSpPr/>
            <p:nvPr/>
          </p:nvSpPr>
          <p:spPr>
            <a:xfrm>
              <a:off x="8266454" y="2071805"/>
              <a:ext cx="23538" cy="2757"/>
            </a:xfrm>
            <a:custGeom>
              <a:avLst/>
              <a:gdLst/>
              <a:ahLst/>
              <a:cxnLst/>
              <a:rect l="l" t="t" r="r" b="b"/>
              <a:pathLst>
                <a:path w="444" h="52" extrusionOk="0">
                  <a:moveTo>
                    <a:pt x="314" y="0"/>
                  </a:moveTo>
                  <a:cubicBezTo>
                    <a:pt x="216" y="0"/>
                    <a:pt x="116" y="9"/>
                    <a:pt x="18" y="12"/>
                  </a:cubicBezTo>
                  <a:cubicBezTo>
                    <a:pt x="1" y="13"/>
                    <a:pt x="1" y="39"/>
                    <a:pt x="18" y="40"/>
                  </a:cubicBezTo>
                  <a:cubicBezTo>
                    <a:pt x="114" y="43"/>
                    <a:pt x="213" y="52"/>
                    <a:pt x="310" y="52"/>
                  </a:cubicBezTo>
                  <a:cubicBezTo>
                    <a:pt x="346" y="52"/>
                    <a:pt x="381" y="51"/>
                    <a:pt x="415" y="48"/>
                  </a:cubicBezTo>
                  <a:cubicBezTo>
                    <a:pt x="443" y="45"/>
                    <a:pt x="443" y="6"/>
                    <a:pt x="415" y="4"/>
                  </a:cubicBezTo>
                  <a:cubicBezTo>
                    <a:pt x="382" y="1"/>
                    <a:pt x="348" y="0"/>
                    <a:pt x="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15" name="Google Shape;4215;p115"/>
            <p:cNvSpPr/>
            <p:nvPr/>
          </p:nvSpPr>
          <p:spPr>
            <a:xfrm>
              <a:off x="8207293" y="2074138"/>
              <a:ext cx="33186" cy="6255"/>
            </a:xfrm>
            <a:custGeom>
              <a:avLst/>
              <a:gdLst/>
              <a:ahLst/>
              <a:cxnLst/>
              <a:rect l="l" t="t" r="r" b="b"/>
              <a:pathLst>
                <a:path w="626" h="118" extrusionOk="0">
                  <a:moveTo>
                    <a:pt x="44" y="0"/>
                  </a:moveTo>
                  <a:cubicBezTo>
                    <a:pt x="13" y="0"/>
                    <a:pt x="1" y="48"/>
                    <a:pt x="35" y="57"/>
                  </a:cubicBezTo>
                  <a:cubicBezTo>
                    <a:pt x="174" y="93"/>
                    <a:pt x="317" y="118"/>
                    <a:pt x="460" y="118"/>
                  </a:cubicBezTo>
                  <a:cubicBezTo>
                    <a:pt x="503" y="118"/>
                    <a:pt x="545" y="116"/>
                    <a:pt x="588" y="111"/>
                  </a:cubicBezTo>
                  <a:cubicBezTo>
                    <a:pt x="625" y="106"/>
                    <a:pt x="626" y="55"/>
                    <a:pt x="588" y="54"/>
                  </a:cubicBezTo>
                  <a:cubicBezTo>
                    <a:pt x="407" y="45"/>
                    <a:pt x="229" y="38"/>
                    <a:pt x="50" y="1"/>
                  </a:cubicBezTo>
                  <a:cubicBezTo>
                    <a:pt x="48" y="0"/>
                    <a:pt x="46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16" name="Google Shape;4216;p115"/>
            <p:cNvSpPr/>
            <p:nvPr/>
          </p:nvSpPr>
          <p:spPr>
            <a:xfrm>
              <a:off x="8202204" y="1942085"/>
              <a:ext cx="36473" cy="6202"/>
            </a:xfrm>
            <a:custGeom>
              <a:avLst/>
              <a:gdLst/>
              <a:ahLst/>
              <a:cxnLst/>
              <a:rect l="l" t="t" r="r" b="b"/>
              <a:pathLst>
                <a:path w="688" h="117" extrusionOk="0">
                  <a:moveTo>
                    <a:pt x="37" y="0"/>
                  </a:moveTo>
                  <a:cubicBezTo>
                    <a:pt x="1" y="0"/>
                    <a:pt x="3" y="57"/>
                    <a:pt x="40" y="61"/>
                  </a:cubicBezTo>
                  <a:cubicBezTo>
                    <a:pt x="237" y="82"/>
                    <a:pt x="437" y="113"/>
                    <a:pt x="635" y="117"/>
                  </a:cubicBezTo>
                  <a:cubicBezTo>
                    <a:pt x="635" y="117"/>
                    <a:pt x="636" y="117"/>
                    <a:pt x="636" y="117"/>
                  </a:cubicBezTo>
                  <a:cubicBezTo>
                    <a:pt x="677" y="117"/>
                    <a:pt x="687" y="49"/>
                    <a:pt x="645" y="44"/>
                  </a:cubicBezTo>
                  <a:cubicBezTo>
                    <a:pt x="446" y="16"/>
                    <a:pt x="240" y="13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17" name="Google Shape;4217;p115"/>
            <p:cNvSpPr/>
            <p:nvPr/>
          </p:nvSpPr>
          <p:spPr>
            <a:xfrm>
              <a:off x="8157568" y="2073767"/>
              <a:ext cx="25075" cy="4082"/>
            </a:xfrm>
            <a:custGeom>
              <a:avLst/>
              <a:gdLst/>
              <a:ahLst/>
              <a:cxnLst/>
              <a:rect l="l" t="t" r="r" b="b"/>
              <a:pathLst>
                <a:path w="473" h="77" extrusionOk="0">
                  <a:moveTo>
                    <a:pt x="306" y="1"/>
                  </a:moveTo>
                  <a:cubicBezTo>
                    <a:pt x="216" y="1"/>
                    <a:pt x="125" y="9"/>
                    <a:pt x="36" y="11"/>
                  </a:cubicBezTo>
                  <a:cubicBezTo>
                    <a:pt x="1" y="11"/>
                    <a:pt x="1" y="65"/>
                    <a:pt x="36" y="66"/>
                  </a:cubicBezTo>
                  <a:cubicBezTo>
                    <a:pt x="123" y="69"/>
                    <a:pt x="213" y="76"/>
                    <a:pt x="301" y="76"/>
                  </a:cubicBezTo>
                  <a:cubicBezTo>
                    <a:pt x="346" y="76"/>
                    <a:pt x="391" y="74"/>
                    <a:pt x="434" y="69"/>
                  </a:cubicBezTo>
                  <a:cubicBezTo>
                    <a:pt x="473" y="64"/>
                    <a:pt x="473" y="13"/>
                    <a:pt x="434" y="8"/>
                  </a:cubicBezTo>
                  <a:cubicBezTo>
                    <a:pt x="392" y="2"/>
                    <a:pt x="350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18" name="Google Shape;4218;p115"/>
            <p:cNvSpPr/>
            <p:nvPr/>
          </p:nvSpPr>
          <p:spPr>
            <a:xfrm>
              <a:off x="8138802" y="1939594"/>
              <a:ext cx="28150" cy="3923"/>
            </a:xfrm>
            <a:custGeom>
              <a:avLst/>
              <a:gdLst/>
              <a:ahLst/>
              <a:cxnLst/>
              <a:rect l="l" t="t" r="r" b="b"/>
              <a:pathLst>
                <a:path w="531" h="74" extrusionOk="0">
                  <a:moveTo>
                    <a:pt x="256" y="0"/>
                  </a:moveTo>
                  <a:cubicBezTo>
                    <a:pt x="185" y="0"/>
                    <a:pt x="114" y="2"/>
                    <a:pt x="43" y="4"/>
                  </a:cubicBezTo>
                  <a:cubicBezTo>
                    <a:pt x="0" y="6"/>
                    <a:pt x="0" y="68"/>
                    <a:pt x="43" y="70"/>
                  </a:cubicBezTo>
                  <a:cubicBezTo>
                    <a:pt x="121" y="72"/>
                    <a:pt x="199" y="74"/>
                    <a:pt x="276" y="74"/>
                  </a:cubicBezTo>
                  <a:cubicBezTo>
                    <a:pt x="347" y="74"/>
                    <a:pt x="418" y="72"/>
                    <a:pt x="489" y="69"/>
                  </a:cubicBezTo>
                  <a:cubicBezTo>
                    <a:pt x="531" y="67"/>
                    <a:pt x="531" y="7"/>
                    <a:pt x="489" y="6"/>
                  </a:cubicBezTo>
                  <a:cubicBezTo>
                    <a:pt x="412" y="2"/>
                    <a:pt x="334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19" name="Google Shape;4219;p115"/>
            <p:cNvSpPr/>
            <p:nvPr/>
          </p:nvSpPr>
          <p:spPr>
            <a:xfrm>
              <a:off x="8091568" y="2071964"/>
              <a:ext cx="33345" cy="5990"/>
            </a:xfrm>
            <a:custGeom>
              <a:avLst/>
              <a:gdLst/>
              <a:ahLst/>
              <a:cxnLst/>
              <a:rect l="l" t="t" r="r" b="b"/>
              <a:pathLst>
                <a:path w="629" h="113" extrusionOk="0">
                  <a:moveTo>
                    <a:pt x="39" y="0"/>
                  </a:moveTo>
                  <a:cubicBezTo>
                    <a:pt x="10" y="0"/>
                    <a:pt x="1" y="45"/>
                    <a:pt x="32" y="54"/>
                  </a:cubicBezTo>
                  <a:cubicBezTo>
                    <a:pt x="159" y="92"/>
                    <a:pt x="288" y="113"/>
                    <a:pt x="419" y="113"/>
                  </a:cubicBezTo>
                  <a:cubicBezTo>
                    <a:pt x="477" y="113"/>
                    <a:pt x="536" y="109"/>
                    <a:pt x="594" y="100"/>
                  </a:cubicBezTo>
                  <a:cubicBezTo>
                    <a:pt x="628" y="96"/>
                    <a:pt x="621" y="38"/>
                    <a:pt x="588" y="38"/>
                  </a:cubicBezTo>
                  <a:cubicBezTo>
                    <a:pt x="587" y="38"/>
                    <a:pt x="586" y="38"/>
                    <a:pt x="585" y="38"/>
                  </a:cubicBezTo>
                  <a:cubicBezTo>
                    <a:pt x="527" y="43"/>
                    <a:pt x="470" y="46"/>
                    <a:pt x="413" y="46"/>
                  </a:cubicBezTo>
                  <a:cubicBezTo>
                    <a:pt x="290" y="46"/>
                    <a:pt x="169" y="33"/>
                    <a:pt x="46" y="1"/>
                  </a:cubicBezTo>
                  <a:cubicBezTo>
                    <a:pt x="43" y="0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20" name="Google Shape;4220;p115"/>
            <p:cNvSpPr/>
            <p:nvPr/>
          </p:nvSpPr>
          <p:spPr>
            <a:xfrm>
              <a:off x="8073067" y="1935565"/>
              <a:ext cx="30535" cy="5460"/>
            </a:xfrm>
            <a:custGeom>
              <a:avLst/>
              <a:gdLst/>
              <a:ahLst/>
              <a:cxnLst/>
              <a:rect l="l" t="t" r="r" b="b"/>
              <a:pathLst>
                <a:path w="576" h="103" extrusionOk="0">
                  <a:moveTo>
                    <a:pt x="539" y="0"/>
                  </a:moveTo>
                  <a:cubicBezTo>
                    <a:pt x="538" y="0"/>
                    <a:pt x="536" y="0"/>
                    <a:pt x="535" y="1"/>
                  </a:cubicBezTo>
                  <a:cubicBezTo>
                    <a:pt x="416" y="22"/>
                    <a:pt x="301" y="42"/>
                    <a:pt x="183" y="42"/>
                  </a:cubicBezTo>
                  <a:cubicBezTo>
                    <a:pt x="139" y="42"/>
                    <a:pt x="94" y="39"/>
                    <a:pt x="49" y="33"/>
                  </a:cubicBezTo>
                  <a:cubicBezTo>
                    <a:pt x="47" y="32"/>
                    <a:pt x="46" y="32"/>
                    <a:pt x="44" y="32"/>
                  </a:cubicBezTo>
                  <a:cubicBezTo>
                    <a:pt x="13" y="32"/>
                    <a:pt x="0" y="81"/>
                    <a:pt x="34" y="86"/>
                  </a:cubicBezTo>
                  <a:cubicBezTo>
                    <a:pt x="100" y="96"/>
                    <a:pt x="167" y="103"/>
                    <a:pt x="233" y="103"/>
                  </a:cubicBezTo>
                  <a:cubicBezTo>
                    <a:pt x="342" y="103"/>
                    <a:pt x="450" y="86"/>
                    <a:pt x="551" y="41"/>
                  </a:cubicBezTo>
                  <a:cubicBezTo>
                    <a:pt x="575" y="31"/>
                    <a:pt x="559" y="0"/>
                    <a:pt x="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21" name="Google Shape;4221;p115"/>
            <p:cNvSpPr/>
            <p:nvPr/>
          </p:nvSpPr>
          <p:spPr>
            <a:xfrm>
              <a:off x="8041578" y="2074032"/>
              <a:ext cx="27673" cy="3552"/>
            </a:xfrm>
            <a:custGeom>
              <a:avLst/>
              <a:gdLst/>
              <a:ahLst/>
              <a:cxnLst/>
              <a:rect l="l" t="t" r="r" b="b"/>
              <a:pathLst>
                <a:path w="522" h="67" extrusionOk="0">
                  <a:moveTo>
                    <a:pt x="273" y="0"/>
                  </a:moveTo>
                  <a:cubicBezTo>
                    <a:pt x="195" y="0"/>
                    <a:pt x="117" y="2"/>
                    <a:pt x="39" y="3"/>
                  </a:cubicBezTo>
                  <a:cubicBezTo>
                    <a:pt x="1" y="4"/>
                    <a:pt x="1" y="64"/>
                    <a:pt x="39" y="64"/>
                  </a:cubicBezTo>
                  <a:cubicBezTo>
                    <a:pt x="120" y="65"/>
                    <a:pt x="201" y="67"/>
                    <a:pt x="281" y="67"/>
                  </a:cubicBezTo>
                  <a:cubicBezTo>
                    <a:pt x="350" y="67"/>
                    <a:pt x="418" y="65"/>
                    <a:pt x="486" y="60"/>
                  </a:cubicBezTo>
                  <a:cubicBezTo>
                    <a:pt x="521" y="57"/>
                    <a:pt x="521" y="9"/>
                    <a:pt x="486" y="7"/>
                  </a:cubicBezTo>
                  <a:cubicBezTo>
                    <a:pt x="415" y="2"/>
                    <a:pt x="344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22" name="Google Shape;4222;p115"/>
            <p:cNvSpPr/>
            <p:nvPr/>
          </p:nvSpPr>
          <p:spPr>
            <a:xfrm>
              <a:off x="8007810" y="1940018"/>
              <a:ext cx="27036" cy="3022"/>
            </a:xfrm>
            <a:custGeom>
              <a:avLst/>
              <a:gdLst/>
              <a:ahLst/>
              <a:cxnLst/>
              <a:rect l="l" t="t" r="r" b="b"/>
              <a:pathLst>
                <a:path w="510" h="57" extrusionOk="0">
                  <a:moveTo>
                    <a:pt x="289" y="0"/>
                  </a:moveTo>
                  <a:cubicBezTo>
                    <a:pt x="203" y="0"/>
                    <a:pt x="117" y="2"/>
                    <a:pt x="31" y="4"/>
                  </a:cubicBezTo>
                  <a:cubicBezTo>
                    <a:pt x="0" y="4"/>
                    <a:pt x="0" y="52"/>
                    <a:pt x="31" y="53"/>
                  </a:cubicBezTo>
                  <a:cubicBezTo>
                    <a:pt x="122" y="55"/>
                    <a:pt x="212" y="57"/>
                    <a:pt x="302" y="57"/>
                  </a:cubicBezTo>
                  <a:cubicBezTo>
                    <a:pt x="361" y="57"/>
                    <a:pt x="419" y="56"/>
                    <a:pt x="478" y="53"/>
                  </a:cubicBezTo>
                  <a:cubicBezTo>
                    <a:pt x="510" y="52"/>
                    <a:pt x="510" y="5"/>
                    <a:pt x="478" y="4"/>
                  </a:cubicBezTo>
                  <a:cubicBezTo>
                    <a:pt x="414" y="1"/>
                    <a:pt x="352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23" name="Google Shape;4223;p115"/>
            <p:cNvSpPr/>
            <p:nvPr/>
          </p:nvSpPr>
          <p:spPr>
            <a:xfrm>
              <a:off x="7992331" y="2074509"/>
              <a:ext cx="24015" cy="2598"/>
            </a:xfrm>
            <a:custGeom>
              <a:avLst/>
              <a:gdLst/>
              <a:ahLst/>
              <a:cxnLst/>
              <a:rect l="l" t="t" r="r" b="b"/>
              <a:pathLst>
                <a:path w="453" h="49" extrusionOk="0">
                  <a:moveTo>
                    <a:pt x="345" y="0"/>
                  </a:moveTo>
                  <a:cubicBezTo>
                    <a:pt x="238" y="0"/>
                    <a:pt x="131" y="5"/>
                    <a:pt x="25" y="6"/>
                  </a:cubicBezTo>
                  <a:cubicBezTo>
                    <a:pt x="0" y="6"/>
                    <a:pt x="0" y="43"/>
                    <a:pt x="25" y="44"/>
                  </a:cubicBezTo>
                  <a:cubicBezTo>
                    <a:pt x="131" y="45"/>
                    <a:pt x="237" y="49"/>
                    <a:pt x="344" y="49"/>
                  </a:cubicBezTo>
                  <a:cubicBezTo>
                    <a:pt x="370" y="49"/>
                    <a:pt x="396" y="49"/>
                    <a:pt x="422" y="48"/>
                  </a:cubicBezTo>
                  <a:cubicBezTo>
                    <a:pt x="452" y="47"/>
                    <a:pt x="452" y="2"/>
                    <a:pt x="422" y="1"/>
                  </a:cubicBezTo>
                  <a:cubicBezTo>
                    <a:pt x="397" y="0"/>
                    <a:pt x="371" y="0"/>
                    <a:pt x="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24" name="Google Shape;4224;p115"/>
            <p:cNvSpPr/>
            <p:nvPr/>
          </p:nvSpPr>
          <p:spPr>
            <a:xfrm>
              <a:off x="7933435" y="1936784"/>
              <a:ext cx="33504" cy="4241"/>
            </a:xfrm>
            <a:custGeom>
              <a:avLst/>
              <a:gdLst/>
              <a:ahLst/>
              <a:cxnLst/>
              <a:rect l="l" t="t" r="r" b="b"/>
              <a:pathLst>
                <a:path w="632" h="80" extrusionOk="0">
                  <a:moveTo>
                    <a:pt x="376" y="1"/>
                  </a:moveTo>
                  <a:cubicBezTo>
                    <a:pt x="265" y="1"/>
                    <a:pt x="154" y="5"/>
                    <a:pt x="43" y="7"/>
                  </a:cubicBezTo>
                  <a:cubicBezTo>
                    <a:pt x="0" y="7"/>
                    <a:pt x="0" y="73"/>
                    <a:pt x="43" y="74"/>
                  </a:cubicBezTo>
                  <a:cubicBezTo>
                    <a:pt x="152" y="76"/>
                    <a:pt x="262" y="79"/>
                    <a:pt x="371" y="79"/>
                  </a:cubicBezTo>
                  <a:cubicBezTo>
                    <a:pt x="444" y="79"/>
                    <a:pt x="517" y="78"/>
                    <a:pt x="589" y="73"/>
                  </a:cubicBezTo>
                  <a:cubicBezTo>
                    <a:pt x="632" y="69"/>
                    <a:pt x="632" y="11"/>
                    <a:pt x="589" y="7"/>
                  </a:cubicBezTo>
                  <a:cubicBezTo>
                    <a:pt x="518" y="2"/>
                    <a:pt x="447" y="1"/>
                    <a:pt x="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25" name="Google Shape;4225;p115"/>
            <p:cNvSpPr/>
            <p:nvPr/>
          </p:nvSpPr>
          <p:spPr>
            <a:xfrm>
              <a:off x="7928398" y="2072017"/>
              <a:ext cx="32868" cy="5990"/>
            </a:xfrm>
            <a:custGeom>
              <a:avLst/>
              <a:gdLst/>
              <a:ahLst/>
              <a:cxnLst/>
              <a:rect l="l" t="t" r="r" b="b"/>
              <a:pathLst>
                <a:path w="620" h="113" extrusionOk="0">
                  <a:moveTo>
                    <a:pt x="275" y="1"/>
                  </a:moveTo>
                  <a:cubicBezTo>
                    <a:pt x="192" y="1"/>
                    <a:pt x="108" y="11"/>
                    <a:pt x="29" y="31"/>
                  </a:cubicBezTo>
                  <a:cubicBezTo>
                    <a:pt x="0" y="37"/>
                    <a:pt x="12" y="75"/>
                    <a:pt x="38" y="75"/>
                  </a:cubicBezTo>
                  <a:cubicBezTo>
                    <a:pt x="39" y="75"/>
                    <a:pt x="40" y="75"/>
                    <a:pt x="41" y="75"/>
                  </a:cubicBezTo>
                  <a:cubicBezTo>
                    <a:pt x="97" y="67"/>
                    <a:pt x="152" y="64"/>
                    <a:pt x="205" y="64"/>
                  </a:cubicBezTo>
                  <a:cubicBezTo>
                    <a:pt x="329" y="64"/>
                    <a:pt x="447" y="82"/>
                    <a:pt x="574" y="111"/>
                  </a:cubicBezTo>
                  <a:cubicBezTo>
                    <a:pt x="577" y="112"/>
                    <a:pt x="580" y="112"/>
                    <a:pt x="583" y="112"/>
                  </a:cubicBezTo>
                  <a:cubicBezTo>
                    <a:pt x="612" y="112"/>
                    <a:pt x="619" y="69"/>
                    <a:pt x="588" y="58"/>
                  </a:cubicBezTo>
                  <a:cubicBezTo>
                    <a:pt x="490" y="19"/>
                    <a:pt x="382" y="1"/>
                    <a:pt x="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26" name="Google Shape;4226;p115"/>
            <p:cNvSpPr/>
            <p:nvPr/>
          </p:nvSpPr>
          <p:spPr>
            <a:xfrm>
              <a:off x="7862876" y="2116123"/>
              <a:ext cx="16646" cy="5778"/>
            </a:xfrm>
            <a:custGeom>
              <a:avLst/>
              <a:gdLst/>
              <a:ahLst/>
              <a:cxnLst/>
              <a:rect l="l" t="t" r="r" b="b"/>
              <a:pathLst>
                <a:path w="314" h="109" extrusionOk="0">
                  <a:moveTo>
                    <a:pt x="218" y="0"/>
                  </a:moveTo>
                  <a:cubicBezTo>
                    <a:pt x="148" y="0"/>
                    <a:pt x="75" y="29"/>
                    <a:pt x="22" y="64"/>
                  </a:cubicBezTo>
                  <a:cubicBezTo>
                    <a:pt x="0" y="78"/>
                    <a:pt x="13" y="109"/>
                    <a:pt x="34" y="109"/>
                  </a:cubicBezTo>
                  <a:cubicBezTo>
                    <a:pt x="38" y="109"/>
                    <a:pt x="42" y="107"/>
                    <a:pt x="46" y="105"/>
                  </a:cubicBezTo>
                  <a:cubicBezTo>
                    <a:pt x="80" y="82"/>
                    <a:pt x="118" y="68"/>
                    <a:pt x="160" y="60"/>
                  </a:cubicBezTo>
                  <a:cubicBezTo>
                    <a:pt x="172" y="58"/>
                    <a:pt x="185" y="57"/>
                    <a:pt x="197" y="57"/>
                  </a:cubicBezTo>
                  <a:cubicBezTo>
                    <a:pt x="225" y="57"/>
                    <a:pt x="253" y="61"/>
                    <a:pt x="281" y="61"/>
                  </a:cubicBezTo>
                  <a:cubicBezTo>
                    <a:pt x="282" y="61"/>
                    <a:pt x="282" y="61"/>
                    <a:pt x="282" y="61"/>
                  </a:cubicBezTo>
                  <a:cubicBezTo>
                    <a:pt x="311" y="61"/>
                    <a:pt x="313" y="21"/>
                    <a:pt x="289" y="12"/>
                  </a:cubicBezTo>
                  <a:cubicBezTo>
                    <a:pt x="266" y="4"/>
                    <a:pt x="242" y="0"/>
                    <a:pt x="2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27" name="Google Shape;4227;p115"/>
            <p:cNvSpPr/>
            <p:nvPr/>
          </p:nvSpPr>
          <p:spPr>
            <a:xfrm>
              <a:off x="7844269" y="1976808"/>
              <a:ext cx="19297" cy="3234"/>
            </a:xfrm>
            <a:custGeom>
              <a:avLst/>
              <a:gdLst/>
              <a:ahLst/>
              <a:cxnLst/>
              <a:rect l="l" t="t" r="r" b="b"/>
              <a:pathLst>
                <a:path w="364" h="61" extrusionOk="0">
                  <a:moveTo>
                    <a:pt x="186" y="0"/>
                  </a:moveTo>
                  <a:cubicBezTo>
                    <a:pt x="137" y="0"/>
                    <a:pt x="87" y="2"/>
                    <a:pt x="37" y="2"/>
                  </a:cubicBezTo>
                  <a:cubicBezTo>
                    <a:pt x="1" y="2"/>
                    <a:pt x="1" y="57"/>
                    <a:pt x="37" y="58"/>
                  </a:cubicBezTo>
                  <a:cubicBezTo>
                    <a:pt x="87" y="58"/>
                    <a:pt x="137" y="60"/>
                    <a:pt x="186" y="60"/>
                  </a:cubicBezTo>
                  <a:cubicBezTo>
                    <a:pt x="236" y="60"/>
                    <a:pt x="285" y="58"/>
                    <a:pt x="334" y="53"/>
                  </a:cubicBezTo>
                  <a:cubicBezTo>
                    <a:pt x="363" y="48"/>
                    <a:pt x="363" y="12"/>
                    <a:pt x="334" y="8"/>
                  </a:cubicBezTo>
                  <a:cubicBezTo>
                    <a:pt x="285" y="2"/>
                    <a:pt x="236" y="0"/>
                    <a:pt x="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28" name="Google Shape;4228;p115"/>
            <p:cNvSpPr/>
            <p:nvPr/>
          </p:nvSpPr>
          <p:spPr>
            <a:xfrm>
              <a:off x="7820838" y="2113207"/>
              <a:ext cx="24969" cy="4135"/>
            </a:xfrm>
            <a:custGeom>
              <a:avLst/>
              <a:gdLst/>
              <a:ahLst/>
              <a:cxnLst/>
              <a:rect l="l" t="t" r="r" b="b"/>
              <a:pathLst>
                <a:path w="471" h="78" extrusionOk="0">
                  <a:moveTo>
                    <a:pt x="310" y="0"/>
                  </a:moveTo>
                  <a:cubicBezTo>
                    <a:pt x="217" y="0"/>
                    <a:pt x="124" y="10"/>
                    <a:pt x="33" y="15"/>
                  </a:cubicBezTo>
                  <a:cubicBezTo>
                    <a:pt x="1" y="16"/>
                    <a:pt x="1" y="62"/>
                    <a:pt x="33" y="64"/>
                  </a:cubicBezTo>
                  <a:cubicBezTo>
                    <a:pt x="124" y="68"/>
                    <a:pt x="217" y="78"/>
                    <a:pt x="310" y="78"/>
                  </a:cubicBezTo>
                  <a:cubicBezTo>
                    <a:pt x="350" y="78"/>
                    <a:pt x="390" y="76"/>
                    <a:pt x="429" y="71"/>
                  </a:cubicBezTo>
                  <a:cubicBezTo>
                    <a:pt x="471" y="67"/>
                    <a:pt x="471" y="12"/>
                    <a:pt x="429" y="7"/>
                  </a:cubicBezTo>
                  <a:cubicBezTo>
                    <a:pt x="390" y="2"/>
                    <a:pt x="350" y="0"/>
                    <a:pt x="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29" name="Google Shape;4229;p115"/>
            <p:cNvSpPr/>
            <p:nvPr/>
          </p:nvSpPr>
          <p:spPr>
            <a:xfrm>
              <a:off x="7805411" y="1974211"/>
              <a:ext cx="26771" cy="3128"/>
            </a:xfrm>
            <a:custGeom>
              <a:avLst/>
              <a:gdLst/>
              <a:ahLst/>
              <a:cxnLst/>
              <a:rect l="l" t="t" r="r" b="b"/>
              <a:pathLst>
                <a:path w="505" h="59" extrusionOk="0">
                  <a:moveTo>
                    <a:pt x="325" y="0"/>
                  </a:moveTo>
                  <a:cubicBezTo>
                    <a:pt x="225" y="0"/>
                    <a:pt x="124" y="6"/>
                    <a:pt x="25" y="10"/>
                  </a:cubicBezTo>
                  <a:cubicBezTo>
                    <a:pt x="0" y="11"/>
                    <a:pt x="0" y="48"/>
                    <a:pt x="25" y="49"/>
                  </a:cubicBezTo>
                  <a:cubicBezTo>
                    <a:pt x="127" y="53"/>
                    <a:pt x="231" y="59"/>
                    <a:pt x="335" y="59"/>
                  </a:cubicBezTo>
                  <a:cubicBezTo>
                    <a:pt x="381" y="59"/>
                    <a:pt x="426" y="58"/>
                    <a:pt x="472" y="55"/>
                  </a:cubicBezTo>
                  <a:cubicBezTo>
                    <a:pt x="504" y="51"/>
                    <a:pt x="504" y="8"/>
                    <a:pt x="472" y="5"/>
                  </a:cubicBezTo>
                  <a:cubicBezTo>
                    <a:pt x="423" y="2"/>
                    <a:pt x="374" y="0"/>
                    <a:pt x="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30" name="Google Shape;4230;p115"/>
            <p:cNvSpPr/>
            <p:nvPr/>
          </p:nvSpPr>
          <p:spPr>
            <a:xfrm>
              <a:off x="7770689" y="2115964"/>
              <a:ext cx="25075" cy="3923"/>
            </a:xfrm>
            <a:custGeom>
              <a:avLst/>
              <a:gdLst/>
              <a:ahLst/>
              <a:cxnLst/>
              <a:rect l="l" t="t" r="r" b="b"/>
              <a:pathLst>
                <a:path w="473" h="74" extrusionOk="0">
                  <a:moveTo>
                    <a:pt x="303" y="0"/>
                  </a:moveTo>
                  <a:cubicBezTo>
                    <a:pt x="213" y="0"/>
                    <a:pt x="124" y="6"/>
                    <a:pt x="34" y="11"/>
                  </a:cubicBezTo>
                  <a:cubicBezTo>
                    <a:pt x="0" y="12"/>
                    <a:pt x="0" y="62"/>
                    <a:pt x="34" y="64"/>
                  </a:cubicBezTo>
                  <a:cubicBezTo>
                    <a:pt x="123" y="68"/>
                    <a:pt x="212" y="74"/>
                    <a:pt x="301" y="74"/>
                  </a:cubicBezTo>
                  <a:cubicBezTo>
                    <a:pt x="345" y="74"/>
                    <a:pt x="388" y="72"/>
                    <a:pt x="432" y="68"/>
                  </a:cubicBezTo>
                  <a:cubicBezTo>
                    <a:pt x="472" y="65"/>
                    <a:pt x="472" y="10"/>
                    <a:pt x="432" y="5"/>
                  </a:cubicBezTo>
                  <a:cubicBezTo>
                    <a:pt x="389" y="2"/>
                    <a:pt x="346" y="0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31" name="Google Shape;4231;p115"/>
            <p:cNvSpPr/>
            <p:nvPr/>
          </p:nvSpPr>
          <p:spPr>
            <a:xfrm>
              <a:off x="7753990" y="1968856"/>
              <a:ext cx="34352" cy="7104"/>
            </a:xfrm>
            <a:custGeom>
              <a:avLst/>
              <a:gdLst/>
              <a:ahLst/>
              <a:cxnLst/>
              <a:rect l="l" t="t" r="r" b="b"/>
              <a:pathLst>
                <a:path w="648" h="134" extrusionOk="0">
                  <a:moveTo>
                    <a:pt x="49" y="0"/>
                  </a:moveTo>
                  <a:cubicBezTo>
                    <a:pt x="12" y="0"/>
                    <a:pt x="0" y="57"/>
                    <a:pt x="41" y="71"/>
                  </a:cubicBezTo>
                  <a:cubicBezTo>
                    <a:pt x="162" y="110"/>
                    <a:pt x="288" y="134"/>
                    <a:pt x="414" y="134"/>
                  </a:cubicBezTo>
                  <a:cubicBezTo>
                    <a:pt x="479" y="134"/>
                    <a:pt x="543" y="128"/>
                    <a:pt x="608" y="114"/>
                  </a:cubicBezTo>
                  <a:cubicBezTo>
                    <a:pt x="647" y="105"/>
                    <a:pt x="639" y="41"/>
                    <a:pt x="598" y="41"/>
                  </a:cubicBezTo>
                  <a:cubicBezTo>
                    <a:pt x="598" y="41"/>
                    <a:pt x="598" y="41"/>
                    <a:pt x="597" y="41"/>
                  </a:cubicBezTo>
                  <a:cubicBezTo>
                    <a:pt x="555" y="43"/>
                    <a:pt x="512" y="43"/>
                    <a:pt x="470" y="43"/>
                  </a:cubicBezTo>
                  <a:cubicBezTo>
                    <a:pt x="332" y="43"/>
                    <a:pt x="196" y="34"/>
                    <a:pt x="60" y="2"/>
                  </a:cubicBezTo>
                  <a:cubicBezTo>
                    <a:pt x="56" y="1"/>
                    <a:pt x="53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4235" name="Google Shape;4235;p115"/>
          <p:cNvSpPr txBox="1">
            <a:spLocks noGrp="1"/>
          </p:cNvSpPr>
          <p:nvPr>
            <p:ph type="subTitle" idx="1"/>
          </p:nvPr>
        </p:nvSpPr>
        <p:spPr>
          <a:xfrm>
            <a:off x="1991734" y="2363690"/>
            <a:ext cx="8480917" cy="1759919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" b="1" dirty="0">
                <a:solidFill>
                  <a:schemeClr val="bg1"/>
                </a:solidFill>
              </a:rPr>
              <a:t>  </a:t>
            </a:r>
            <a:r>
              <a:rPr lang="en" sz="7200" b="1" dirty="0">
                <a:solidFill>
                  <a:schemeClr val="bg1"/>
                </a:solidFill>
              </a:rPr>
              <a:t>Estrategias</a:t>
            </a:r>
            <a:r>
              <a:rPr lang="en" b="1" dirty="0">
                <a:solidFill>
                  <a:schemeClr val="bg1"/>
                </a:solidFill>
              </a:rPr>
              <a:t>                  desde  3° a 8° básico</a:t>
            </a:r>
          </a:p>
        </p:txBody>
      </p:sp>
      <p:grpSp>
        <p:nvGrpSpPr>
          <p:cNvPr id="4236" name="Google Shape;4236;p115"/>
          <p:cNvGrpSpPr/>
          <p:nvPr/>
        </p:nvGrpSpPr>
        <p:grpSpPr>
          <a:xfrm rot="-187888">
            <a:off x="2571230" y="1602908"/>
            <a:ext cx="936489" cy="927965"/>
            <a:chOff x="1954850" y="1897500"/>
            <a:chExt cx="600443" cy="594979"/>
          </a:xfrm>
        </p:grpSpPr>
        <p:sp>
          <p:nvSpPr>
            <p:cNvPr id="4237" name="Google Shape;4237;p115"/>
            <p:cNvSpPr/>
            <p:nvPr/>
          </p:nvSpPr>
          <p:spPr>
            <a:xfrm rot="-1353051">
              <a:off x="2023889" y="1968871"/>
              <a:ext cx="462366" cy="452237"/>
            </a:xfrm>
            <a:custGeom>
              <a:avLst/>
              <a:gdLst/>
              <a:ahLst/>
              <a:cxnLst/>
              <a:rect l="l" t="t" r="r" b="b"/>
              <a:pathLst>
                <a:path w="4469" h="4371" extrusionOk="0">
                  <a:moveTo>
                    <a:pt x="3015" y="1649"/>
                  </a:moveTo>
                  <a:cubicBezTo>
                    <a:pt x="3073" y="1610"/>
                    <a:pt x="3122" y="1551"/>
                    <a:pt x="3161" y="1483"/>
                  </a:cubicBezTo>
                  <a:cubicBezTo>
                    <a:pt x="3366" y="1181"/>
                    <a:pt x="3561" y="868"/>
                    <a:pt x="3747" y="547"/>
                  </a:cubicBezTo>
                  <a:cubicBezTo>
                    <a:pt x="3805" y="449"/>
                    <a:pt x="3873" y="361"/>
                    <a:pt x="3932" y="264"/>
                  </a:cubicBezTo>
                  <a:cubicBezTo>
                    <a:pt x="3990" y="166"/>
                    <a:pt x="4049" y="98"/>
                    <a:pt x="4176" y="117"/>
                  </a:cubicBezTo>
                  <a:cubicBezTo>
                    <a:pt x="4293" y="137"/>
                    <a:pt x="4322" y="234"/>
                    <a:pt x="4332" y="342"/>
                  </a:cubicBezTo>
                  <a:cubicBezTo>
                    <a:pt x="4390" y="781"/>
                    <a:pt x="4429" y="1220"/>
                    <a:pt x="4439" y="1659"/>
                  </a:cubicBezTo>
                  <a:cubicBezTo>
                    <a:pt x="4449" y="2127"/>
                    <a:pt x="4439" y="2595"/>
                    <a:pt x="4439" y="3063"/>
                  </a:cubicBezTo>
                  <a:cubicBezTo>
                    <a:pt x="4439" y="3200"/>
                    <a:pt x="4439" y="3337"/>
                    <a:pt x="4449" y="3463"/>
                  </a:cubicBezTo>
                  <a:cubicBezTo>
                    <a:pt x="4468" y="3610"/>
                    <a:pt x="4390" y="3746"/>
                    <a:pt x="4254" y="3805"/>
                  </a:cubicBezTo>
                  <a:cubicBezTo>
                    <a:pt x="4205" y="3834"/>
                    <a:pt x="4156" y="3854"/>
                    <a:pt x="4107" y="3863"/>
                  </a:cubicBezTo>
                  <a:cubicBezTo>
                    <a:pt x="3512" y="4078"/>
                    <a:pt x="2898" y="4224"/>
                    <a:pt x="2273" y="4302"/>
                  </a:cubicBezTo>
                  <a:cubicBezTo>
                    <a:pt x="1717" y="4371"/>
                    <a:pt x="1181" y="4263"/>
                    <a:pt x="644" y="4166"/>
                  </a:cubicBezTo>
                  <a:cubicBezTo>
                    <a:pt x="537" y="4146"/>
                    <a:pt x="420" y="4117"/>
                    <a:pt x="313" y="4088"/>
                  </a:cubicBezTo>
                  <a:cubicBezTo>
                    <a:pt x="147" y="4049"/>
                    <a:pt x="30" y="3912"/>
                    <a:pt x="20" y="3746"/>
                  </a:cubicBezTo>
                  <a:cubicBezTo>
                    <a:pt x="0" y="3659"/>
                    <a:pt x="0" y="3561"/>
                    <a:pt x="0" y="3463"/>
                  </a:cubicBezTo>
                  <a:cubicBezTo>
                    <a:pt x="10" y="2527"/>
                    <a:pt x="10" y="1590"/>
                    <a:pt x="69" y="664"/>
                  </a:cubicBezTo>
                  <a:cubicBezTo>
                    <a:pt x="69" y="654"/>
                    <a:pt x="69" y="654"/>
                    <a:pt x="69" y="644"/>
                  </a:cubicBezTo>
                  <a:cubicBezTo>
                    <a:pt x="78" y="537"/>
                    <a:pt x="78" y="420"/>
                    <a:pt x="215" y="390"/>
                  </a:cubicBezTo>
                  <a:cubicBezTo>
                    <a:pt x="342" y="351"/>
                    <a:pt x="391" y="439"/>
                    <a:pt x="459" y="517"/>
                  </a:cubicBezTo>
                  <a:cubicBezTo>
                    <a:pt x="664" y="790"/>
                    <a:pt x="869" y="1064"/>
                    <a:pt x="1054" y="1356"/>
                  </a:cubicBezTo>
                  <a:cubicBezTo>
                    <a:pt x="1142" y="1473"/>
                    <a:pt x="1230" y="1600"/>
                    <a:pt x="1317" y="1737"/>
                  </a:cubicBezTo>
                  <a:cubicBezTo>
                    <a:pt x="1376" y="1668"/>
                    <a:pt x="1405" y="1600"/>
                    <a:pt x="1425" y="1512"/>
                  </a:cubicBezTo>
                  <a:cubicBezTo>
                    <a:pt x="1542" y="1142"/>
                    <a:pt x="1639" y="771"/>
                    <a:pt x="1786" y="410"/>
                  </a:cubicBezTo>
                  <a:cubicBezTo>
                    <a:pt x="1815" y="322"/>
                    <a:pt x="1854" y="234"/>
                    <a:pt x="1893" y="147"/>
                  </a:cubicBezTo>
                  <a:cubicBezTo>
                    <a:pt x="1961" y="10"/>
                    <a:pt x="2147" y="0"/>
                    <a:pt x="2225" y="127"/>
                  </a:cubicBezTo>
                  <a:cubicBezTo>
                    <a:pt x="2273" y="186"/>
                    <a:pt x="2303" y="234"/>
                    <a:pt x="2342" y="293"/>
                  </a:cubicBezTo>
                  <a:cubicBezTo>
                    <a:pt x="2517" y="605"/>
                    <a:pt x="2664" y="927"/>
                    <a:pt x="2810" y="1249"/>
                  </a:cubicBezTo>
                  <a:cubicBezTo>
                    <a:pt x="2878" y="1376"/>
                    <a:pt x="2937" y="1512"/>
                    <a:pt x="3015" y="16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38" name="Google Shape;4238;p115"/>
            <p:cNvSpPr/>
            <p:nvPr/>
          </p:nvSpPr>
          <p:spPr>
            <a:xfrm rot="-1353075">
              <a:off x="2030663" y="2006486"/>
              <a:ext cx="414899" cy="309137"/>
            </a:xfrm>
            <a:custGeom>
              <a:avLst/>
              <a:gdLst/>
              <a:ahLst/>
              <a:cxnLst/>
              <a:rect l="l" t="t" r="r" b="b"/>
              <a:pathLst>
                <a:path w="3816" h="2693" extrusionOk="0">
                  <a:moveTo>
                    <a:pt x="3727" y="185"/>
                  </a:moveTo>
                  <a:cubicBezTo>
                    <a:pt x="3776" y="420"/>
                    <a:pt x="3796" y="654"/>
                    <a:pt x="3796" y="888"/>
                  </a:cubicBezTo>
                  <a:cubicBezTo>
                    <a:pt x="3815" y="1229"/>
                    <a:pt x="3805" y="1561"/>
                    <a:pt x="3815" y="1893"/>
                  </a:cubicBezTo>
                  <a:cubicBezTo>
                    <a:pt x="3815" y="1990"/>
                    <a:pt x="3766" y="2078"/>
                    <a:pt x="3679" y="2117"/>
                  </a:cubicBezTo>
                  <a:cubicBezTo>
                    <a:pt x="3259" y="2361"/>
                    <a:pt x="2791" y="2527"/>
                    <a:pt x="2313" y="2595"/>
                  </a:cubicBezTo>
                  <a:cubicBezTo>
                    <a:pt x="1640" y="2693"/>
                    <a:pt x="957" y="2654"/>
                    <a:pt x="303" y="2468"/>
                  </a:cubicBezTo>
                  <a:cubicBezTo>
                    <a:pt x="245" y="2449"/>
                    <a:pt x="186" y="2429"/>
                    <a:pt x="128" y="2410"/>
                  </a:cubicBezTo>
                  <a:cubicBezTo>
                    <a:pt x="50" y="2390"/>
                    <a:pt x="1" y="2322"/>
                    <a:pt x="20" y="2244"/>
                  </a:cubicBezTo>
                  <a:cubicBezTo>
                    <a:pt x="59" y="1649"/>
                    <a:pt x="30" y="1054"/>
                    <a:pt x="79" y="449"/>
                  </a:cubicBezTo>
                  <a:cubicBezTo>
                    <a:pt x="167" y="468"/>
                    <a:pt x="196" y="546"/>
                    <a:pt x="235" y="605"/>
                  </a:cubicBezTo>
                  <a:cubicBezTo>
                    <a:pt x="440" y="898"/>
                    <a:pt x="645" y="1200"/>
                    <a:pt x="840" y="1493"/>
                  </a:cubicBezTo>
                  <a:cubicBezTo>
                    <a:pt x="898" y="1580"/>
                    <a:pt x="947" y="1678"/>
                    <a:pt x="1064" y="1668"/>
                  </a:cubicBezTo>
                  <a:cubicBezTo>
                    <a:pt x="1191" y="1658"/>
                    <a:pt x="1240" y="1541"/>
                    <a:pt x="1279" y="1454"/>
                  </a:cubicBezTo>
                  <a:cubicBezTo>
                    <a:pt x="1406" y="1141"/>
                    <a:pt x="1513" y="820"/>
                    <a:pt x="1601" y="498"/>
                  </a:cubicBezTo>
                  <a:cubicBezTo>
                    <a:pt x="1650" y="332"/>
                    <a:pt x="1708" y="176"/>
                    <a:pt x="1767" y="0"/>
                  </a:cubicBezTo>
                  <a:cubicBezTo>
                    <a:pt x="1845" y="20"/>
                    <a:pt x="1854" y="88"/>
                    <a:pt x="1874" y="127"/>
                  </a:cubicBezTo>
                  <a:cubicBezTo>
                    <a:pt x="2040" y="468"/>
                    <a:pt x="2206" y="800"/>
                    <a:pt x="2362" y="1141"/>
                  </a:cubicBezTo>
                  <a:cubicBezTo>
                    <a:pt x="2401" y="1229"/>
                    <a:pt x="2449" y="1307"/>
                    <a:pt x="2498" y="1385"/>
                  </a:cubicBezTo>
                  <a:cubicBezTo>
                    <a:pt x="2596" y="1551"/>
                    <a:pt x="2732" y="1571"/>
                    <a:pt x="2869" y="1424"/>
                  </a:cubicBezTo>
                  <a:cubicBezTo>
                    <a:pt x="2918" y="1376"/>
                    <a:pt x="2967" y="1317"/>
                    <a:pt x="3006" y="1259"/>
                  </a:cubicBezTo>
                  <a:cubicBezTo>
                    <a:pt x="3220" y="956"/>
                    <a:pt x="3415" y="654"/>
                    <a:pt x="3601" y="351"/>
                  </a:cubicBezTo>
                  <a:cubicBezTo>
                    <a:pt x="3630" y="283"/>
                    <a:pt x="3679" y="234"/>
                    <a:pt x="3727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39" name="Google Shape;4239;p115"/>
            <p:cNvSpPr/>
            <p:nvPr/>
          </p:nvSpPr>
          <p:spPr>
            <a:xfrm rot="-1353166">
              <a:off x="2098573" y="2266473"/>
              <a:ext cx="413785" cy="116402"/>
            </a:xfrm>
            <a:custGeom>
              <a:avLst/>
              <a:gdLst/>
              <a:ahLst/>
              <a:cxnLst/>
              <a:rect l="l" t="t" r="r" b="b"/>
              <a:pathLst>
                <a:path w="3806" h="996" extrusionOk="0">
                  <a:moveTo>
                    <a:pt x="3805" y="1"/>
                  </a:moveTo>
                  <a:lnTo>
                    <a:pt x="3805" y="294"/>
                  </a:lnTo>
                  <a:cubicBezTo>
                    <a:pt x="3805" y="518"/>
                    <a:pt x="3805" y="518"/>
                    <a:pt x="3601" y="586"/>
                  </a:cubicBezTo>
                  <a:cubicBezTo>
                    <a:pt x="2976" y="811"/>
                    <a:pt x="2313" y="947"/>
                    <a:pt x="1650" y="996"/>
                  </a:cubicBezTo>
                  <a:cubicBezTo>
                    <a:pt x="1259" y="996"/>
                    <a:pt x="869" y="957"/>
                    <a:pt x="489" y="879"/>
                  </a:cubicBezTo>
                  <a:cubicBezTo>
                    <a:pt x="372" y="859"/>
                    <a:pt x="264" y="840"/>
                    <a:pt x="157" y="811"/>
                  </a:cubicBezTo>
                  <a:cubicBezTo>
                    <a:pt x="20" y="781"/>
                    <a:pt x="1" y="772"/>
                    <a:pt x="1" y="625"/>
                  </a:cubicBezTo>
                  <a:lnTo>
                    <a:pt x="1" y="264"/>
                  </a:lnTo>
                  <a:cubicBezTo>
                    <a:pt x="1298" y="674"/>
                    <a:pt x="2557" y="645"/>
                    <a:pt x="38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240" name="Google Shape;4240;p115"/>
          <p:cNvGrpSpPr/>
          <p:nvPr/>
        </p:nvGrpSpPr>
        <p:grpSpPr>
          <a:xfrm rot="-1277052">
            <a:off x="1209684" y="4771892"/>
            <a:ext cx="492861" cy="461568"/>
            <a:chOff x="1353607" y="1094650"/>
            <a:chExt cx="255970" cy="239717"/>
          </a:xfrm>
        </p:grpSpPr>
        <p:sp>
          <p:nvSpPr>
            <p:cNvPr id="4241" name="Google Shape;4241;p115"/>
            <p:cNvSpPr/>
            <p:nvPr/>
          </p:nvSpPr>
          <p:spPr>
            <a:xfrm>
              <a:off x="1353607" y="1094650"/>
              <a:ext cx="255970" cy="239717"/>
            </a:xfrm>
            <a:custGeom>
              <a:avLst/>
              <a:gdLst/>
              <a:ahLst/>
              <a:cxnLst/>
              <a:rect l="l" t="t" r="r" b="b"/>
              <a:pathLst>
                <a:path w="4772" h="4469" extrusionOk="0">
                  <a:moveTo>
                    <a:pt x="2313" y="1308"/>
                  </a:moveTo>
                  <a:cubicBezTo>
                    <a:pt x="2410" y="1064"/>
                    <a:pt x="2527" y="839"/>
                    <a:pt x="2674" y="634"/>
                  </a:cubicBezTo>
                  <a:cubicBezTo>
                    <a:pt x="2840" y="400"/>
                    <a:pt x="3084" y="235"/>
                    <a:pt x="3357" y="166"/>
                  </a:cubicBezTo>
                  <a:cubicBezTo>
                    <a:pt x="3649" y="78"/>
                    <a:pt x="3971" y="147"/>
                    <a:pt x="4205" y="332"/>
                  </a:cubicBezTo>
                  <a:cubicBezTo>
                    <a:pt x="4596" y="605"/>
                    <a:pt x="4771" y="1083"/>
                    <a:pt x="4674" y="1542"/>
                  </a:cubicBezTo>
                  <a:cubicBezTo>
                    <a:pt x="4596" y="1961"/>
                    <a:pt x="4410" y="2342"/>
                    <a:pt x="4147" y="2673"/>
                  </a:cubicBezTo>
                  <a:cubicBezTo>
                    <a:pt x="3640" y="3347"/>
                    <a:pt x="3015" y="3922"/>
                    <a:pt x="2293" y="4351"/>
                  </a:cubicBezTo>
                  <a:cubicBezTo>
                    <a:pt x="2137" y="4468"/>
                    <a:pt x="1923" y="4468"/>
                    <a:pt x="1767" y="4351"/>
                  </a:cubicBezTo>
                  <a:cubicBezTo>
                    <a:pt x="1679" y="4303"/>
                    <a:pt x="1610" y="4254"/>
                    <a:pt x="1532" y="4186"/>
                  </a:cubicBezTo>
                  <a:cubicBezTo>
                    <a:pt x="801" y="3473"/>
                    <a:pt x="284" y="2566"/>
                    <a:pt x="59" y="1571"/>
                  </a:cubicBezTo>
                  <a:cubicBezTo>
                    <a:pt x="11" y="1366"/>
                    <a:pt x="1" y="1152"/>
                    <a:pt x="20" y="947"/>
                  </a:cubicBezTo>
                  <a:cubicBezTo>
                    <a:pt x="79" y="361"/>
                    <a:pt x="684" y="0"/>
                    <a:pt x="1230" y="215"/>
                  </a:cubicBezTo>
                  <a:cubicBezTo>
                    <a:pt x="1484" y="313"/>
                    <a:pt x="1718" y="478"/>
                    <a:pt x="1893" y="693"/>
                  </a:cubicBezTo>
                  <a:cubicBezTo>
                    <a:pt x="2049" y="878"/>
                    <a:pt x="2196" y="1083"/>
                    <a:pt x="2313" y="1308"/>
                  </a:cubicBez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42" name="Google Shape;4242;p115"/>
            <p:cNvSpPr/>
            <p:nvPr/>
          </p:nvSpPr>
          <p:spPr>
            <a:xfrm>
              <a:off x="1371416" y="1116643"/>
              <a:ext cx="219334" cy="200989"/>
            </a:xfrm>
            <a:custGeom>
              <a:avLst/>
              <a:gdLst/>
              <a:ahLst/>
              <a:cxnLst/>
              <a:rect l="l" t="t" r="r" b="b"/>
              <a:pathLst>
                <a:path w="4089" h="3747" extrusionOk="0">
                  <a:moveTo>
                    <a:pt x="0" y="761"/>
                  </a:moveTo>
                  <a:cubicBezTo>
                    <a:pt x="10" y="683"/>
                    <a:pt x="10" y="605"/>
                    <a:pt x="30" y="537"/>
                  </a:cubicBezTo>
                  <a:cubicBezTo>
                    <a:pt x="88" y="205"/>
                    <a:pt x="430" y="0"/>
                    <a:pt x="742" y="107"/>
                  </a:cubicBezTo>
                  <a:cubicBezTo>
                    <a:pt x="917" y="166"/>
                    <a:pt x="1074" y="264"/>
                    <a:pt x="1200" y="390"/>
                  </a:cubicBezTo>
                  <a:cubicBezTo>
                    <a:pt x="1395" y="576"/>
                    <a:pt x="1552" y="800"/>
                    <a:pt x="1669" y="1034"/>
                  </a:cubicBezTo>
                  <a:cubicBezTo>
                    <a:pt x="1717" y="1151"/>
                    <a:pt x="1786" y="1268"/>
                    <a:pt x="1844" y="1376"/>
                  </a:cubicBezTo>
                  <a:cubicBezTo>
                    <a:pt x="1922" y="1512"/>
                    <a:pt x="2117" y="1493"/>
                    <a:pt x="2166" y="1356"/>
                  </a:cubicBezTo>
                  <a:cubicBezTo>
                    <a:pt x="2195" y="1298"/>
                    <a:pt x="2215" y="1239"/>
                    <a:pt x="2225" y="1181"/>
                  </a:cubicBezTo>
                  <a:cubicBezTo>
                    <a:pt x="2303" y="907"/>
                    <a:pt x="2430" y="654"/>
                    <a:pt x="2595" y="429"/>
                  </a:cubicBezTo>
                  <a:cubicBezTo>
                    <a:pt x="2703" y="264"/>
                    <a:pt x="2878" y="137"/>
                    <a:pt x="3073" y="78"/>
                  </a:cubicBezTo>
                  <a:cubicBezTo>
                    <a:pt x="3317" y="0"/>
                    <a:pt x="3590" y="78"/>
                    <a:pt x="3766" y="273"/>
                  </a:cubicBezTo>
                  <a:cubicBezTo>
                    <a:pt x="3990" y="478"/>
                    <a:pt x="4088" y="800"/>
                    <a:pt x="4010" y="1102"/>
                  </a:cubicBezTo>
                  <a:cubicBezTo>
                    <a:pt x="3932" y="1444"/>
                    <a:pt x="3776" y="1766"/>
                    <a:pt x="3561" y="2049"/>
                  </a:cubicBezTo>
                  <a:cubicBezTo>
                    <a:pt x="3073" y="2663"/>
                    <a:pt x="2547" y="3219"/>
                    <a:pt x="1854" y="3619"/>
                  </a:cubicBezTo>
                  <a:cubicBezTo>
                    <a:pt x="1678" y="3727"/>
                    <a:pt x="1600" y="3746"/>
                    <a:pt x="1415" y="3571"/>
                  </a:cubicBezTo>
                  <a:cubicBezTo>
                    <a:pt x="1132" y="3278"/>
                    <a:pt x="878" y="2956"/>
                    <a:pt x="674" y="2605"/>
                  </a:cubicBezTo>
                  <a:cubicBezTo>
                    <a:pt x="400" y="2127"/>
                    <a:pt x="137" y="1639"/>
                    <a:pt x="39" y="1093"/>
                  </a:cubicBezTo>
                  <a:cubicBezTo>
                    <a:pt x="30" y="976"/>
                    <a:pt x="20" y="868"/>
                    <a:pt x="0" y="7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4243" name="Google Shape;4243;p115"/>
          <p:cNvSpPr/>
          <p:nvPr/>
        </p:nvSpPr>
        <p:spPr>
          <a:xfrm rot="-1722854">
            <a:off x="10281984" y="2294763"/>
            <a:ext cx="375643" cy="802280"/>
          </a:xfrm>
          <a:custGeom>
            <a:avLst/>
            <a:gdLst/>
            <a:ahLst/>
            <a:cxnLst/>
            <a:rect l="l" t="t" r="r" b="b"/>
            <a:pathLst>
              <a:path w="3513" h="7503" extrusionOk="0">
                <a:moveTo>
                  <a:pt x="3444" y="3445"/>
                </a:moveTo>
                <a:cubicBezTo>
                  <a:pt x="3493" y="4049"/>
                  <a:pt x="3513" y="4664"/>
                  <a:pt x="3493" y="5269"/>
                </a:cubicBezTo>
                <a:cubicBezTo>
                  <a:pt x="3474" y="5640"/>
                  <a:pt x="3435" y="6010"/>
                  <a:pt x="3366" y="6371"/>
                </a:cubicBezTo>
                <a:cubicBezTo>
                  <a:pt x="3318" y="6674"/>
                  <a:pt x="3181" y="6957"/>
                  <a:pt x="2966" y="7181"/>
                </a:cubicBezTo>
                <a:cubicBezTo>
                  <a:pt x="2771" y="7396"/>
                  <a:pt x="2488" y="7503"/>
                  <a:pt x="2205" y="7503"/>
                </a:cubicBezTo>
                <a:cubicBezTo>
                  <a:pt x="1923" y="7493"/>
                  <a:pt x="1649" y="7464"/>
                  <a:pt x="1376" y="7415"/>
                </a:cubicBezTo>
                <a:cubicBezTo>
                  <a:pt x="674" y="7249"/>
                  <a:pt x="293" y="6801"/>
                  <a:pt x="157" y="6127"/>
                </a:cubicBezTo>
                <a:cubicBezTo>
                  <a:pt x="69" y="5610"/>
                  <a:pt x="30" y="5093"/>
                  <a:pt x="30" y="4567"/>
                </a:cubicBezTo>
                <a:cubicBezTo>
                  <a:pt x="10" y="4040"/>
                  <a:pt x="10" y="3513"/>
                  <a:pt x="30" y="2986"/>
                </a:cubicBezTo>
                <a:cubicBezTo>
                  <a:pt x="40" y="2811"/>
                  <a:pt x="40" y="2645"/>
                  <a:pt x="10" y="2479"/>
                </a:cubicBezTo>
                <a:cubicBezTo>
                  <a:pt x="1" y="2430"/>
                  <a:pt x="10" y="2381"/>
                  <a:pt x="30" y="2342"/>
                </a:cubicBezTo>
                <a:cubicBezTo>
                  <a:pt x="49" y="2284"/>
                  <a:pt x="108" y="2245"/>
                  <a:pt x="167" y="2254"/>
                </a:cubicBezTo>
                <a:cubicBezTo>
                  <a:pt x="225" y="2245"/>
                  <a:pt x="284" y="2293"/>
                  <a:pt x="293" y="2352"/>
                </a:cubicBezTo>
                <a:cubicBezTo>
                  <a:pt x="303" y="2401"/>
                  <a:pt x="313" y="2450"/>
                  <a:pt x="313" y="2498"/>
                </a:cubicBezTo>
                <a:cubicBezTo>
                  <a:pt x="323" y="2615"/>
                  <a:pt x="332" y="2752"/>
                  <a:pt x="332" y="2879"/>
                </a:cubicBezTo>
                <a:cubicBezTo>
                  <a:pt x="332" y="3728"/>
                  <a:pt x="342" y="4576"/>
                  <a:pt x="401" y="5425"/>
                </a:cubicBezTo>
                <a:cubicBezTo>
                  <a:pt x="410" y="5688"/>
                  <a:pt x="449" y="5952"/>
                  <a:pt x="518" y="6215"/>
                </a:cubicBezTo>
                <a:cubicBezTo>
                  <a:pt x="625" y="6654"/>
                  <a:pt x="986" y="6996"/>
                  <a:pt x="1425" y="7083"/>
                </a:cubicBezTo>
                <a:cubicBezTo>
                  <a:pt x="1698" y="7142"/>
                  <a:pt x="1981" y="7171"/>
                  <a:pt x="2264" y="7171"/>
                </a:cubicBezTo>
                <a:cubicBezTo>
                  <a:pt x="2430" y="7162"/>
                  <a:pt x="2596" y="7093"/>
                  <a:pt x="2713" y="6976"/>
                </a:cubicBezTo>
                <a:cubicBezTo>
                  <a:pt x="2898" y="6791"/>
                  <a:pt x="3015" y="6557"/>
                  <a:pt x="3054" y="6303"/>
                </a:cubicBezTo>
                <a:cubicBezTo>
                  <a:pt x="3162" y="5688"/>
                  <a:pt x="3210" y="5064"/>
                  <a:pt x="3171" y="4449"/>
                </a:cubicBezTo>
                <a:cubicBezTo>
                  <a:pt x="3132" y="3659"/>
                  <a:pt x="3132" y="2879"/>
                  <a:pt x="3122" y="2098"/>
                </a:cubicBezTo>
                <a:cubicBezTo>
                  <a:pt x="3122" y="1796"/>
                  <a:pt x="3103" y="1494"/>
                  <a:pt x="3064" y="1201"/>
                </a:cubicBezTo>
                <a:cubicBezTo>
                  <a:pt x="2996" y="713"/>
                  <a:pt x="2713" y="440"/>
                  <a:pt x="2225" y="381"/>
                </a:cubicBezTo>
                <a:cubicBezTo>
                  <a:pt x="2137" y="372"/>
                  <a:pt x="2049" y="372"/>
                  <a:pt x="1962" y="381"/>
                </a:cubicBezTo>
                <a:cubicBezTo>
                  <a:pt x="1562" y="411"/>
                  <a:pt x="1415" y="528"/>
                  <a:pt x="1288" y="918"/>
                </a:cubicBezTo>
                <a:cubicBezTo>
                  <a:pt x="1181" y="1269"/>
                  <a:pt x="1123" y="1630"/>
                  <a:pt x="1113" y="2001"/>
                </a:cubicBezTo>
                <a:cubicBezTo>
                  <a:pt x="1074" y="2859"/>
                  <a:pt x="1113" y="3728"/>
                  <a:pt x="1210" y="4586"/>
                </a:cubicBezTo>
                <a:cubicBezTo>
                  <a:pt x="1249" y="4888"/>
                  <a:pt x="1327" y="5181"/>
                  <a:pt x="1445" y="5454"/>
                </a:cubicBezTo>
                <a:cubicBezTo>
                  <a:pt x="1513" y="5610"/>
                  <a:pt x="1620" y="5747"/>
                  <a:pt x="1766" y="5835"/>
                </a:cubicBezTo>
                <a:cubicBezTo>
                  <a:pt x="1932" y="5942"/>
                  <a:pt x="2059" y="5913"/>
                  <a:pt x="2166" y="5737"/>
                </a:cubicBezTo>
                <a:cubicBezTo>
                  <a:pt x="2284" y="5513"/>
                  <a:pt x="2362" y="5279"/>
                  <a:pt x="2381" y="5035"/>
                </a:cubicBezTo>
                <a:cubicBezTo>
                  <a:pt x="2401" y="4645"/>
                  <a:pt x="2401" y="4254"/>
                  <a:pt x="2352" y="3864"/>
                </a:cubicBezTo>
                <a:cubicBezTo>
                  <a:pt x="2313" y="3415"/>
                  <a:pt x="2303" y="2957"/>
                  <a:pt x="2323" y="2508"/>
                </a:cubicBezTo>
                <a:cubicBezTo>
                  <a:pt x="2323" y="2420"/>
                  <a:pt x="2352" y="2342"/>
                  <a:pt x="2391" y="2274"/>
                </a:cubicBezTo>
                <a:cubicBezTo>
                  <a:pt x="2430" y="2225"/>
                  <a:pt x="2508" y="2196"/>
                  <a:pt x="2576" y="2215"/>
                </a:cubicBezTo>
                <a:cubicBezTo>
                  <a:pt x="2644" y="2235"/>
                  <a:pt x="2683" y="2303"/>
                  <a:pt x="2674" y="2372"/>
                </a:cubicBezTo>
                <a:cubicBezTo>
                  <a:pt x="2566" y="3142"/>
                  <a:pt x="2723" y="3913"/>
                  <a:pt x="2723" y="4693"/>
                </a:cubicBezTo>
                <a:cubicBezTo>
                  <a:pt x="2732" y="5045"/>
                  <a:pt x="2664" y="5386"/>
                  <a:pt x="2537" y="5708"/>
                </a:cubicBezTo>
                <a:cubicBezTo>
                  <a:pt x="2498" y="5835"/>
                  <a:pt x="2430" y="5942"/>
                  <a:pt x="2352" y="6040"/>
                </a:cubicBezTo>
                <a:cubicBezTo>
                  <a:pt x="2186" y="6235"/>
                  <a:pt x="1913" y="6284"/>
                  <a:pt x="1688" y="6166"/>
                </a:cubicBezTo>
                <a:cubicBezTo>
                  <a:pt x="1435" y="6040"/>
                  <a:pt x="1240" y="5825"/>
                  <a:pt x="1132" y="5562"/>
                </a:cubicBezTo>
                <a:cubicBezTo>
                  <a:pt x="986" y="5191"/>
                  <a:pt x="888" y="4801"/>
                  <a:pt x="859" y="4410"/>
                </a:cubicBezTo>
                <a:cubicBezTo>
                  <a:pt x="781" y="3640"/>
                  <a:pt x="752" y="2879"/>
                  <a:pt x="771" y="2108"/>
                </a:cubicBezTo>
                <a:cubicBezTo>
                  <a:pt x="791" y="1650"/>
                  <a:pt x="859" y="1201"/>
                  <a:pt x="986" y="762"/>
                </a:cubicBezTo>
                <a:cubicBezTo>
                  <a:pt x="1084" y="372"/>
                  <a:pt x="1425" y="89"/>
                  <a:pt x="1825" y="59"/>
                </a:cubicBezTo>
                <a:cubicBezTo>
                  <a:pt x="2186" y="1"/>
                  <a:pt x="2566" y="79"/>
                  <a:pt x="2879" y="274"/>
                </a:cubicBezTo>
                <a:cubicBezTo>
                  <a:pt x="3113" y="411"/>
                  <a:pt x="3279" y="645"/>
                  <a:pt x="3347" y="908"/>
                </a:cubicBezTo>
                <a:cubicBezTo>
                  <a:pt x="3425" y="1298"/>
                  <a:pt x="3464" y="1698"/>
                  <a:pt x="3454" y="2098"/>
                </a:cubicBezTo>
                <a:cubicBezTo>
                  <a:pt x="3464" y="2528"/>
                  <a:pt x="3444" y="2957"/>
                  <a:pt x="3444" y="344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4244" name="Google Shape;4244;p115"/>
          <p:cNvGrpSpPr/>
          <p:nvPr/>
        </p:nvGrpSpPr>
        <p:grpSpPr>
          <a:xfrm rot="3182375">
            <a:off x="6980725" y="4719168"/>
            <a:ext cx="714915" cy="1877289"/>
            <a:chOff x="964575" y="1559888"/>
            <a:chExt cx="536154" cy="1407881"/>
          </a:xfrm>
        </p:grpSpPr>
        <p:sp>
          <p:nvSpPr>
            <p:cNvPr id="4245" name="Google Shape;4245;p115"/>
            <p:cNvSpPr/>
            <p:nvPr/>
          </p:nvSpPr>
          <p:spPr>
            <a:xfrm flipH="1">
              <a:off x="1184115" y="1978715"/>
              <a:ext cx="316131" cy="333007"/>
            </a:xfrm>
            <a:custGeom>
              <a:avLst/>
              <a:gdLst/>
              <a:ahLst/>
              <a:cxnLst/>
              <a:rect l="l" t="t" r="r" b="b"/>
              <a:pathLst>
                <a:path w="1967" h="2072" extrusionOk="0">
                  <a:moveTo>
                    <a:pt x="810" y="168"/>
                  </a:moveTo>
                  <a:cubicBezTo>
                    <a:pt x="836" y="168"/>
                    <a:pt x="831" y="199"/>
                    <a:pt x="893" y="274"/>
                  </a:cubicBezTo>
                  <a:lnTo>
                    <a:pt x="1186" y="625"/>
                  </a:lnTo>
                  <a:cubicBezTo>
                    <a:pt x="1385" y="878"/>
                    <a:pt x="1583" y="1122"/>
                    <a:pt x="1766" y="1382"/>
                  </a:cubicBezTo>
                  <a:lnTo>
                    <a:pt x="1766" y="1382"/>
                  </a:lnTo>
                  <a:cubicBezTo>
                    <a:pt x="1286" y="1664"/>
                    <a:pt x="723" y="1803"/>
                    <a:pt x="171" y="1903"/>
                  </a:cubicBezTo>
                  <a:lnTo>
                    <a:pt x="171" y="1903"/>
                  </a:lnTo>
                  <a:cubicBezTo>
                    <a:pt x="204" y="1537"/>
                    <a:pt x="222" y="1179"/>
                    <a:pt x="240" y="820"/>
                  </a:cubicBezTo>
                  <a:cubicBezTo>
                    <a:pt x="249" y="664"/>
                    <a:pt x="259" y="508"/>
                    <a:pt x="279" y="352"/>
                  </a:cubicBezTo>
                  <a:cubicBezTo>
                    <a:pt x="298" y="264"/>
                    <a:pt x="630" y="215"/>
                    <a:pt x="718" y="196"/>
                  </a:cubicBezTo>
                  <a:cubicBezTo>
                    <a:pt x="771" y="178"/>
                    <a:pt x="795" y="168"/>
                    <a:pt x="810" y="168"/>
                  </a:cubicBezTo>
                  <a:close/>
                  <a:moveTo>
                    <a:pt x="805" y="1"/>
                  </a:moveTo>
                  <a:cubicBezTo>
                    <a:pt x="552" y="69"/>
                    <a:pt x="171" y="59"/>
                    <a:pt x="123" y="362"/>
                  </a:cubicBezTo>
                  <a:cubicBezTo>
                    <a:pt x="35" y="898"/>
                    <a:pt x="54" y="1454"/>
                    <a:pt x="5" y="1991"/>
                  </a:cubicBezTo>
                  <a:cubicBezTo>
                    <a:pt x="1" y="2044"/>
                    <a:pt x="37" y="2071"/>
                    <a:pt x="76" y="2071"/>
                  </a:cubicBezTo>
                  <a:cubicBezTo>
                    <a:pt x="80" y="2071"/>
                    <a:pt x="83" y="2071"/>
                    <a:pt x="87" y="2071"/>
                  </a:cubicBezTo>
                  <a:lnTo>
                    <a:pt x="87" y="2071"/>
                  </a:lnTo>
                  <a:cubicBezTo>
                    <a:pt x="92" y="2070"/>
                    <a:pt x="97" y="2070"/>
                    <a:pt x="103" y="2069"/>
                  </a:cubicBezTo>
                  <a:cubicBezTo>
                    <a:pt x="727" y="1961"/>
                    <a:pt x="1381" y="1815"/>
                    <a:pt x="1918" y="1474"/>
                  </a:cubicBezTo>
                  <a:cubicBezTo>
                    <a:pt x="1957" y="1454"/>
                    <a:pt x="1966" y="1405"/>
                    <a:pt x="1947" y="1366"/>
                  </a:cubicBezTo>
                  <a:cubicBezTo>
                    <a:pt x="1615" y="898"/>
                    <a:pt x="1254" y="449"/>
                    <a:pt x="883" y="20"/>
                  </a:cubicBezTo>
                  <a:cubicBezTo>
                    <a:pt x="864" y="1"/>
                    <a:pt x="835" y="1"/>
                    <a:pt x="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46" name="Google Shape;4246;p115"/>
            <p:cNvSpPr/>
            <p:nvPr/>
          </p:nvSpPr>
          <p:spPr>
            <a:xfrm flipH="1">
              <a:off x="970843" y="2193432"/>
              <a:ext cx="529886" cy="774337"/>
            </a:xfrm>
            <a:custGeom>
              <a:avLst/>
              <a:gdLst/>
              <a:ahLst/>
              <a:cxnLst/>
              <a:rect l="l" t="t" r="r" b="b"/>
              <a:pathLst>
                <a:path w="3297" h="4818" extrusionOk="0">
                  <a:moveTo>
                    <a:pt x="1892" y="1"/>
                  </a:moveTo>
                  <a:cubicBezTo>
                    <a:pt x="1843" y="1"/>
                    <a:pt x="1795" y="39"/>
                    <a:pt x="1813" y="99"/>
                  </a:cubicBezTo>
                  <a:cubicBezTo>
                    <a:pt x="2086" y="938"/>
                    <a:pt x="2369" y="1777"/>
                    <a:pt x="2652" y="2625"/>
                  </a:cubicBezTo>
                  <a:cubicBezTo>
                    <a:pt x="2779" y="2996"/>
                    <a:pt x="2906" y="3367"/>
                    <a:pt x="3023" y="3737"/>
                  </a:cubicBezTo>
                  <a:cubicBezTo>
                    <a:pt x="3150" y="4079"/>
                    <a:pt x="3160" y="4098"/>
                    <a:pt x="2808" y="4294"/>
                  </a:cubicBezTo>
                  <a:cubicBezTo>
                    <a:pt x="2610" y="4396"/>
                    <a:pt x="2080" y="4643"/>
                    <a:pt x="1731" y="4643"/>
                  </a:cubicBezTo>
                  <a:cubicBezTo>
                    <a:pt x="1582" y="4643"/>
                    <a:pt x="1467" y="4598"/>
                    <a:pt x="1423" y="4479"/>
                  </a:cubicBezTo>
                  <a:cubicBezTo>
                    <a:pt x="1286" y="4137"/>
                    <a:pt x="1179" y="3786"/>
                    <a:pt x="1062" y="3435"/>
                  </a:cubicBezTo>
                  <a:cubicBezTo>
                    <a:pt x="760" y="2508"/>
                    <a:pt x="467" y="1572"/>
                    <a:pt x="174" y="645"/>
                  </a:cubicBezTo>
                  <a:cubicBezTo>
                    <a:pt x="162" y="606"/>
                    <a:pt x="130" y="588"/>
                    <a:pt x="97" y="588"/>
                  </a:cubicBezTo>
                  <a:cubicBezTo>
                    <a:pt x="49" y="588"/>
                    <a:pt x="1" y="626"/>
                    <a:pt x="18" y="684"/>
                  </a:cubicBezTo>
                  <a:cubicBezTo>
                    <a:pt x="379" y="1816"/>
                    <a:pt x="730" y="2957"/>
                    <a:pt x="1111" y="4079"/>
                  </a:cubicBezTo>
                  <a:cubicBezTo>
                    <a:pt x="1169" y="4264"/>
                    <a:pt x="1228" y="4606"/>
                    <a:pt x="1374" y="4752"/>
                  </a:cubicBezTo>
                  <a:cubicBezTo>
                    <a:pt x="1421" y="4799"/>
                    <a:pt x="1501" y="4818"/>
                    <a:pt x="1599" y="4818"/>
                  </a:cubicBezTo>
                  <a:cubicBezTo>
                    <a:pt x="1927" y="4818"/>
                    <a:pt x="2455" y="4607"/>
                    <a:pt x="2613" y="4547"/>
                  </a:cubicBezTo>
                  <a:cubicBezTo>
                    <a:pt x="2779" y="4469"/>
                    <a:pt x="3296" y="4303"/>
                    <a:pt x="3296" y="4059"/>
                  </a:cubicBezTo>
                  <a:cubicBezTo>
                    <a:pt x="3296" y="3825"/>
                    <a:pt x="3120" y="3523"/>
                    <a:pt x="3052" y="3318"/>
                  </a:cubicBezTo>
                  <a:cubicBezTo>
                    <a:pt x="2681" y="2225"/>
                    <a:pt x="2321" y="1142"/>
                    <a:pt x="1969" y="50"/>
                  </a:cubicBezTo>
                  <a:cubicBezTo>
                    <a:pt x="1954" y="16"/>
                    <a:pt x="1923" y="1"/>
                    <a:pt x="18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47" name="Google Shape;4247;p115"/>
            <p:cNvSpPr/>
            <p:nvPr/>
          </p:nvSpPr>
          <p:spPr>
            <a:xfrm flipH="1">
              <a:off x="1161615" y="2264468"/>
              <a:ext cx="317417" cy="105109"/>
            </a:xfrm>
            <a:custGeom>
              <a:avLst/>
              <a:gdLst/>
              <a:ahLst/>
              <a:cxnLst/>
              <a:rect l="l" t="t" r="r" b="b"/>
              <a:pathLst>
                <a:path w="1975" h="654" extrusionOk="0">
                  <a:moveTo>
                    <a:pt x="1846" y="1"/>
                  </a:moveTo>
                  <a:cubicBezTo>
                    <a:pt x="1829" y="1"/>
                    <a:pt x="1811" y="6"/>
                    <a:pt x="1795" y="18"/>
                  </a:cubicBezTo>
                  <a:cubicBezTo>
                    <a:pt x="1341" y="372"/>
                    <a:pt x="794" y="498"/>
                    <a:pt x="225" y="498"/>
                  </a:cubicBezTo>
                  <a:cubicBezTo>
                    <a:pt x="183" y="498"/>
                    <a:pt x="140" y="497"/>
                    <a:pt x="98" y="496"/>
                  </a:cubicBezTo>
                  <a:cubicBezTo>
                    <a:pt x="0" y="496"/>
                    <a:pt x="0" y="652"/>
                    <a:pt x="98" y="652"/>
                  </a:cubicBezTo>
                  <a:cubicBezTo>
                    <a:pt x="138" y="653"/>
                    <a:pt x="178" y="654"/>
                    <a:pt x="217" y="654"/>
                  </a:cubicBezTo>
                  <a:cubicBezTo>
                    <a:pt x="829" y="654"/>
                    <a:pt x="1418" y="510"/>
                    <a:pt x="1912" y="125"/>
                  </a:cubicBezTo>
                  <a:cubicBezTo>
                    <a:pt x="1975" y="78"/>
                    <a:pt x="1913" y="1"/>
                    <a:pt x="18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48" name="Google Shape;4248;p115"/>
            <p:cNvSpPr/>
            <p:nvPr/>
          </p:nvSpPr>
          <p:spPr>
            <a:xfrm flipH="1">
              <a:off x="1147311" y="2319112"/>
              <a:ext cx="312917" cy="108484"/>
            </a:xfrm>
            <a:custGeom>
              <a:avLst/>
              <a:gdLst/>
              <a:ahLst/>
              <a:cxnLst/>
              <a:rect l="l" t="t" r="r" b="b"/>
              <a:pathLst>
                <a:path w="1947" h="675" extrusionOk="0">
                  <a:moveTo>
                    <a:pt x="1849" y="0"/>
                  </a:moveTo>
                  <a:cubicBezTo>
                    <a:pt x="1835" y="0"/>
                    <a:pt x="1820" y="6"/>
                    <a:pt x="1805" y="19"/>
                  </a:cubicBezTo>
                  <a:cubicBezTo>
                    <a:pt x="1333" y="343"/>
                    <a:pt x="772" y="518"/>
                    <a:pt x="199" y="518"/>
                  </a:cubicBezTo>
                  <a:cubicBezTo>
                    <a:pt x="168" y="518"/>
                    <a:pt x="138" y="518"/>
                    <a:pt x="108" y="517"/>
                  </a:cubicBezTo>
                  <a:cubicBezTo>
                    <a:pt x="0" y="517"/>
                    <a:pt x="0" y="673"/>
                    <a:pt x="108" y="673"/>
                  </a:cubicBezTo>
                  <a:lnTo>
                    <a:pt x="98" y="673"/>
                  </a:lnTo>
                  <a:cubicBezTo>
                    <a:pt x="128" y="674"/>
                    <a:pt x="158" y="674"/>
                    <a:pt x="189" y="674"/>
                  </a:cubicBezTo>
                  <a:cubicBezTo>
                    <a:pt x="791" y="674"/>
                    <a:pt x="1382" y="490"/>
                    <a:pt x="1883" y="146"/>
                  </a:cubicBezTo>
                  <a:cubicBezTo>
                    <a:pt x="1946" y="99"/>
                    <a:pt x="1907" y="0"/>
                    <a:pt x="1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49" name="Google Shape;4249;p115"/>
            <p:cNvSpPr/>
            <p:nvPr/>
          </p:nvSpPr>
          <p:spPr>
            <a:xfrm flipH="1">
              <a:off x="1009256" y="2718653"/>
              <a:ext cx="320792" cy="126324"/>
            </a:xfrm>
            <a:custGeom>
              <a:avLst/>
              <a:gdLst/>
              <a:ahLst/>
              <a:cxnLst/>
              <a:rect l="l" t="t" r="r" b="b"/>
              <a:pathLst>
                <a:path w="1996" h="786" extrusionOk="0">
                  <a:moveTo>
                    <a:pt x="1876" y="0"/>
                  </a:moveTo>
                  <a:cubicBezTo>
                    <a:pt x="1859" y="0"/>
                    <a:pt x="1841" y="6"/>
                    <a:pt x="1824" y="21"/>
                  </a:cubicBezTo>
                  <a:cubicBezTo>
                    <a:pt x="1392" y="417"/>
                    <a:pt x="827" y="630"/>
                    <a:pt x="245" y="630"/>
                  </a:cubicBezTo>
                  <a:cubicBezTo>
                    <a:pt x="196" y="630"/>
                    <a:pt x="147" y="629"/>
                    <a:pt x="98" y="626"/>
                  </a:cubicBezTo>
                  <a:cubicBezTo>
                    <a:pt x="0" y="626"/>
                    <a:pt x="0" y="772"/>
                    <a:pt x="98" y="782"/>
                  </a:cubicBezTo>
                  <a:cubicBezTo>
                    <a:pt x="148" y="785"/>
                    <a:pt x="199" y="786"/>
                    <a:pt x="250" y="786"/>
                  </a:cubicBezTo>
                  <a:cubicBezTo>
                    <a:pt x="878" y="786"/>
                    <a:pt x="1481" y="562"/>
                    <a:pt x="1941" y="138"/>
                  </a:cubicBezTo>
                  <a:cubicBezTo>
                    <a:pt x="1995" y="84"/>
                    <a:pt x="1940" y="0"/>
                    <a:pt x="1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50" name="Google Shape;4250;p115"/>
            <p:cNvSpPr/>
            <p:nvPr/>
          </p:nvSpPr>
          <p:spPr>
            <a:xfrm flipH="1">
              <a:off x="990773" y="2778118"/>
              <a:ext cx="320471" cy="126806"/>
            </a:xfrm>
            <a:custGeom>
              <a:avLst/>
              <a:gdLst/>
              <a:ahLst/>
              <a:cxnLst/>
              <a:rect l="l" t="t" r="r" b="b"/>
              <a:pathLst>
                <a:path w="1994" h="789" extrusionOk="0">
                  <a:moveTo>
                    <a:pt x="1876" y="1"/>
                  </a:moveTo>
                  <a:cubicBezTo>
                    <a:pt x="1859" y="1"/>
                    <a:pt x="1841" y="7"/>
                    <a:pt x="1824" y="21"/>
                  </a:cubicBezTo>
                  <a:cubicBezTo>
                    <a:pt x="1392" y="417"/>
                    <a:pt x="827" y="631"/>
                    <a:pt x="245" y="631"/>
                  </a:cubicBezTo>
                  <a:cubicBezTo>
                    <a:pt x="196" y="631"/>
                    <a:pt x="147" y="629"/>
                    <a:pt x="98" y="626"/>
                  </a:cubicBezTo>
                  <a:cubicBezTo>
                    <a:pt x="95" y="626"/>
                    <a:pt x="92" y="626"/>
                    <a:pt x="89" y="626"/>
                  </a:cubicBezTo>
                  <a:cubicBezTo>
                    <a:pt x="0" y="626"/>
                    <a:pt x="3" y="773"/>
                    <a:pt x="98" y="782"/>
                  </a:cubicBezTo>
                  <a:cubicBezTo>
                    <a:pt x="156" y="787"/>
                    <a:pt x="215" y="789"/>
                    <a:pt x="273" y="789"/>
                  </a:cubicBezTo>
                  <a:cubicBezTo>
                    <a:pt x="885" y="789"/>
                    <a:pt x="1477" y="557"/>
                    <a:pt x="1932" y="138"/>
                  </a:cubicBezTo>
                  <a:cubicBezTo>
                    <a:pt x="1993" y="85"/>
                    <a:pt x="1940" y="1"/>
                    <a:pt x="18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51" name="Google Shape;4251;p115"/>
            <p:cNvSpPr/>
            <p:nvPr/>
          </p:nvSpPr>
          <p:spPr>
            <a:xfrm flipH="1">
              <a:off x="1082221" y="2425988"/>
              <a:ext cx="272416" cy="348918"/>
            </a:xfrm>
            <a:custGeom>
              <a:avLst/>
              <a:gdLst/>
              <a:ahLst/>
              <a:cxnLst/>
              <a:rect l="l" t="t" r="r" b="b"/>
              <a:pathLst>
                <a:path w="1695" h="2171" extrusionOk="0">
                  <a:moveTo>
                    <a:pt x="492" y="160"/>
                  </a:moveTo>
                  <a:cubicBezTo>
                    <a:pt x="915" y="160"/>
                    <a:pt x="1431" y="1761"/>
                    <a:pt x="1099" y="2008"/>
                  </a:cubicBezTo>
                  <a:cubicBezTo>
                    <a:pt x="1080" y="2022"/>
                    <a:pt x="1061" y="2028"/>
                    <a:pt x="1040" y="2028"/>
                  </a:cubicBezTo>
                  <a:cubicBezTo>
                    <a:pt x="818" y="2028"/>
                    <a:pt x="520" y="1268"/>
                    <a:pt x="485" y="1178"/>
                  </a:cubicBezTo>
                  <a:cubicBezTo>
                    <a:pt x="409" y="969"/>
                    <a:pt x="176" y="317"/>
                    <a:pt x="442" y="165"/>
                  </a:cubicBezTo>
                  <a:lnTo>
                    <a:pt x="442" y="165"/>
                  </a:lnTo>
                  <a:cubicBezTo>
                    <a:pt x="446" y="165"/>
                    <a:pt x="451" y="165"/>
                    <a:pt x="455" y="164"/>
                  </a:cubicBezTo>
                  <a:cubicBezTo>
                    <a:pt x="468" y="161"/>
                    <a:pt x="480" y="160"/>
                    <a:pt x="492" y="160"/>
                  </a:cubicBezTo>
                  <a:close/>
                  <a:moveTo>
                    <a:pt x="474" y="1"/>
                  </a:moveTo>
                  <a:cubicBezTo>
                    <a:pt x="451" y="1"/>
                    <a:pt x="429" y="3"/>
                    <a:pt x="407" y="8"/>
                  </a:cubicBezTo>
                  <a:cubicBezTo>
                    <a:pt x="387" y="12"/>
                    <a:pt x="374" y="21"/>
                    <a:pt x="365" y="33"/>
                  </a:cubicBezTo>
                  <a:lnTo>
                    <a:pt x="365" y="33"/>
                  </a:lnTo>
                  <a:cubicBezTo>
                    <a:pt x="1" y="233"/>
                    <a:pt x="243" y="942"/>
                    <a:pt x="338" y="1217"/>
                  </a:cubicBezTo>
                  <a:cubicBezTo>
                    <a:pt x="431" y="1485"/>
                    <a:pt x="680" y="2171"/>
                    <a:pt x="1053" y="2171"/>
                  </a:cubicBezTo>
                  <a:cubicBezTo>
                    <a:pt x="1074" y="2171"/>
                    <a:pt x="1096" y="2168"/>
                    <a:pt x="1119" y="2164"/>
                  </a:cubicBezTo>
                  <a:cubicBezTo>
                    <a:pt x="1695" y="2050"/>
                    <a:pt x="1138" y="1"/>
                    <a:pt x="4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52" name="Google Shape;4252;p115"/>
            <p:cNvSpPr/>
            <p:nvPr/>
          </p:nvSpPr>
          <p:spPr>
            <a:xfrm flipH="1">
              <a:off x="964575" y="1559888"/>
              <a:ext cx="525386" cy="347953"/>
            </a:xfrm>
            <a:custGeom>
              <a:avLst/>
              <a:gdLst/>
              <a:ahLst/>
              <a:cxnLst/>
              <a:rect l="l" t="t" r="r" b="b"/>
              <a:pathLst>
                <a:path w="3269" h="2165" extrusionOk="0">
                  <a:moveTo>
                    <a:pt x="962" y="1"/>
                  </a:moveTo>
                  <a:cubicBezTo>
                    <a:pt x="947" y="1"/>
                    <a:pt x="932" y="1"/>
                    <a:pt x="917" y="2"/>
                  </a:cubicBezTo>
                  <a:cubicBezTo>
                    <a:pt x="0" y="41"/>
                    <a:pt x="49" y="1270"/>
                    <a:pt x="98" y="1933"/>
                  </a:cubicBezTo>
                  <a:cubicBezTo>
                    <a:pt x="101" y="1957"/>
                    <a:pt x="136" y="1967"/>
                    <a:pt x="183" y="1967"/>
                  </a:cubicBezTo>
                  <a:cubicBezTo>
                    <a:pt x="291" y="1967"/>
                    <a:pt x="462" y="1914"/>
                    <a:pt x="449" y="1846"/>
                  </a:cubicBezTo>
                  <a:cubicBezTo>
                    <a:pt x="390" y="1358"/>
                    <a:pt x="439" y="870"/>
                    <a:pt x="576" y="412"/>
                  </a:cubicBezTo>
                  <a:cubicBezTo>
                    <a:pt x="632" y="264"/>
                    <a:pt x="723" y="206"/>
                    <a:pt x="822" y="206"/>
                  </a:cubicBezTo>
                  <a:cubicBezTo>
                    <a:pt x="999" y="206"/>
                    <a:pt x="1199" y="390"/>
                    <a:pt x="1268" y="577"/>
                  </a:cubicBezTo>
                  <a:cubicBezTo>
                    <a:pt x="1376" y="870"/>
                    <a:pt x="1337" y="1212"/>
                    <a:pt x="1395" y="1514"/>
                  </a:cubicBezTo>
                  <a:cubicBezTo>
                    <a:pt x="1437" y="1895"/>
                    <a:pt x="1760" y="2164"/>
                    <a:pt x="2126" y="2164"/>
                  </a:cubicBezTo>
                  <a:cubicBezTo>
                    <a:pt x="2190" y="2164"/>
                    <a:pt x="2256" y="2156"/>
                    <a:pt x="2322" y="2138"/>
                  </a:cubicBezTo>
                  <a:cubicBezTo>
                    <a:pt x="2839" y="2002"/>
                    <a:pt x="3073" y="1524"/>
                    <a:pt x="3258" y="1065"/>
                  </a:cubicBezTo>
                  <a:cubicBezTo>
                    <a:pt x="3269" y="1041"/>
                    <a:pt x="3233" y="1030"/>
                    <a:pt x="3181" y="1030"/>
                  </a:cubicBezTo>
                  <a:cubicBezTo>
                    <a:pt x="3085" y="1030"/>
                    <a:pt x="2932" y="1067"/>
                    <a:pt x="2907" y="1124"/>
                  </a:cubicBezTo>
                  <a:cubicBezTo>
                    <a:pt x="2795" y="1405"/>
                    <a:pt x="2603" y="1971"/>
                    <a:pt x="2244" y="1971"/>
                  </a:cubicBezTo>
                  <a:cubicBezTo>
                    <a:pt x="2167" y="1971"/>
                    <a:pt x="2083" y="1945"/>
                    <a:pt x="1990" y="1885"/>
                  </a:cubicBezTo>
                  <a:cubicBezTo>
                    <a:pt x="1707" y="1709"/>
                    <a:pt x="1717" y="1212"/>
                    <a:pt x="1688" y="929"/>
                  </a:cubicBezTo>
                  <a:cubicBezTo>
                    <a:pt x="1659" y="492"/>
                    <a:pt x="1474" y="1"/>
                    <a:pt x="9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EAF947DA-A4FB-4910-AF00-6928103DD5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7" t="21986" r="5362" b="31017"/>
          <a:stretch/>
        </p:blipFill>
        <p:spPr>
          <a:xfrm>
            <a:off x="7745195" y="6307032"/>
            <a:ext cx="3847037" cy="3336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23B3279-4D56-4F1D-994F-028427D01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58" y="365761"/>
            <a:ext cx="5906842" cy="6621824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3FBDB98A-D528-40BB-ADE8-6E53F59ADF7C}"/>
              </a:ext>
            </a:extLst>
          </p:cNvPr>
          <p:cNvSpPr/>
          <p:nvPr/>
        </p:nvSpPr>
        <p:spPr>
          <a:xfrm>
            <a:off x="189158" y="225084"/>
            <a:ext cx="1906928" cy="77372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BC93873-8FDF-4355-90CD-5261B5270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8713" y="728662"/>
            <a:ext cx="6000750" cy="5400675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B587AAAE-2BAB-43A6-9D9E-A9D749807FB6}"/>
              </a:ext>
            </a:extLst>
          </p:cNvPr>
          <p:cNvSpPr/>
          <p:nvPr/>
        </p:nvSpPr>
        <p:spPr>
          <a:xfrm>
            <a:off x="6189029" y="611945"/>
            <a:ext cx="1906928" cy="77372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6811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6ADFABD-264B-4CF0-B195-E3BDBAC22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784" y="454891"/>
            <a:ext cx="7306094" cy="5948218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28031A51-0AB0-4104-976A-2E0CCB08EB4E}"/>
              </a:ext>
            </a:extLst>
          </p:cNvPr>
          <p:cNvSpPr/>
          <p:nvPr/>
        </p:nvSpPr>
        <p:spPr>
          <a:xfrm>
            <a:off x="383784" y="140677"/>
            <a:ext cx="2616591" cy="122389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B9893D8-2E04-4D65-8184-97ACF3CD5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8221" y="352900"/>
            <a:ext cx="4105499" cy="605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22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18EA509-FB50-4320-95DF-F816048147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7" t="31581" r="5845" b="17547"/>
          <a:stretch/>
        </p:blipFill>
        <p:spPr>
          <a:xfrm>
            <a:off x="2712964" y="79520"/>
            <a:ext cx="9161124" cy="294151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D06142A-6EB2-4DE5-905B-41A70450E0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69" t="30348" r="6653" b="29352"/>
          <a:stretch/>
        </p:blipFill>
        <p:spPr>
          <a:xfrm>
            <a:off x="2712964" y="2719554"/>
            <a:ext cx="9028870" cy="229655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6431A96-EA58-42CF-A98D-A9376E06A477}"/>
              </a:ext>
            </a:extLst>
          </p:cNvPr>
          <p:cNvSpPr txBox="1"/>
          <p:nvPr/>
        </p:nvSpPr>
        <p:spPr>
          <a:xfrm>
            <a:off x="4557932" y="5534854"/>
            <a:ext cx="72615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600" dirty="0">
                <a:solidFill>
                  <a:srgbClr val="FF0000"/>
                </a:solidFill>
                <a:hlinkClick r:id="rId4"/>
              </a:rPr>
              <a:t>https://www.curriculumnacional.cl/docentes/Aprendo-en-linea/Orientacion-y-habilidades-socioemocionales/182413:Orientaciones-y-habilidades-socioemocionales</a:t>
            </a:r>
            <a:endParaRPr lang="es-CL" sz="1600" dirty="0">
              <a:solidFill>
                <a:srgbClr val="FF0000"/>
              </a:solidFill>
            </a:endParaRPr>
          </a:p>
        </p:txBody>
      </p:sp>
      <p:sp>
        <p:nvSpPr>
          <p:cNvPr id="3" name="Flecha: a la derecha con muesca 2">
            <a:extLst>
              <a:ext uri="{FF2B5EF4-FFF2-40B4-BE49-F238E27FC236}">
                <a16:creationId xmlns:a16="http://schemas.microsoft.com/office/drawing/2014/main" id="{B3FAFE05-5EF0-403B-936D-E76A4B4ACB0C}"/>
              </a:ext>
            </a:extLst>
          </p:cNvPr>
          <p:cNvSpPr/>
          <p:nvPr/>
        </p:nvSpPr>
        <p:spPr>
          <a:xfrm>
            <a:off x="-112542" y="4881490"/>
            <a:ext cx="4670474" cy="1896990"/>
          </a:xfrm>
          <a:prstGeom prst="notched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Link para acceder a los recursos de la presentación</a:t>
            </a:r>
            <a:endParaRPr lang="es-C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88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21">
            <a:extLst>
              <a:ext uri="{FF2B5EF4-FFF2-40B4-BE49-F238E27FC236}">
                <a16:creationId xmlns:a16="http://schemas.microsoft.com/office/drawing/2014/main" id="{1578283E-05CE-4407-9518-C8EA23E9F191}"/>
              </a:ext>
            </a:extLst>
          </p:cNvPr>
          <p:cNvSpPr/>
          <p:nvPr/>
        </p:nvSpPr>
        <p:spPr>
          <a:xfrm>
            <a:off x="2848922" y="205788"/>
            <a:ext cx="5015431" cy="823231"/>
          </a:xfrm>
          <a:custGeom>
            <a:avLst/>
            <a:gdLst/>
            <a:ahLst/>
            <a:cxnLst/>
            <a:rect l="l" t="t" r="r" b="b"/>
            <a:pathLst>
              <a:path w="8461296" h="2734746">
                <a:moveTo>
                  <a:pt x="0" y="0"/>
                </a:moveTo>
                <a:lnTo>
                  <a:pt x="8461296" y="0"/>
                </a:lnTo>
                <a:lnTo>
                  <a:pt x="8461296" y="2734747"/>
                </a:lnTo>
                <a:lnTo>
                  <a:pt x="0" y="27347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0279"/>
            </a:stretch>
          </a:blipFill>
        </p:spPr>
        <p:txBody>
          <a:bodyPr/>
          <a:lstStyle/>
          <a:p>
            <a:r>
              <a:rPr lang="es-MX" sz="3200" b="1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¡Realicemos una actividad!</a:t>
            </a:r>
            <a:endParaRPr lang="es-CL" sz="3200" b="1" dirty="0">
              <a:solidFill>
                <a:schemeClr val="bg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0" name="Google Shape;1056;p43">
            <a:extLst>
              <a:ext uri="{FF2B5EF4-FFF2-40B4-BE49-F238E27FC236}">
                <a16:creationId xmlns:a16="http://schemas.microsoft.com/office/drawing/2014/main" id="{602F027A-369A-4163-92E3-FE25C6D1AC51}"/>
              </a:ext>
            </a:extLst>
          </p:cNvPr>
          <p:cNvGrpSpPr/>
          <p:nvPr/>
        </p:nvGrpSpPr>
        <p:grpSpPr>
          <a:xfrm rot="21302355">
            <a:off x="168188" y="1899095"/>
            <a:ext cx="2226872" cy="1764970"/>
            <a:chOff x="2024050" y="1271425"/>
            <a:chExt cx="1147500" cy="1261475"/>
          </a:xfrm>
        </p:grpSpPr>
        <p:sp>
          <p:nvSpPr>
            <p:cNvPr id="11" name="Google Shape;1057;p43">
              <a:extLst>
                <a:ext uri="{FF2B5EF4-FFF2-40B4-BE49-F238E27FC236}">
                  <a16:creationId xmlns:a16="http://schemas.microsoft.com/office/drawing/2014/main" id="{118E0CC9-199C-4C24-80E3-F3B2FB9792D5}"/>
                </a:ext>
              </a:extLst>
            </p:cNvPr>
            <p:cNvSpPr/>
            <p:nvPr/>
          </p:nvSpPr>
          <p:spPr>
            <a:xfrm>
              <a:off x="2024050" y="1377375"/>
              <a:ext cx="1147500" cy="1155525"/>
            </a:xfrm>
            <a:custGeom>
              <a:avLst/>
              <a:gdLst/>
              <a:ahLst/>
              <a:cxnLst/>
              <a:rect l="l" t="t" r="r" b="b"/>
              <a:pathLst>
                <a:path w="45900" h="46221" extrusionOk="0">
                  <a:moveTo>
                    <a:pt x="43506" y="1"/>
                  </a:moveTo>
                  <a:lnTo>
                    <a:pt x="1" y="2704"/>
                  </a:lnTo>
                  <a:lnTo>
                    <a:pt x="2715" y="46221"/>
                  </a:lnTo>
                  <a:lnTo>
                    <a:pt x="41029" y="43828"/>
                  </a:lnTo>
                  <a:lnTo>
                    <a:pt x="45899" y="38303"/>
                  </a:lnTo>
                  <a:lnTo>
                    <a:pt x="43506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058;p43">
              <a:extLst>
                <a:ext uri="{FF2B5EF4-FFF2-40B4-BE49-F238E27FC236}">
                  <a16:creationId xmlns:a16="http://schemas.microsoft.com/office/drawing/2014/main" id="{29EB720C-276C-4FAC-B909-6A6E8FA5E81F}"/>
                </a:ext>
              </a:extLst>
            </p:cNvPr>
            <p:cNvSpPr/>
            <p:nvPr/>
          </p:nvSpPr>
          <p:spPr>
            <a:xfrm>
              <a:off x="2031155" y="1320312"/>
              <a:ext cx="1121920" cy="917588"/>
            </a:xfrm>
            <a:custGeom>
              <a:avLst/>
              <a:gdLst/>
              <a:ahLst/>
              <a:cxnLst/>
              <a:rect l="l" t="t" r="r" b="b"/>
              <a:pathLst>
                <a:path w="45899" h="46233" extrusionOk="0">
                  <a:moveTo>
                    <a:pt x="43494" y="1"/>
                  </a:moveTo>
                  <a:lnTo>
                    <a:pt x="0" y="2715"/>
                  </a:lnTo>
                  <a:lnTo>
                    <a:pt x="2703" y="46233"/>
                  </a:lnTo>
                  <a:lnTo>
                    <a:pt x="41029" y="43828"/>
                  </a:lnTo>
                  <a:lnTo>
                    <a:pt x="45899" y="38315"/>
                  </a:lnTo>
                  <a:lnTo>
                    <a:pt x="434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MX" sz="2000" b="1" dirty="0">
                <a:latin typeface="Comic Sans MS" panose="030F0702030302020204" pitchFamily="66" charset="0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400" dirty="0">
                  <a:latin typeface="Comic Sans MS" panose="030F0702030302020204" pitchFamily="66" charset="0"/>
                </a:rPr>
                <a:t>Materiales: </a:t>
              </a:r>
            </a:p>
            <a:p>
              <a:pPr marL="285750" lvl="0" indent="-285750" rtl="0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ü"/>
              </a:pPr>
              <a:r>
                <a:rPr lang="es-MX" sz="1400" dirty="0">
                  <a:latin typeface="Comic Sans MS" panose="030F0702030302020204" pitchFamily="66" charset="0"/>
                </a:rPr>
                <a:t>Hilo</a:t>
              </a:r>
            </a:p>
            <a:p>
              <a:pPr marL="285750" lvl="0" indent="-285750" rtl="0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ü"/>
              </a:pPr>
              <a:r>
                <a:rPr lang="es-MX" sz="1400" dirty="0">
                  <a:latin typeface="Comic Sans MS" panose="030F0702030302020204" pitchFamily="66" charset="0"/>
                </a:rPr>
                <a:t>Aguja</a:t>
              </a:r>
            </a:p>
            <a:p>
              <a:pPr marL="285750" lvl="0" indent="-285750" rtl="0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ü"/>
              </a:pPr>
              <a:r>
                <a:rPr lang="es-MX" sz="1400" dirty="0">
                  <a:latin typeface="Comic Sans MS" panose="030F0702030302020204" pitchFamily="66" charset="0"/>
                </a:rPr>
                <a:t>Cronómetro</a:t>
              </a:r>
              <a:endParaRPr sz="1400" dirty="0">
                <a:latin typeface="Comic Sans MS" panose="030F0702030302020204" pitchFamily="66" charset="0"/>
              </a:endParaRPr>
            </a:p>
          </p:txBody>
        </p:sp>
        <p:sp>
          <p:nvSpPr>
            <p:cNvPr id="13" name="Google Shape;1059;p43">
              <a:extLst>
                <a:ext uri="{FF2B5EF4-FFF2-40B4-BE49-F238E27FC236}">
                  <a16:creationId xmlns:a16="http://schemas.microsoft.com/office/drawing/2014/main" id="{A29E9858-7D8C-49CF-888A-525D00B1B768}"/>
                </a:ext>
              </a:extLst>
            </p:cNvPr>
            <p:cNvSpPr/>
            <p:nvPr/>
          </p:nvSpPr>
          <p:spPr>
            <a:xfrm>
              <a:off x="3022975" y="2316475"/>
              <a:ext cx="130100" cy="137850"/>
            </a:xfrm>
            <a:custGeom>
              <a:avLst/>
              <a:gdLst/>
              <a:ahLst/>
              <a:cxnLst/>
              <a:rect l="l" t="t" r="r" b="b"/>
              <a:pathLst>
                <a:path w="5204" h="5514" extrusionOk="0">
                  <a:moveTo>
                    <a:pt x="5204" y="1"/>
                  </a:moveTo>
                  <a:lnTo>
                    <a:pt x="1" y="322"/>
                  </a:lnTo>
                  <a:lnTo>
                    <a:pt x="334" y="5514"/>
                  </a:lnTo>
                  <a:lnTo>
                    <a:pt x="5204" y="1"/>
                  </a:lnTo>
                  <a:close/>
                </a:path>
              </a:pathLst>
            </a:custGeom>
            <a:solidFill>
              <a:srgbClr val="FF7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060;p43">
              <a:extLst>
                <a:ext uri="{FF2B5EF4-FFF2-40B4-BE49-F238E27FC236}">
                  <a16:creationId xmlns:a16="http://schemas.microsoft.com/office/drawing/2014/main" id="{2AD6EBA8-F59D-4F29-971E-8D84B2FC70C9}"/>
                </a:ext>
              </a:extLst>
            </p:cNvPr>
            <p:cNvSpPr/>
            <p:nvPr/>
          </p:nvSpPr>
          <p:spPr>
            <a:xfrm>
              <a:off x="2050550" y="1271425"/>
              <a:ext cx="132775" cy="474175"/>
            </a:xfrm>
            <a:custGeom>
              <a:avLst/>
              <a:gdLst/>
              <a:ahLst/>
              <a:cxnLst/>
              <a:rect l="l" t="t" r="r" b="b"/>
              <a:pathLst>
                <a:path w="5311" h="18967" extrusionOk="0">
                  <a:moveTo>
                    <a:pt x="4477" y="0"/>
                  </a:moveTo>
                  <a:cubicBezTo>
                    <a:pt x="4072" y="155"/>
                    <a:pt x="3405" y="95"/>
                    <a:pt x="3072" y="119"/>
                  </a:cubicBezTo>
                  <a:cubicBezTo>
                    <a:pt x="2048" y="191"/>
                    <a:pt x="1024" y="262"/>
                    <a:pt x="0" y="274"/>
                  </a:cubicBezTo>
                  <a:lnTo>
                    <a:pt x="822" y="18967"/>
                  </a:lnTo>
                  <a:cubicBezTo>
                    <a:pt x="1112" y="18910"/>
                    <a:pt x="1405" y="18894"/>
                    <a:pt x="1697" y="18894"/>
                  </a:cubicBezTo>
                  <a:cubicBezTo>
                    <a:pt x="2030" y="18894"/>
                    <a:pt x="2364" y="18914"/>
                    <a:pt x="2693" y="18914"/>
                  </a:cubicBezTo>
                  <a:cubicBezTo>
                    <a:pt x="2796" y="18914"/>
                    <a:pt x="2898" y="18912"/>
                    <a:pt x="3001" y="18907"/>
                  </a:cubicBezTo>
                  <a:cubicBezTo>
                    <a:pt x="3560" y="18883"/>
                    <a:pt x="4096" y="18776"/>
                    <a:pt x="4644" y="18741"/>
                  </a:cubicBezTo>
                  <a:cubicBezTo>
                    <a:pt x="4759" y="18733"/>
                    <a:pt x="4906" y="18722"/>
                    <a:pt x="5048" y="18722"/>
                  </a:cubicBezTo>
                  <a:cubicBezTo>
                    <a:pt x="5141" y="18722"/>
                    <a:pt x="5231" y="18727"/>
                    <a:pt x="5310" y="18741"/>
                  </a:cubicBezTo>
                  <a:lnTo>
                    <a:pt x="4477" y="0"/>
                  </a:lnTo>
                  <a:close/>
                </a:path>
              </a:pathLst>
            </a:custGeom>
            <a:solidFill>
              <a:srgbClr val="FFAC58">
                <a:alpha val="72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Freeform 21">
            <a:extLst>
              <a:ext uri="{FF2B5EF4-FFF2-40B4-BE49-F238E27FC236}">
                <a16:creationId xmlns:a16="http://schemas.microsoft.com/office/drawing/2014/main" id="{C30560BF-D8CE-4509-9F32-393AF1BA5AF3}"/>
              </a:ext>
            </a:extLst>
          </p:cNvPr>
          <p:cNvSpPr/>
          <p:nvPr/>
        </p:nvSpPr>
        <p:spPr>
          <a:xfrm>
            <a:off x="2366218" y="2562745"/>
            <a:ext cx="9159703" cy="1482629"/>
          </a:xfrm>
          <a:custGeom>
            <a:avLst/>
            <a:gdLst/>
            <a:ahLst/>
            <a:cxnLst/>
            <a:rect l="l" t="t" r="r" b="b"/>
            <a:pathLst>
              <a:path w="8461296" h="2734746">
                <a:moveTo>
                  <a:pt x="0" y="0"/>
                </a:moveTo>
                <a:lnTo>
                  <a:pt x="8461296" y="0"/>
                </a:lnTo>
                <a:lnTo>
                  <a:pt x="8461296" y="2734747"/>
                </a:lnTo>
                <a:lnTo>
                  <a:pt x="0" y="27347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0279"/>
            </a:stretch>
          </a:blipFill>
        </p:spPr>
        <p:txBody>
          <a:bodyPr/>
          <a:lstStyle/>
          <a:p>
            <a:r>
              <a:rPr lang="es-MX" sz="2000" b="1" dirty="0">
                <a:latin typeface="Comic Sans MS" panose="030F0702030302020204" pitchFamily="66" charset="0"/>
              </a:rPr>
              <a:t>Instrucciones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CL" sz="1400" dirty="0">
                <a:latin typeface="Comic Sans MS" panose="030F0702030302020204" pitchFamily="66" charset="0"/>
              </a:rPr>
              <a:t>Los docentes deben correr en su lugar durante un minuto cronometrado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MX" sz="1400" dirty="0">
                <a:latin typeface="Comic Sans MS" panose="030F0702030302020204" pitchFamily="66" charset="0"/>
              </a:rPr>
              <a:t>Enhebrar la aguja con el hilo midiendo el tiempo que demoran en hacerlo</a:t>
            </a:r>
            <a:r>
              <a:rPr lang="es-CL" sz="1400" dirty="0">
                <a:latin typeface="Comic Sans MS" panose="030F0702030302020204" pitchFamily="66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MX" sz="1400" dirty="0">
                <a:latin typeface="Comic Sans MS" panose="030F0702030302020204" pitchFamily="66" charset="0"/>
              </a:rPr>
              <a:t>Después se sentarán durante dos minutos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MX" sz="1400" dirty="0">
                <a:latin typeface="Comic Sans MS" panose="030F0702030302020204" pitchFamily="66" charset="0"/>
              </a:rPr>
              <a:t>Una vez en calma volverán a enhebrar la aguja e hilo midiendo el tiempo que demoran</a:t>
            </a:r>
          </a:p>
          <a:p>
            <a:endParaRPr lang="es-MX" sz="1200" b="1" dirty="0">
              <a:solidFill>
                <a:schemeClr val="bg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endParaRPr lang="es-MX" sz="1200" b="1" dirty="0">
              <a:solidFill>
                <a:schemeClr val="bg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s-MX" sz="1200" b="1" dirty="0">
              <a:solidFill>
                <a:schemeClr val="bg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endParaRPr lang="es-CL" sz="1200" b="1" dirty="0">
              <a:solidFill>
                <a:schemeClr val="bg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s-CL" sz="1200" b="1" dirty="0">
              <a:solidFill>
                <a:schemeClr val="bg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Globo: flecha hacia abajo 17">
            <a:extLst>
              <a:ext uri="{FF2B5EF4-FFF2-40B4-BE49-F238E27FC236}">
                <a16:creationId xmlns:a16="http://schemas.microsoft.com/office/drawing/2014/main" id="{3BC3D130-088C-41C0-B3FC-2F6383EED63B}"/>
              </a:ext>
            </a:extLst>
          </p:cNvPr>
          <p:cNvSpPr/>
          <p:nvPr/>
        </p:nvSpPr>
        <p:spPr>
          <a:xfrm>
            <a:off x="492935" y="1099524"/>
            <a:ext cx="11341085" cy="1241599"/>
          </a:xfrm>
          <a:prstGeom prst="downArrowCallout">
            <a:avLst/>
          </a:prstGeom>
          <a:solidFill>
            <a:srgbClr val="E0FCF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Objetivo </a:t>
            </a:r>
            <a:r>
              <a:rPr lang="es-MX" sz="1600">
                <a:solidFill>
                  <a:schemeClr val="tx1"/>
                </a:solidFill>
                <a:latin typeface="Comic Sans MS" panose="030F0702030302020204" pitchFamily="66" charset="0"/>
              </a:rPr>
              <a:t>: Demostrar </a:t>
            </a:r>
            <a:r>
              <a:rPr lang="es-MX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que cuando estamos agitados por causa de alguna emoción, no es posible realizar las cosas cotidianas, sin embargo, la calma permite ver todo con más claridad y realizar nuestras actividades </a:t>
            </a:r>
            <a:endParaRPr lang="es-CL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9378F71F-D42C-405C-9B19-DB39D2231B8B}"/>
              </a:ext>
            </a:extLst>
          </p:cNvPr>
          <p:cNvSpPr/>
          <p:nvPr/>
        </p:nvSpPr>
        <p:spPr>
          <a:xfrm>
            <a:off x="963264" y="4840094"/>
            <a:ext cx="10947203" cy="1191402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>
                <a:solidFill>
                  <a:schemeClr val="tx1"/>
                </a:solidFill>
                <a:latin typeface="Comic Sans MS" panose="030F0702030302020204" pitchFamily="66" charset="0"/>
              </a:rPr>
              <a:t>REFLEXIÓN </a:t>
            </a:r>
          </a:p>
          <a:p>
            <a:r>
              <a:rPr lang="es-MX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Para finalizar la actividad se invita a los docentes a reflexionar mediante las siguientes preguntas: </a:t>
            </a:r>
          </a:p>
          <a:p>
            <a:r>
              <a:rPr lang="es-MX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¿Quién ha experimentado actuar con todas las emociones dominando el cuerpo? ¿Cómo ha resultado?</a:t>
            </a:r>
          </a:p>
          <a:p>
            <a:r>
              <a:rPr lang="es-MX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 ¿Alguien tiene alguna estrategia o sabe de qué manera podemos calmarnos luego de que las emociones nos invadan? </a:t>
            </a:r>
          </a:p>
          <a:p>
            <a:r>
              <a:rPr lang="es-MX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Se comparten experiencias y opiniones</a:t>
            </a:r>
          </a:p>
        </p:txBody>
      </p:sp>
      <p:sp>
        <p:nvSpPr>
          <p:cNvPr id="20" name="Flecha: hacia abajo 19">
            <a:extLst>
              <a:ext uri="{FF2B5EF4-FFF2-40B4-BE49-F238E27FC236}">
                <a16:creationId xmlns:a16="http://schemas.microsoft.com/office/drawing/2014/main" id="{A8D27363-8381-4D5C-822B-9DF4337AE133}"/>
              </a:ext>
            </a:extLst>
          </p:cNvPr>
          <p:cNvSpPr/>
          <p:nvPr/>
        </p:nvSpPr>
        <p:spPr>
          <a:xfrm>
            <a:off x="5769026" y="4045374"/>
            <a:ext cx="788902" cy="1044115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9632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implemente, muchas gracias | Imágenes de gracias, Imagenes para dar gracias,  Frases de dar gracias">
            <a:extLst>
              <a:ext uri="{FF2B5EF4-FFF2-40B4-BE49-F238E27FC236}">
                <a16:creationId xmlns:a16="http://schemas.microsoft.com/office/drawing/2014/main" id="{56ABF710-4B45-435D-BF62-8DFD487A9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2" y="1719262"/>
            <a:ext cx="7000875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379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ases de educación | Frases de educacion, Mente y corazon, Educacion  emocional">
            <a:extLst>
              <a:ext uri="{FF2B5EF4-FFF2-40B4-BE49-F238E27FC236}">
                <a16:creationId xmlns:a16="http://schemas.microsoft.com/office/drawing/2014/main" id="{3D586D2B-4E6A-45B0-998A-F2A340A33D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47"/>
          <a:stretch/>
        </p:blipFill>
        <p:spPr bwMode="auto">
          <a:xfrm>
            <a:off x="373965" y="225083"/>
            <a:ext cx="6858000" cy="3778054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 Sabiduría del Co-razón. José María Toro.: &quot;De qué sirve que un niño sepa  colocar Neptuno en el Universo si no sabe dónde poner su tristeza o su  rabia&quot;. Entrevista en LA">
            <a:extLst>
              <a:ext uri="{FF2B5EF4-FFF2-40B4-BE49-F238E27FC236}">
                <a16:creationId xmlns:a16="http://schemas.microsoft.com/office/drawing/2014/main" id="{7B3AB5B2-D128-4F40-916B-1DD2486FE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802" y="1773173"/>
            <a:ext cx="6754472" cy="508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56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8" name="Google Shape;1548;p61"/>
          <p:cNvGrpSpPr/>
          <p:nvPr/>
        </p:nvGrpSpPr>
        <p:grpSpPr>
          <a:xfrm>
            <a:off x="1051273" y="51148"/>
            <a:ext cx="9544587" cy="1228605"/>
            <a:chOff x="7728915" y="2370420"/>
            <a:chExt cx="1034472" cy="222546"/>
          </a:xfrm>
        </p:grpSpPr>
        <p:sp>
          <p:nvSpPr>
            <p:cNvPr id="1549" name="Google Shape;1549;p61"/>
            <p:cNvSpPr/>
            <p:nvPr/>
          </p:nvSpPr>
          <p:spPr>
            <a:xfrm>
              <a:off x="7737238" y="2413890"/>
              <a:ext cx="167201" cy="172874"/>
            </a:xfrm>
            <a:custGeom>
              <a:avLst/>
              <a:gdLst/>
              <a:ahLst/>
              <a:cxnLst/>
              <a:rect l="l" t="t" r="r" b="b"/>
              <a:pathLst>
                <a:path w="3154" h="3261" extrusionOk="0">
                  <a:moveTo>
                    <a:pt x="2396" y="0"/>
                  </a:moveTo>
                  <a:cubicBezTo>
                    <a:pt x="2396" y="27"/>
                    <a:pt x="2379" y="54"/>
                    <a:pt x="2341" y="55"/>
                  </a:cubicBezTo>
                  <a:cubicBezTo>
                    <a:pt x="2153" y="65"/>
                    <a:pt x="1962" y="69"/>
                    <a:pt x="1769" y="69"/>
                  </a:cubicBezTo>
                  <a:cubicBezTo>
                    <a:pt x="1251" y="69"/>
                    <a:pt x="725" y="38"/>
                    <a:pt x="217" y="3"/>
                  </a:cubicBezTo>
                  <a:lnTo>
                    <a:pt x="217" y="3"/>
                  </a:lnTo>
                  <a:cubicBezTo>
                    <a:pt x="557" y="612"/>
                    <a:pt x="989" y="1160"/>
                    <a:pt x="1436" y="1696"/>
                  </a:cubicBezTo>
                  <a:cubicBezTo>
                    <a:pt x="1452" y="1716"/>
                    <a:pt x="1453" y="1739"/>
                    <a:pt x="1445" y="1759"/>
                  </a:cubicBezTo>
                  <a:cubicBezTo>
                    <a:pt x="1459" y="1781"/>
                    <a:pt x="1461" y="1812"/>
                    <a:pt x="1437" y="1838"/>
                  </a:cubicBezTo>
                  <a:cubicBezTo>
                    <a:pt x="978" y="2326"/>
                    <a:pt x="493" y="2807"/>
                    <a:pt x="1" y="3261"/>
                  </a:cubicBezTo>
                  <a:cubicBezTo>
                    <a:pt x="1049" y="3215"/>
                    <a:pt x="2102" y="3223"/>
                    <a:pt x="3153" y="3218"/>
                  </a:cubicBezTo>
                  <a:cubicBezTo>
                    <a:pt x="2894" y="3063"/>
                    <a:pt x="2646" y="2892"/>
                    <a:pt x="2419" y="2690"/>
                  </a:cubicBezTo>
                  <a:cubicBezTo>
                    <a:pt x="2407" y="2678"/>
                    <a:pt x="2405" y="2665"/>
                    <a:pt x="2407" y="2651"/>
                  </a:cubicBezTo>
                  <a:cubicBezTo>
                    <a:pt x="2397" y="2633"/>
                    <a:pt x="2398" y="2610"/>
                    <a:pt x="2412" y="2594"/>
                  </a:cubicBezTo>
                  <a:cubicBezTo>
                    <a:pt x="2411" y="2589"/>
                    <a:pt x="2409" y="2584"/>
                    <a:pt x="2409" y="2580"/>
                  </a:cubicBezTo>
                  <a:cubicBezTo>
                    <a:pt x="2396" y="2032"/>
                    <a:pt x="2454" y="1483"/>
                    <a:pt x="2449" y="935"/>
                  </a:cubicBezTo>
                  <a:cubicBezTo>
                    <a:pt x="2448" y="622"/>
                    <a:pt x="2435" y="311"/>
                    <a:pt x="24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61"/>
            <p:cNvSpPr/>
            <p:nvPr/>
          </p:nvSpPr>
          <p:spPr>
            <a:xfrm>
              <a:off x="8619035" y="2410179"/>
              <a:ext cx="135129" cy="175312"/>
            </a:xfrm>
            <a:custGeom>
              <a:avLst/>
              <a:gdLst/>
              <a:ahLst/>
              <a:cxnLst/>
              <a:rect l="l" t="t" r="r" b="b"/>
              <a:pathLst>
                <a:path w="2549" h="3307" extrusionOk="0">
                  <a:moveTo>
                    <a:pt x="2549" y="1"/>
                  </a:moveTo>
                  <a:cubicBezTo>
                    <a:pt x="2390" y="76"/>
                    <a:pt x="2205" y="93"/>
                    <a:pt x="2017" y="93"/>
                  </a:cubicBezTo>
                  <a:cubicBezTo>
                    <a:pt x="1859" y="93"/>
                    <a:pt x="1699" y="81"/>
                    <a:pt x="1549" y="79"/>
                  </a:cubicBezTo>
                  <a:cubicBezTo>
                    <a:pt x="1232" y="75"/>
                    <a:pt x="915" y="70"/>
                    <a:pt x="599" y="49"/>
                  </a:cubicBezTo>
                  <a:lnTo>
                    <a:pt x="599" y="49"/>
                  </a:lnTo>
                  <a:cubicBezTo>
                    <a:pt x="661" y="877"/>
                    <a:pt x="712" y="1715"/>
                    <a:pt x="657" y="2538"/>
                  </a:cubicBezTo>
                  <a:cubicBezTo>
                    <a:pt x="663" y="2551"/>
                    <a:pt x="663" y="2565"/>
                    <a:pt x="652" y="2581"/>
                  </a:cubicBezTo>
                  <a:cubicBezTo>
                    <a:pt x="462" y="2837"/>
                    <a:pt x="234" y="3084"/>
                    <a:pt x="0" y="3306"/>
                  </a:cubicBezTo>
                  <a:cubicBezTo>
                    <a:pt x="511" y="3251"/>
                    <a:pt x="1028" y="3230"/>
                    <a:pt x="1544" y="3230"/>
                  </a:cubicBezTo>
                  <a:cubicBezTo>
                    <a:pt x="1873" y="3230"/>
                    <a:pt x="2202" y="3239"/>
                    <a:pt x="2530" y="3253"/>
                  </a:cubicBezTo>
                  <a:cubicBezTo>
                    <a:pt x="2365" y="3056"/>
                    <a:pt x="2233" y="2834"/>
                    <a:pt x="2080" y="2627"/>
                  </a:cubicBezTo>
                  <a:cubicBezTo>
                    <a:pt x="1864" y="2332"/>
                    <a:pt x="1625" y="2062"/>
                    <a:pt x="1376" y="1795"/>
                  </a:cubicBezTo>
                  <a:cubicBezTo>
                    <a:pt x="1336" y="1752"/>
                    <a:pt x="1365" y="1698"/>
                    <a:pt x="1407" y="1686"/>
                  </a:cubicBezTo>
                  <a:cubicBezTo>
                    <a:pt x="1379" y="1671"/>
                    <a:pt x="1363" y="1632"/>
                    <a:pt x="1391" y="1599"/>
                  </a:cubicBezTo>
                  <a:cubicBezTo>
                    <a:pt x="1796" y="1113"/>
                    <a:pt x="2189" y="627"/>
                    <a:pt x="2534" y="94"/>
                  </a:cubicBezTo>
                  <a:cubicBezTo>
                    <a:pt x="2511" y="65"/>
                    <a:pt x="2507" y="21"/>
                    <a:pt x="25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61"/>
            <p:cNvSpPr/>
            <p:nvPr/>
          </p:nvSpPr>
          <p:spPr>
            <a:xfrm>
              <a:off x="7869820" y="2375244"/>
              <a:ext cx="779814" cy="175100"/>
            </a:xfrm>
            <a:custGeom>
              <a:avLst/>
              <a:gdLst/>
              <a:ahLst/>
              <a:cxnLst/>
              <a:rect l="l" t="t" r="r" b="b"/>
              <a:pathLst>
                <a:path w="14710" h="330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7"/>
                    <a:pt x="7" y="14"/>
                    <a:pt x="7" y="21"/>
                  </a:cubicBezTo>
                  <a:cubicBezTo>
                    <a:pt x="129" y="1078"/>
                    <a:pt x="213" y="2253"/>
                    <a:pt x="1" y="3303"/>
                  </a:cubicBezTo>
                  <a:cubicBezTo>
                    <a:pt x="1471" y="3229"/>
                    <a:pt x="2946" y="3217"/>
                    <a:pt x="4421" y="3217"/>
                  </a:cubicBezTo>
                  <a:cubicBezTo>
                    <a:pt x="5090" y="3217"/>
                    <a:pt x="5759" y="3220"/>
                    <a:pt x="6427" y="3220"/>
                  </a:cubicBezTo>
                  <a:cubicBezTo>
                    <a:pt x="6695" y="3220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5"/>
                    <a:pt x="13939" y="3242"/>
                  </a:cubicBezTo>
                  <a:cubicBezTo>
                    <a:pt x="13952" y="3228"/>
                    <a:pt x="13972" y="3220"/>
                    <a:pt x="13992" y="3220"/>
                  </a:cubicBezTo>
                  <a:cubicBezTo>
                    <a:pt x="14011" y="3220"/>
                    <a:pt x="14031" y="3228"/>
                    <a:pt x="14042" y="3243"/>
                  </a:cubicBezTo>
                  <a:cubicBezTo>
                    <a:pt x="14185" y="3244"/>
                    <a:pt x="14330" y="3245"/>
                    <a:pt x="14474" y="3247"/>
                  </a:cubicBezTo>
                  <a:cubicBezTo>
                    <a:pt x="14477" y="3228"/>
                    <a:pt x="14492" y="3211"/>
                    <a:pt x="14518" y="3210"/>
                  </a:cubicBezTo>
                  <a:cubicBezTo>
                    <a:pt x="14559" y="3209"/>
                    <a:pt x="14601" y="3207"/>
                    <a:pt x="14642" y="3207"/>
                  </a:cubicBezTo>
                  <a:lnTo>
                    <a:pt x="14670" y="3207"/>
                  </a:lnTo>
                  <a:cubicBezTo>
                    <a:pt x="14682" y="3197"/>
                    <a:pt x="14693" y="3186"/>
                    <a:pt x="14705" y="3177"/>
                  </a:cubicBezTo>
                  <a:lnTo>
                    <a:pt x="14710" y="3175"/>
                  </a:lnTo>
                  <a:cubicBezTo>
                    <a:pt x="14632" y="2149"/>
                    <a:pt x="14635" y="1119"/>
                    <a:pt x="14546" y="93"/>
                  </a:cubicBezTo>
                  <a:lnTo>
                    <a:pt x="14543" y="93"/>
                  </a:lnTo>
                  <a:cubicBezTo>
                    <a:pt x="13973" y="100"/>
                    <a:pt x="13402" y="103"/>
                    <a:pt x="12831" y="103"/>
                  </a:cubicBezTo>
                  <a:cubicBezTo>
                    <a:pt x="10957" y="103"/>
                    <a:pt x="9082" y="71"/>
                    <a:pt x="7210" y="57"/>
                  </a:cubicBezTo>
                  <a:cubicBezTo>
                    <a:pt x="5992" y="49"/>
                    <a:pt x="4772" y="38"/>
                    <a:pt x="3553" y="32"/>
                  </a:cubicBezTo>
                  <a:cubicBezTo>
                    <a:pt x="3436" y="31"/>
                    <a:pt x="3319" y="31"/>
                    <a:pt x="3202" y="31"/>
                  </a:cubicBezTo>
                  <a:cubicBezTo>
                    <a:pt x="2695" y="31"/>
                    <a:pt x="2186" y="36"/>
                    <a:pt x="1677" y="36"/>
                  </a:cubicBezTo>
                  <a:cubicBezTo>
                    <a:pt x="1118" y="36"/>
                    <a:pt x="558" y="29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61"/>
            <p:cNvSpPr/>
            <p:nvPr/>
          </p:nvSpPr>
          <p:spPr>
            <a:xfrm>
              <a:off x="8615165" y="2551455"/>
              <a:ext cx="25234" cy="25022"/>
            </a:xfrm>
            <a:custGeom>
              <a:avLst/>
              <a:gdLst/>
              <a:ahLst/>
              <a:cxnLst/>
              <a:rect l="l" t="t" r="r" b="b"/>
              <a:pathLst>
                <a:path w="476" h="472" extrusionOk="0">
                  <a:moveTo>
                    <a:pt x="476" y="0"/>
                  </a:moveTo>
                  <a:cubicBezTo>
                    <a:pt x="470" y="3"/>
                    <a:pt x="464" y="5"/>
                    <a:pt x="458" y="5"/>
                  </a:cubicBezTo>
                  <a:cubicBezTo>
                    <a:pt x="305" y="4"/>
                    <a:pt x="152" y="3"/>
                    <a:pt x="0" y="2"/>
                  </a:cubicBezTo>
                  <a:lnTo>
                    <a:pt x="0" y="2"/>
                  </a:lnTo>
                  <a:cubicBezTo>
                    <a:pt x="24" y="156"/>
                    <a:pt x="29" y="315"/>
                    <a:pt x="15" y="471"/>
                  </a:cubicBezTo>
                  <a:cubicBezTo>
                    <a:pt x="159" y="308"/>
                    <a:pt x="313" y="147"/>
                    <a:pt x="4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61"/>
            <p:cNvSpPr/>
            <p:nvPr/>
          </p:nvSpPr>
          <p:spPr>
            <a:xfrm>
              <a:off x="7873107" y="2555696"/>
              <a:ext cx="41085" cy="27513"/>
            </a:xfrm>
            <a:custGeom>
              <a:avLst/>
              <a:gdLst/>
              <a:ahLst/>
              <a:cxnLst/>
              <a:rect l="l" t="t" r="r" b="b"/>
              <a:pathLst>
                <a:path w="775" h="519" extrusionOk="0">
                  <a:moveTo>
                    <a:pt x="1" y="0"/>
                  </a:moveTo>
                  <a:cubicBezTo>
                    <a:pt x="259" y="173"/>
                    <a:pt x="513" y="351"/>
                    <a:pt x="774" y="518"/>
                  </a:cubicBezTo>
                  <a:cubicBezTo>
                    <a:pt x="754" y="347"/>
                    <a:pt x="748" y="174"/>
                    <a:pt x="762" y="2"/>
                  </a:cubicBezTo>
                  <a:cubicBezTo>
                    <a:pt x="508" y="2"/>
                    <a:pt x="255" y="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61"/>
            <p:cNvSpPr/>
            <p:nvPr/>
          </p:nvSpPr>
          <p:spPr>
            <a:xfrm>
              <a:off x="8691290" y="2406733"/>
              <a:ext cx="72097" cy="92931"/>
            </a:xfrm>
            <a:custGeom>
              <a:avLst/>
              <a:gdLst/>
              <a:ahLst/>
              <a:cxnLst/>
              <a:rect l="l" t="t" r="r" b="b"/>
              <a:pathLst>
                <a:path w="1360" h="1753" extrusionOk="0">
                  <a:moveTo>
                    <a:pt x="1202" y="1"/>
                  </a:moveTo>
                  <a:lnTo>
                    <a:pt x="1186" y="66"/>
                  </a:lnTo>
                  <a:cubicBezTo>
                    <a:pt x="1144" y="86"/>
                    <a:pt x="1148" y="130"/>
                    <a:pt x="1171" y="159"/>
                  </a:cubicBezTo>
                  <a:cubicBezTo>
                    <a:pt x="826" y="692"/>
                    <a:pt x="433" y="1178"/>
                    <a:pt x="28" y="1664"/>
                  </a:cubicBezTo>
                  <a:cubicBezTo>
                    <a:pt x="0" y="1697"/>
                    <a:pt x="15" y="1736"/>
                    <a:pt x="44" y="1751"/>
                  </a:cubicBezTo>
                  <a:lnTo>
                    <a:pt x="86" y="1753"/>
                  </a:lnTo>
                  <a:cubicBezTo>
                    <a:pt x="92" y="1751"/>
                    <a:pt x="98" y="1746"/>
                    <a:pt x="104" y="1741"/>
                  </a:cubicBezTo>
                  <a:cubicBezTo>
                    <a:pt x="597" y="1303"/>
                    <a:pt x="1003" y="759"/>
                    <a:pt x="1337" y="191"/>
                  </a:cubicBezTo>
                  <a:cubicBezTo>
                    <a:pt x="1359" y="152"/>
                    <a:pt x="1344" y="116"/>
                    <a:pt x="1318" y="96"/>
                  </a:cubicBezTo>
                  <a:cubicBezTo>
                    <a:pt x="1321" y="62"/>
                    <a:pt x="1296" y="30"/>
                    <a:pt x="1264" y="19"/>
                  </a:cubicBezTo>
                  <a:cubicBezTo>
                    <a:pt x="1244" y="11"/>
                    <a:pt x="1223" y="5"/>
                    <a:pt x="1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61"/>
            <p:cNvSpPr/>
            <p:nvPr/>
          </p:nvSpPr>
          <p:spPr>
            <a:xfrm>
              <a:off x="7728915" y="2370420"/>
              <a:ext cx="1031411" cy="222546"/>
            </a:xfrm>
            <a:custGeom>
              <a:avLst/>
              <a:gdLst/>
              <a:ahLst/>
              <a:cxnLst/>
              <a:rect l="l" t="t" r="r" b="b"/>
              <a:pathLst>
                <a:path w="19456" h="4198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6" y="120"/>
                    <a:pt x="3776" y="127"/>
                    <a:pt x="4335" y="127"/>
                  </a:cubicBezTo>
                  <a:cubicBezTo>
                    <a:pt x="4844" y="127"/>
                    <a:pt x="5353" y="122"/>
                    <a:pt x="5860" y="122"/>
                  </a:cubicBezTo>
                  <a:cubicBezTo>
                    <a:pt x="5977" y="122"/>
                    <a:pt x="6094" y="122"/>
                    <a:pt x="6211" y="123"/>
                  </a:cubicBezTo>
                  <a:cubicBezTo>
                    <a:pt x="7430" y="129"/>
                    <a:pt x="8650" y="140"/>
                    <a:pt x="9868" y="148"/>
                  </a:cubicBezTo>
                  <a:cubicBezTo>
                    <a:pt x="11740" y="162"/>
                    <a:pt x="13615" y="194"/>
                    <a:pt x="15489" y="194"/>
                  </a:cubicBezTo>
                  <a:cubicBezTo>
                    <a:pt x="16060" y="194"/>
                    <a:pt x="16631" y="191"/>
                    <a:pt x="17201" y="184"/>
                  </a:cubicBezTo>
                  <a:lnTo>
                    <a:pt x="17204" y="184"/>
                  </a:lnTo>
                  <a:cubicBezTo>
                    <a:pt x="17293" y="1210"/>
                    <a:pt x="17290" y="2239"/>
                    <a:pt x="17368" y="3266"/>
                  </a:cubicBezTo>
                  <a:lnTo>
                    <a:pt x="17363" y="3268"/>
                  </a:lnTo>
                  <a:cubicBezTo>
                    <a:pt x="17351" y="3277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8"/>
                  </a:cubicBezTo>
                  <a:cubicBezTo>
                    <a:pt x="16988" y="3336"/>
                    <a:pt x="16843" y="3335"/>
                    <a:pt x="16699" y="3334"/>
                  </a:cubicBezTo>
                  <a:cubicBezTo>
                    <a:pt x="16688" y="3319"/>
                    <a:pt x="16669" y="3311"/>
                    <a:pt x="16650" y="3311"/>
                  </a:cubicBezTo>
                  <a:cubicBezTo>
                    <a:pt x="16630" y="3311"/>
                    <a:pt x="16610" y="3319"/>
                    <a:pt x="16597" y="3333"/>
                  </a:cubicBezTo>
                  <a:cubicBezTo>
                    <a:pt x="14907" y="3316"/>
                    <a:pt x="13217" y="3306"/>
                    <a:pt x="11527" y="3306"/>
                  </a:cubicBezTo>
                  <a:cubicBezTo>
                    <a:pt x="10981" y="3306"/>
                    <a:pt x="10436" y="3307"/>
                    <a:pt x="9890" y="3309"/>
                  </a:cubicBezTo>
                  <a:cubicBezTo>
                    <a:pt x="9622" y="3310"/>
                    <a:pt x="9354" y="3311"/>
                    <a:pt x="9085" y="3311"/>
                  </a:cubicBezTo>
                  <a:cubicBezTo>
                    <a:pt x="8417" y="3311"/>
                    <a:pt x="7748" y="3308"/>
                    <a:pt x="7079" y="3308"/>
                  </a:cubicBezTo>
                  <a:cubicBezTo>
                    <a:pt x="5605" y="3308"/>
                    <a:pt x="4130" y="3320"/>
                    <a:pt x="2659" y="3394"/>
                  </a:cubicBezTo>
                  <a:cubicBezTo>
                    <a:pt x="2871" y="2344"/>
                    <a:pt x="2787" y="1169"/>
                    <a:pt x="2665" y="112"/>
                  </a:cubicBezTo>
                  <a:cubicBezTo>
                    <a:pt x="2665" y="105"/>
                    <a:pt x="2662" y="98"/>
                    <a:pt x="2659" y="92"/>
                  </a:cubicBezTo>
                  <a:close/>
                  <a:moveTo>
                    <a:pt x="17194" y="3415"/>
                  </a:moveTo>
                  <a:cubicBezTo>
                    <a:pt x="17031" y="3562"/>
                    <a:pt x="16877" y="3723"/>
                    <a:pt x="16733" y="3886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0"/>
                  </a:cubicBezTo>
                  <a:cubicBezTo>
                    <a:pt x="17182" y="3420"/>
                    <a:pt x="17188" y="3418"/>
                    <a:pt x="17194" y="3415"/>
                  </a:cubicBezTo>
                  <a:close/>
                  <a:moveTo>
                    <a:pt x="2721" y="3495"/>
                  </a:moveTo>
                  <a:lnTo>
                    <a:pt x="2721" y="3495"/>
                  </a:lnTo>
                  <a:cubicBezTo>
                    <a:pt x="2975" y="3497"/>
                    <a:pt x="3228" y="3497"/>
                    <a:pt x="3482" y="3497"/>
                  </a:cubicBezTo>
                  <a:cubicBezTo>
                    <a:pt x="3468" y="3669"/>
                    <a:pt x="3474" y="3842"/>
                    <a:pt x="3494" y="4013"/>
                  </a:cubicBezTo>
                  <a:cubicBezTo>
                    <a:pt x="3233" y="3846"/>
                    <a:pt x="2979" y="3668"/>
                    <a:pt x="2721" y="3495"/>
                  </a:cubicBezTo>
                  <a:close/>
                  <a:moveTo>
                    <a:pt x="3773" y="0"/>
                  </a:moveTo>
                  <a:cubicBezTo>
                    <a:pt x="3374" y="0"/>
                    <a:pt x="2976" y="6"/>
                    <a:pt x="2580" y="24"/>
                  </a:cubicBezTo>
                  <a:cubicBezTo>
                    <a:pt x="2563" y="25"/>
                    <a:pt x="2553" y="36"/>
                    <a:pt x="2550" y="48"/>
                  </a:cubicBezTo>
                  <a:cubicBezTo>
                    <a:pt x="2528" y="59"/>
                    <a:pt x="2513" y="79"/>
                    <a:pt x="2516" y="111"/>
                  </a:cubicBezTo>
                  <a:cubicBezTo>
                    <a:pt x="2537" y="347"/>
                    <a:pt x="2556" y="584"/>
                    <a:pt x="2572" y="819"/>
                  </a:cubicBezTo>
                  <a:cubicBezTo>
                    <a:pt x="2592" y="1131"/>
                    <a:pt x="2605" y="1442"/>
                    <a:pt x="2607" y="1755"/>
                  </a:cubicBezTo>
                  <a:cubicBezTo>
                    <a:pt x="2611" y="2303"/>
                    <a:pt x="2553" y="2852"/>
                    <a:pt x="2566" y="3399"/>
                  </a:cubicBezTo>
                  <a:cubicBezTo>
                    <a:pt x="2566" y="3404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4"/>
                    <a:pt x="2564" y="3498"/>
                    <a:pt x="2576" y="3509"/>
                  </a:cubicBezTo>
                  <a:cubicBezTo>
                    <a:pt x="2803" y="3712"/>
                    <a:pt x="3051" y="3882"/>
                    <a:pt x="3310" y="4037"/>
                  </a:cubicBezTo>
                  <a:cubicBezTo>
                    <a:pt x="2260" y="4043"/>
                    <a:pt x="1207" y="4034"/>
                    <a:pt x="158" y="4081"/>
                  </a:cubicBezTo>
                  <a:cubicBezTo>
                    <a:pt x="650" y="3627"/>
                    <a:pt x="1136" y="3146"/>
                    <a:pt x="1594" y="2658"/>
                  </a:cubicBezTo>
                  <a:cubicBezTo>
                    <a:pt x="1619" y="2631"/>
                    <a:pt x="1616" y="2601"/>
                    <a:pt x="1602" y="2579"/>
                  </a:cubicBezTo>
                  <a:cubicBezTo>
                    <a:pt x="1610" y="2559"/>
                    <a:pt x="1610" y="2536"/>
                    <a:pt x="1593" y="2516"/>
                  </a:cubicBezTo>
                  <a:cubicBezTo>
                    <a:pt x="1146" y="1980"/>
                    <a:pt x="716" y="1432"/>
                    <a:pt x="374" y="822"/>
                  </a:cubicBezTo>
                  <a:lnTo>
                    <a:pt x="374" y="822"/>
                  </a:lnTo>
                  <a:cubicBezTo>
                    <a:pt x="887" y="857"/>
                    <a:pt x="1416" y="889"/>
                    <a:pt x="1937" y="889"/>
                  </a:cubicBezTo>
                  <a:cubicBezTo>
                    <a:pt x="2125" y="889"/>
                    <a:pt x="2313" y="884"/>
                    <a:pt x="2498" y="875"/>
                  </a:cubicBezTo>
                  <a:cubicBezTo>
                    <a:pt x="2536" y="873"/>
                    <a:pt x="2553" y="847"/>
                    <a:pt x="2553" y="820"/>
                  </a:cubicBezTo>
                  <a:cubicBezTo>
                    <a:pt x="2553" y="793"/>
                    <a:pt x="2535" y="766"/>
                    <a:pt x="2498" y="762"/>
                  </a:cubicBezTo>
                  <a:cubicBezTo>
                    <a:pt x="2059" y="717"/>
                    <a:pt x="1605" y="704"/>
                    <a:pt x="1154" y="704"/>
                  </a:cubicBezTo>
                  <a:cubicBezTo>
                    <a:pt x="878" y="704"/>
                    <a:pt x="603" y="709"/>
                    <a:pt x="333" y="715"/>
                  </a:cubicBezTo>
                  <a:cubicBezTo>
                    <a:pt x="320" y="715"/>
                    <a:pt x="311" y="719"/>
                    <a:pt x="301" y="725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10"/>
                  </a:cubicBezTo>
                  <a:cubicBezTo>
                    <a:pt x="582" y="1447"/>
                    <a:pt x="973" y="2057"/>
                    <a:pt x="1487" y="2575"/>
                  </a:cubicBezTo>
                  <a:cubicBezTo>
                    <a:pt x="989" y="3022"/>
                    <a:pt x="505" y="3513"/>
                    <a:pt x="67" y="4018"/>
                  </a:cubicBezTo>
                  <a:cubicBezTo>
                    <a:pt x="47" y="4040"/>
                    <a:pt x="50" y="4066"/>
                    <a:pt x="63" y="4085"/>
                  </a:cubicBezTo>
                  <a:cubicBezTo>
                    <a:pt x="1" y="4091"/>
                    <a:pt x="1" y="4184"/>
                    <a:pt x="66" y="4185"/>
                  </a:cubicBezTo>
                  <a:cubicBezTo>
                    <a:pt x="382" y="4194"/>
                    <a:pt x="697" y="4197"/>
                    <a:pt x="1013" y="4197"/>
                  </a:cubicBezTo>
                  <a:cubicBezTo>
                    <a:pt x="1847" y="4197"/>
                    <a:pt x="2682" y="4174"/>
                    <a:pt x="3514" y="4165"/>
                  </a:cubicBezTo>
                  <a:cubicBezTo>
                    <a:pt x="3556" y="4164"/>
                    <a:pt x="3576" y="4130"/>
                    <a:pt x="3575" y="4098"/>
                  </a:cubicBezTo>
                  <a:cubicBezTo>
                    <a:pt x="3598" y="4092"/>
                    <a:pt x="3616" y="4075"/>
                    <a:pt x="3614" y="4044"/>
                  </a:cubicBezTo>
                  <a:cubicBezTo>
                    <a:pt x="3601" y="3862"/>
                    <a:pt x="3600" y="3680"/>
                    <a:pt x="3601" y="3497"/>
                  </a:cubicBezTo>
                  <a:cubicBezTo>
                    <a:pt x="5697" y="3493"/>
                    <a:pt x="7794" y="3412"/>
                    <a:pt x="9890" y="3401"/>
                  </a:cubicBezTo>
                  <a:cubicBezTo>
                    <a:pt x="10703" y="3397"/>
                    <a:pt x="11516" y="3395"/>
                    <a:pt x="12329" y="3395"/>
                  </a:cubicBezTo>
                  <a:cubicBezTo>
                    <a:pt x="13748" y="3395"/>
                    <a:pt x="15167" y="3402"/>
                    <a:pt x="16586" y="3415"/>
                  </a:cubicBezTo>
                  <a:cubicBezTo>
                    <a:pt x="16600" y="3637"/>
                    <a:pt x="16604" y="3855"/>
                    <a:pt x="16603" y="4079"/>
                  </a:cubicBezTo>
                  <a:cubicBezTo>
                    <a:pt x="16562" y="4092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26" y="4141"/>
                    <a:pt x="18037" y="4114"/>
                    <a:pt x="18749" y="4114"/>
                  </a:cubicBezTo>
                  <a:cubicBezTo>
                    <a:pt x="18946" y="4114"/>
                    <a:pt x="19143" y="4116"/>
                    <a:pt x="19341" y="4121"/>
                  </a:cubicBezTo>
                  <a:cubicBezTo>
                    <a:pt x="19373" y="4121"/>
                    <a:pt x="19391" y="4100"/>
                    <a:pt x="19396" y="4076"/>
                  </a:cubicBezTo>
                  <a:cubicBezTo>
                    <a:pt x="19397" y="4077"/>
                    <a:pt x="19398" y="4077"/>
                    <a:pt x="19399" y="4077"/>
                  </a:cubicBezTo>
                  <a:cubicBezTo>
                    <a:pt x="19428" y="4077"/>
                    <a:pt x="19456" y="4043"/>
                    <a:pt x="19437" y="4012"/>
                  </a:cubicBezTo>
                  <a:cubicBezTo>
                    <a:pt x="19103" y="3446"/>
                    <a:pt x="18737" y="2909"/>
                    <a:pt x="18260" y="2449"/>
                  </a:cubicBezTo>
                  <a:cubicBezTo>
                    <a:pt x="18254" y="2443"/>
                    <a:pt x="18247" y="2440"/>
                    <a:pt x="18240" y="2437"/>
                  </a:cubicBezTo>
                  <a:lnTo>
                    <a:pt x="18198" y="2434"/>
                  </a:lnTo>
                  <a:cubicBezTo>
                    <a:pt x="18156" y="2447"/>
                    <a:pt x="18129" y="2502"/>
                    <a:pt x="18167" y="2543"/>
                  </a:cubicBezTo>
                  <a:cubicBezTo>
                    <a:pt x="18416" y="2811"/>
                    <a:pt x="18655" y="3081"/>
                    <a:pt x="18872" y="3377"/>
                  </a:cubicBezTo>
                  <a:cubicBezTo>
                    <a:pt x="19024" y="3583"/>
                    <a:pt x="19156" y="3805"/>
                    <a:pt x="19321" y="4002"/>
                  </a:cubicBezTo>
                  <a:cubicBezTo>
                    <a:pt x="18993" y="3988"/>
                    <a:pt x="18664" y="3979"/>
                    <a:pt x="18335" y="3979"/>
                  </a:cubicBezTo>
                  <a:cubicBezTo>
                    <a:pt x="17819" y="3979"/>
                    <a:pt x="17302" y="4000"/>
                    <a:pt x="16791" y="4055"/>
                  </a:cubicBezTo>
                  <a:cubicBezTo>
                    <a:pt x="17025" y="3834"/>
                    <a:pt x="17254" y="3586"/>
                    <a:pt x="17443" y="3330"/>
                  </a:cubicBezTo>
                  <a:cubicBezTo>
                    <a:pt x="17454" y="3315"/>
                    <a:pt x="17454" y="3300"/>
                    <a:pt x="17449" y="3287"/>
                  </a:cubicBezTo>
                  <a:cubicBezTo>
                    <a:pt x="17503" y="2464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19"/>
                    <a:pt x="18023" y="825"/>
                    <a:pt x="18340" y="829"/>
                  </a:cubicBezTo>
                  <a:cubicBezTo>
                    <a:pt x="18490" y="830"/>
                    <a:pt x="18651" y="843"/>
                    <a:pt x="18810" y="843"/>
                  </a:cubicBezTo>
                  <a:cubicBezTo>
                    <a:pt x="18997" y="843"/>
                    <a:pt x="19181" y="825"/>
                    <a:pt x="19340" y="751"/>
                  </a:cubicBezTo>
                  <a:lnTo>
                    <a:pt x="19356" y="685"/>
                  </a:lnTo>
                  <a:cubicBezTo>
                    <a:pt x="19265" y="662"/>
                    <a:pt x="19164" y="655"/>
                    <a:pt x="19059" y="655"/>
                  </a:cubicBezTo>
                  <a:cubicBezTo>
                    <a:pt x="18865" y="655"/>
                    <a:pt x="18660" y="680"/>
                    <a:pt x="18495" y="680"/>
                  </a:cubicBezTo>
                  <a:cubicBezTo>
                    <a:pt x="18123" y="680"/>
                    <a:pt x="17753" y="682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2"/>
                    <a:pt x="17265" y="72"/>
                  </a:cubicBezTo>
                  <a:cubicBezTo>
                    <a:pt x="17249" y="72"/>
                    <a:pt x="17233" y="77"/>
                    <a:pt x="17222" y="87"/>
                  </a:cubicBezTo>
                  <a:cubicBezTo>
                    <a:pt x="17215" y="85"/>
                    <a:pt x="17209" y="83"/>
                    <a:pt x="17202" y="83"/>
                  </a:cubicBezTo>
                  <a:cubicBezTo>
                    <a:pt x="14759" y="28"/>
                    <a:pt x="12312" y="49"/>
                    <a:pt x="9868" y="40"/>
                  </a:cubicBezTo>
                  <a:cubicBezTo>
                    <a:pt x="8650" y="37"/>
                    <a:pt x="7431" y="34"/>
                    <a:pt x="6211" y="29"/>
                  </a:cubicBezTo>
                  <a:cubicBezTo>
                    <a:pt x="5402" y="26"/>
                    <a:pt x="4586" y="0"/>
                    <a:pt x="37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56" name="Google Shape;1556;p61"/>
          <p:cNvSpPr txBox="1">
            <a:spLocks noGrp="1"/>
          </p:cNvSpPr>
          <p:nvPr>
            <p:ph type="title"/>
          </p:nvPr>
        </p:nvSpPr>
        <p:spPr>
          <a:xfrm>
            <a:off x="2780400" y="299876"/>
            <a:ext cx="66312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Aprendizaje Socioemocional</a:t>
            </a:r>
            <a:endParaRPr dirty="0"/>
          </a:p>
        </p:txBody>
      </p:sp>
      <p:sp>
        <p:nvSpPr>
          <p:cNvPr id="1557" name="Google Shape;1557;p61"/>
          <p:cNvSpPr txBox="1"/>
          <p:nvPr/>
        </p:nvSpPr>
        <p:spPr>
          <a:xfrm>
            <a:off x="313569" y="2116273"/>
            <a:ext cx="11270512" cy="99104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s-MX" sz="1600" kern="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El aprendizaje socioemocional contempla el </a:t>
            </a:r>
            <a:r>
              <a:rPr lang="es-MX" sz="1600" kern="0" dirty="0">
                <a:solidFill>
                  <a:srgbClr val="000000"/>
                </a:solidFill>
                <a:highlight>
                  <a:srgbClr val="FFFF00"/>
                </a:highlight>
                <a:latin typeface="Raleway"/>
                <a:ea typeface="Raleway"/>
                <a:cs typeface="Raleway"/>
                <a:sym typeface="Raleway"/>
              </a:rPr>
              <a:t>desarrollo de las competencias socioemocionales</a:t>
            </a:r>
            <a:r>
              <a:rPr lang="es-MX" sz="1600" kern="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, las cuales permiten percibir y comprender las emociones, regularlas reflexivamente y utilizarlas para ayudar al pensamiento, </a:t>
            </a:r>
            <a:r>
              <a:rPr lang="es-MX" sz="1600" kern="0" dirty="0">
                <a:solidFill>
                  <a:srgbClr val="000000"/>
                </a:solidFill>
                <a:highlight>
                  <a:srgbClr val="FFFF00"/>
                </a:highlight>
                <a:latin typeface="Raleway"/>
                <a:ea typeface="Raleway"/>
                <a:cs typeface="Raleway"/>
                <a:sym typeface="Raleway"/>
              </a:rPr>
              <a:t>promoviendo el crecimiento emocional e intelectual</a:t>
            </a:r>
            <a:r>
              <a:rPr lang="es-MX" sz="1600" kern="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(Mayer y Salovey, 1997)</a:t>
            </a:r>
            <a:endParaRPr sz="1600" kern="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" name="Google Shape;1557;p61">
            <a:extLst>
              <a:ext uri="{FF2B5EF4-FFF2-40B4-BE49-F238E27FC236}">
                <a16:creationId xmlns:a16="http://schemas.microsoft.com/office/drawing/2014/main" id="{4B32EFAA-99B9-40CA-8787-7CD12815978F}"/>
              </a:ext>
            </a:extLst>
          </p:cNvPr>
          <p:cNvSpPr txBox="1"/>
          <p:nvPr/>
        </p:nvSpPr>
        <p:spPr>
          <a:xfrm>
            <a:off x="411125" y="4458924"/>
            <a:ext cx="11270512" cy="99104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s-MX" sz="1600" kern="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Cuando los </a:t>
            </a:r>
            <a:r>
              <a:rPr lang="es-MX" sz="1600" kern="0" dirty="0">
                <a:solidFill>
                  <a:srgbClr val="000000"/>
                </a:solidFill>
                <a:highlight>
                  <a:srgbClr val="FFFF00"/>
                </a:highlight>
                <a:latin typeface="Raleway"/>
                <a:ea typeface="Raleway"/>
                <a:cs typeface="Raleway"/>
                <a:sym typeface="Raleway"/>
              </a:rPr>
              <a:t>docentes</a:t>
            </a:r>
            <a:r>
              <a:rPr lang="es-MX" sz="1600" kern="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cuentan con un </a:t>
            </a:r>
            <a:r>
              <a:rPr lang="es-MX" sz="1600" kern="0" dirty="0">
                <a:solidFill>
                  <a:srgbClr val="000000"/>
                </a:solidFill>
                <a:highlight>
                  <a:srgbClr val="FFFF00"/>
                </a:highlight>
                <a:latin typeface="Raleway"/>
                <a:ea typeface="Raleway"/>
                <a:cs typeface="Raleway"/>
                <a:sym typeface="Raleway"/>
              </a:rPr>
              <a:t>alto nivel de competencias socioemocionales  </a:t>
            </a:r>
            <a:r>
              <a:rPr lang="es-MX" sz="1600" kern="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logran crear un </a:t>
            </a:r>
            <a:r>
              <a:rPr lang="es-MX" sz="1600" kern="0" dirty="0">
                <a:solidFill>
                  <a:srgbClr val="000000"/>
                </a:solidFill>
                <a:highlight>
                  <a:srgbClr val="FFFF00"/>
                </a:highlight>
                <a:latin typeface="Raleway"/>
                <a:ea typeface="Raleway"/>
                <a:cs typeface="Raleway"/>
                <a:sym typeface="Raleway"/>
              </a:rPr>
              <a:t>ambiente seguro  contenedor y propenso para el aprendizaje,</a:t>
            </a:r>
            <a:r>
              <a:rPr lang="es-MX" sz="1600" kern="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aquellos docentes que cuentan con mayores competencias socioemocionales  tienen una </a:t>
            </a:r>
            <a:r>
              <a:rPr lang="es-MX" sz="1600" kern="0" dirty="0">
                <a:solidFill>
                  <a:srgbClr val="000000"/>
                </a:solidFill>
                <a:highlight>
                  <a:srgbClr val="FFFF00"/>
                </a:highlight>
                <a:latin typeface="Raleway"/>
                <a:ea typeface="Raleway"/>
                <a:cs typeface="Raleway"/>
                <a:sym typeface="Raleway"/>
              </a:rPr>
              <a:t>mejor gestión de aula y manejo del comportamiento de los estudiantes </a:t>
            </a:r>
            <a:r>
              <a:rPr lang="es-MX" sz="1600" kern="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(Jennings y Greenberg, 2009)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7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>
            <a:extLst>
              <a:ext uri="{FF2B5EF4-FFF2-40B4-BE49-F238E27FC236}">
                <a16:creationId xmlns:a16="http://schemas.microsoft.com/office/drawing/2014/main" id="{44C09AA9-20A7-420B-B7D1-3AD21A5FA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2051537" y="-365460"/>
            <a:ext cx="8344487" cy="6442704"/>
          </a:xfrm>
        </p:spPr>
        <p:txBody>
          <a:bodyPr/>
          <a:lstStyle/>
          <a:p>
            <a:r>
              <a:rPr lang="es-CL" dirty="0"/>
              <a:t>APRENDIZAJE SOCIOEMOCIONAL </a:t>
            </a:r>
          </a:p>
          <a:p>
            <a:r>
              <a:rPr lang="es-CL" dirty="0"/>
              <a:t>desde el Currículum Nacional</a:t>
            </a:r>
          </a:p>
          <a:p>
            <a:pPr marL="152400" indent="0"/>
            <a:r>
              <a:rPr lang="es-MX" sz="1800" dirty="0"/>
              <a:t> Actualmente los </a:t>
            </a:r>
            <a:r>
              <a:rPr lang="es-MX" sz="1800" dirty="0">
                <a:highlight>
                  <a:srgbClr val="FF00FF"/>
                </a:highlight>
              </a:rPr>
              <a:t>planes de estudio </a:t>
            </a:r>
            <a:r>
              <a:rPr lang="es-MX" sz="1800" dirty="0"/>
              <a:t>proponen un tiempo </a:t>
            </a:r>
          </a:p>
          <a:p>
            <a:pPr marL="152400" indent="0"/>
            <a:r>
              <a:rPr lang="es-MX" sz="1800" dirty="0"/>
              <a:t>     exclusivo para la asignatura de </a:t>
            </a:r>
            <a:r>
              <a:rPr lang="es-MX" sz="1800" dirty="0">
                <a:highlight>
                  <a:srgbClr val="FF00FF"/>
                </a:highlight>
              </a:rPr>
              <a:t>Orientación,</a:t>
            </a:r>
            <a:r>
              <a:rPr lang="es-MX" sz="1800" dirty="0"/>
              <a:t> lo que posibilita             </a:t>
            </a:r>
          </a:p>
          <a:p>
            <a:pPr marL="152400" indent="0"/>
            <a:r>
              <a:rPr lang="es-MX" sz="1800" dirty="0"/>
              <a:t>que desde </a:t>
            </a:r>
            <a:r>
              <a:rPr lang="es-MX" sz="1800" dirty="0">
                <a:highlight>
                  <a:srgbClr val="FF00FF"/>
                </a:highlight>
              </a:rPr>
              <a:t>1° básico a 2° medio </a:t>
            </a:r>
            <a:r>
              <a:rPr lang="es-MX" sz="1800" dirty="0"/>
              <a:t>se cuente con un </a:t>
            </a:r>
            <a:r>
              <a:rPr lang="es-MX" sz="1800" dirty="0">
                <a:highlight>
                  <a:srgbClr val="FF00FF"/>
                </a:highlight>
              </a:rPr>
              <a:t>espacio para </a:t>
            </a:r>
          </a:p>
          <a:p>
            <a:pPr marL="152400" indent="0"/>
            <a:r>
              <a:rPr lang="es-MX" sz="1800" dirty="0"/>
              <a:t>que los estudiantes puedan aprender los conocimientos</a:t>
            </a:r>
          </a:p>
          <a:p>
            <a:pPr marL="152400" indent="0"/>
            <a:r>
              <a:rPr lang="es-MX" sz="1800" dirty="0"/>
              <a:t> claves, practicar las habilidades y adquirir las actitudes </a:t>
            </a:r>
          </a:p>
          <a:p>
            <a:pPr marL="152400" indent="0"/>
            <a:r>
              <a:rPr lang="es-MX" sz="1800" dirty="0"/>
              <a:t>para un desarrollo socioemocional efectivo.</a:t>
            </a:r>
            <a:endParaRPr lang="es-CL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5" name="Google Shape;2335;p81"/>
          <p:cNvSpPr/>
          <p:nvPr/>
        </p:nvSpPr>
        <p:spPr>
          <a:xfrm>
            <a:off x="1066526" y="410396"/>
            <a:ext cx="9204493" cy="5344142"/>
          </a:xfrm>
          <a:custGeom>
            <a:avLst/>
            <a:gdLst/>
            <a:ahLst/>
            <a:cxnLst/>
            <a:rect l="l" t="t" r="r" b="b"/>
            <a:pathLst>
              <a:path w="10577" h="8527" extrusionOk="0">
                <a:moveTo>
                  <a:pt x="10576" y="2410"/>
                </a:moveTo>
                <a:cubicBezTo>
                  <a:pt x="10576" y="2751"/>
                  <a:pt x="10488" y="3083"/>
                  <a:pt x="10322" y="3385"/>
                </a:cubicBezTo>
                <a:cubicBezTo>
                  <a:pt x="10186" y="3639"/>
                  <a:pt x="10039" y="3883"/>
                  <a:pt x="9864" y="4117"/>
                </a:cubicBezTo>
                <a:cubicBezTo>
                  <a:pt x="9718" y="4322"/>
                  <a:pt x="9718" y="4400"/>
                  <a:pt x="9864" y="4605"/>
                </a:cubicBezTo>
                <a:cubicBezTo>
                  <a:pt x="10030" y="4829"/>
                  <a:pt x="10127" y="5102"/>
                  <a:pt x="10166" y="5375"/>
                </a:cubicBezTo>
                <a:cubicBezTo>
                  <a:pt x="10196" y="5541"/>
                  <a:pt x="10196" y="5717"/>
                  <a:pt x="10205" y="5883"/>
                </a:cubicBezTo>
                <a:cubicBezTo>
                  <a:pt x="10244" y="6614"/>
                  <a:pt x="9893" y="7122"/>
                  <a:pt x="9298" y="7483"/>
                </a:cubicBezTo>
                <a:cubicBezTo>
                  <a:pt x="8791" y="7814"/>
                  <a:pt x="8157" y="7902"/>
                  <a:pt x="7581" y="7707"/>
                </a:cubicBezTo>
                <a:cubicBezTo>
                  <a:pt x="7386" y="7648"/>
                  <a:pt x="7191" y="7590"/>
                  <a:pt x="6986" y="7541"/>
                </a:cubicBezTo>
                <a:cubicBezTo>
                  <a:pt x="6840" y="7483"/>
                  <a:pt x="6684" y="7522"/>
                  <a:pt x="6586" y="7639"/>
                </a:cubicBezTo>
                <a:cubicBezTo>
                  <a:pt x="6127" y="8136"/>
                  <a:pt x="5542" y="8341"/>
                  <a:pt x="4898" y="8448"/>
                </a:cubicBezTo>
                <a:cubicBezTo>
                  <a:pt x="4596" y="8517"/>
                  <a:pt x="4293" y="8526"/>
                  <a:pt x="3981" y="8497"/>
                </a:cubicBezTo>
                <a:cubicBezTo>
                  <a:pt x="3659" y="8468"/>
                  <a:pt x="3376" y="8292"/>
                  <a:pt x="3211" y="8009"/>
                </a:cubicBezTo>
                <a:cubicBezTo>
                  <a:pt x="3113" y="7844"/>
                  <a:pt x="3025" y="7678"/>
                  <a:pt x="2957" y="7492"/>
                </a:cubicBezTo>
                <a:cubicBezTo>
                  <a:pt x="2889" y="7326"/>
                  <a:pt x="2801" y="7278"/>
                  <a:pt x="2625" y="7326"/>
                </a:cubicBezTo>
                <a:cubicBezTo>
                  <a:pt x="2606" y="7336"/>
                  <a:pt x="2586" y="7336"/>
                  <a:pt x="2567" y="7346"/>
                </a:cubicBezTo>
                <a:cubicBezTo>
                  <a:pt x="2128" y="7522"/>
                  <a:pt x="1659" y="7492"/>
                  <a:pt x="1211" y="7434"/>
                </a:cubicBezTo>
                <a:cubicBezTo>
                  <a:pt x="752" y="7385"/>
                  <a:pt x="303" y="6917"/>
                  <a:pt x="235" y="6429"/>
                </a:cubicBezTo>
                <a:cubicBezTo>
                  <a:pt x="186" y="6029"/>
                  <a:pt x="284" y="5619"/>
                  <a:pt x="499" y="5278"/>
                </a:cubicBezTo>
                <a:cubicBezTo>
                  <a:pt x="538" y="5219"/>
                  <a:pt x="586" y="5161"/>
                  <a:pt x="625" y="5102"/>
                </a:cubicBezTo>
                <a:cubicBezTo>
                  <a:pt x="703" y="5005"/>
                  <a:pt x="713" y="4868"/>
                  <a:pt x="645" y="4761"/>
                </a:cubicBezTo>
                <a:cubicBezTo>
                  <a:pt x="596" y="4683"/>
                  <a:pt x="547" y="4605"/>
                  <a:pt x="489" y="4527"/>
                </a:cubicBezTo>
                <a:cubicBezTo>
                  <a:pt x="235" y="4166"/>
                  <a:pt x="79" y="3736"/>
                  <a:pt x="50" y="3297"/>
                </a:cubicBezTo>
                <a:cubicBezTo>
                  <a:pt x="1" y="2644"/>
                  <a:pt x="264" y="2107"/>
                  <a:pt x="742" y="1678"/>
                </a:cubicBezTo>
                <a:cubicBezTo>
                  <a:pt x="1123" y="1337"/>
                  <a:pt x="1611" y="1102"/>
                  <a:pt x="2118" y="1034"/>
                </a:cubicBezTo>
                <a:cubicBezTo>
                  <a:pt x="2450" y="985"/>
                  <a:pt x="2791" y="1034"/>
                  <a:pt x="3093" y="1180"/>
                </a:cubicBezTo>
                <a:cubicBezTo>
                  <a:pt x="3240" y="1259"/>
                  <a:pt x="3376" y="1337"/>
                  <a:pt x="3523" y="1405"/>
                </a:cubicBezTo>
                <a:cubicBezTo>
                  <a:pt x="3786" y="1522"/>
                  <a:pt x="3893" y="1493"/>
                  <a:pt x="4030" y="1239"/>
                </a:cubicBezTo>
                <a:cubicBezTo>
                  <a:pt x="4118" y="1093"/>
                  <a:pt x="4196" y="946"/>
                  <a:pt x="4293" y="810"/>
                </a:cubicBezTo>
                <a:cubicBezTo>
                  <a:pt x="4615" y="293"/>
                  <a:pt x="5201" y="0"/>
                  <a:pt x="5815" y="49"/>
                </a:cubicBezTo>
                <a:cubicBezTo>
                  <a:pt x="6274" y="59"/>
                  <a:pt x="6693" y="312"/>
                  <a:pt x="6908" y="722"/>
                </a:cubicBezTo>
                <a:cubicBezTo>
                  <a:pt x="6986" y="839"/>
                  <a:pt x="7044" y="985"/>
                  <a:pt x="7113" y="1112"/>
                </a:cubicBezTo>
                <a:cubicBezTo>
                  <a:pt x="7240" y="1317"/>
                  <a:pt x="7357" y="1356"/>
                  <a:pt x="7552" y="1210"/>
                </a:cubicBezTo>
                <a:cubicBezTo>
                  <a:pt x="7601" y="1180"/>
                  <a:pt x="7649" y="1141"/>
                  <a:pt x="7698" y="1102"/>
                </a:cubicBezTo>
                <a:cubicBezTo>
                  <a:pt x="8196" y="673"/>
                  <a:pt x="8791" y="527"/>
                  <a:pt x="9425" y="537"/>
                </a:cubicBezTo>
                <a:cubicBezTo>
                  <a:pt x="9620" y="537"/>
                  <a:pt x="9815" y="615"/>
                  <a:pt x="9952" y="761"/>
                </a:cubicBezTo>
                <a:cubicBezTo>
                  <a:pt x="10332" y="1141"/>
                  <a:pt x="10488" y="1629"/>
                  <a:pt x="10566" y="2146"/>
                </a:cubicBezTo>
                <a:cubicBezTo>
                  <a:pt x="10576" y="2234"/>
                  <a:pt x="10576" y="2322"/>
                  <a:pt x="10576" y="241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36" name="Google Shape;2336;p81"/>
          <p:cNvSpPr txBox="1">
            <a:spLocks noGrp="1"/>
          </p:cNvSpPr>
          <p:nvPr>
            <p:ph type="title"/>
          </p:nvPr>
        </p:nvSpPr>
        <p:spPr>
          <a:xfrm>
            <a:off x="1549548" y="1294228"/>
            <a:ext cx="7757285" cy="351817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4000" b="1" dirty="0">
                <a:latin typeface="MV Boli" panose="02000500030200090000" pitchFamily="2" charset="0"/>
                <a:cs typeface="MV Boli" panose="02000500030200090000" pitchFamily="2" charset="0"/>
              </a:rPr>
              <a:t>ESTRATEGIAS PARA EL DESAROLLO SOCIOEMOCIONAL EN AULA</a:t>
            </a:r>
            <a:endParaRPr sz="40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grpSp>
        <p:nvGrpSpPr>
          <p:cNvPr id="2337" name="Google Shape;2337;p81"/>
          <p:cNvGrpSpPr/>
          <p:nvPr/>
        </p:nvGrpSpPr>
        <p:grpSpPr>
          <a:xfrm>
            <a:off x="653197" y="3428989"/>
            <a:ext cx="1465481" cy="1492340"/>
            <a:chOff x="573325" y="2405283"/>
            <a:chExt cx="579456" cy="590044"/>
          </a:xfrm>
        </p:grpSpPr>
        <p:sp>
          <p:nvSpPr>
            <p:cNvPr id="2338" name="Google Shape;2338;p81"/>
            <p:cNvSpPr/>
            <p:nvPr/>
          </p:nvSpPr>
          <p:spPr>
            <a:xfrm>
              <a:off x="825960" y="2405283"/>
              <a:ext cx="216562" cy="288915"/>
            </a:xfrm>
            <a:custGeom>
              <a:avLst/>
              <a:gdLst/>
              <a:ahLst/>
              <a:cxnLst/>
              <a:rect l="l" t="t" r="r" b="b"/>
              <a:pathLst>
                <a:path w="3068" h="4093" extrusionOk="0">
                  <a:moveTo>
                    <a:pt x="2962" y="0"/>
                  </a:moveTo>
                  <a:cubicBezTo>
                    <a:pt x="2950" y="0"/>
                    <a:pt x="2939" y="3"/>
                    <a:pt x="2928" y="8"/>
                  </a:cubicBezTo>
                  <a:cubicBezTo>
                    <a:pt x="2255" y="301"/>
                    <a:pt x="1621" y="652"/>
                    <a:pt x="1182" y="1247"/>
                  </a:cubicBezTo>
                  <a:cubicBezTo>
                    <a:pt x="577" y="2076"/>
                    <a:pt x="831" y="3179"/>
                    <a:pt x="60" y="3959"/>
                  </a:cubicBezTo>
                  <a:cubicBezTo>
                    <a:pt x="0" y="4011"/>
                    <a:pt x="49" y="4092"/>
                    <a:pt x="110" y="4092"/>
                  </a:cubicBezTo>
                  <a:cubicBezTo>
                    <a:pt x="129" y="4092"/>
                    <a:pt x="149" y="4085"/>
                    <a:pt x="167" y="4066"/>
                  </a:cubicBezTo>
                  <a:cubicBezTo>
                    <a:pt x="714" y="3510"/>
                    <a:pt x="840" y="2827"/>
                    <a:pt x="1016" y="2096"/>
                  </a:cubicBezTo>
                  <a:cubicBezTo>
                    <a:pt x="1237" y="1151"/>
                    <a:pt x="1928" y="654"/>
                    <a:pt x="2744" y="265"/>
                  </a:cubicBezTo>
                  <a:lnTo>
                    <a:pt x="2744" y="265"/>
                  </a:lnTo>
                  <a:cubicBezTo>
                    <a:pt x="2402" y="745"/>
                    <a:pt x="2002" y="1178"/>
                    <a:pt x="1689" y="1676"/>
                  </a:cubicBezTo>
                  <a:cubicBezTo>
                    <a:pt x="1338" y="2222"/>
                    <a:pt x="1328" y="2857"/>
                    <a:pt x="1231" y="3471"/>
                  </a:cubicBezTo>
                  <a:cubicBezTo>
                    <a:pt x="1219" y="3529"/>
                    <a:pt x="1270" y="3567"/>
                    <a:pt x="1315" y="3567"/>
                  </a:cubicBezTo>
                  <a:cubicBezTo>
                    <a:pt x="1345" y="3567"/>
                    <a:pt x="1373" y="3550"/>
                    <a:pt x="1377" y="3510"/>
                  </a:cubicBezTo>
                  <a:cubicBezTo>
                    <a:pt x="1475" y="2896"/>
                    <a:pt x="1504" y="2320"/>
                    <a:pt x="1816" y="1754"/>
                  </a:cubicBezTo>
                  <a:cubicBezTo>
                    <a:pt x="2148" y="1169"/>
                    <a:pt x="2674" y="691"/>
                    <a:pt x="3035" y="115"/>
                  </a:cubicBezTo>
                  <a:cubicBezTo>
                    <a:pt x="3067" y="51"/>
                    <a:pt x="3014" y="0"/>
                    <a:pt x="29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81"/>
            <p:cNvSpPr/>
            <p:nvPr/>
          </p:nvSpPr>
          <p:spPr>
            <a:xfrm>
              <a:off x="845301" y="2501213"/>
              <a:ext cx="307479" cy="256515"/>
            </a:xfrm>
            <a:custGeom>
              <a:avLst/>
              <a:gdLst/>
              <a:ahLst/>
              <a:cxnLst/>
              <a:rect l="l" t="t" r="r" b="b"/>
              <a:pathLst>
                <a:path w="4356" h="3634" extrusionOk="0">
                  <a:moveTo>
                    <a:pt x="4269" y="1"/>
                  </a:moveTo>
                  <a:cubicBezTo>
                    <a:pt x="4251" y="1"/>
                    <a:pt x="4232" y="8"/>
                    <a:pt x="4215" y="24"/>
                  </a:cubicBezTo>
                  <a:cubicBezTo>
                    <a:pt x="3805" y="385"/>
                    <a:pt x="3483" y="844"/>
                    <a:pt x="3093" y="1244"/>
                  </a:cubicBezTo>
                  <a:cubicBezTo>
                    <a:pt x="2547" y="1790"/>
                    <a:pt x="1825" y="1985"/>
                    <a:pt x="1093" y="2093"/>
                  </a:cubicBezTo>
                  <a:cubicBezTo>
                    <a:pt x="293" y="2219"/>
                    <a:pt x="1" y="2483"/>
                    <a:pt x="196" y="3312"/>
                  </a:cubicBezTo>
                  <a:cubicBezTo>
                    <a:pt x="208" y="3351"/>
                    <a:pt x="238" y="3369"/>
                    <a:pt x="270" y="3369"/>
                  </a:cubicBezTo>
                  <a:cubicBezTo>
                    <a:pt x="316" y="3369"/>
                    <a:pt x="363" y="3331"/>
                    <a:pt x="352" y="3273"/>
                  </a:cubicBezTo>
                  <a:cubicBezTo>
                    <a:pt x="205" y="2698"/>
                    <a:pt x="313" y="2385"/>
                    <a:pt x="908" y="2278"/>
                  </a:cubicBezTo>
                  <a:cubicBezTo>
                    <a:pt x="1366" y="2190"/>
                    <a:pt x="1805" y="2141"/>
                    <a:pt x="2244" y="1966"/>
                  </a:cubicBezTo>
                  <a:cubicBezTo>
                    <a:pt x="3066" y="1651"/>
                    <a:pt x="3528" y="929"/>
                    <a:pt x="4113" y="333"/>
                  </a:cubicBezTo>
                  <a:lnTo>
                    <a:pt x="4113" y="333"/>
                  </a:lnTo>
                  <a:cubicBezTo>
                    <a:pt x="3858" y="1252"/>
                    <a:pt x="3455" y="2010"/>
                    <a:pt x="2479" y="2356"/>
                  </a:cubicBezTo>
                  <a:cubicBezTo>
                    <a:pt x="1805" y="2600"/>
                    <a:pt x="1142" y="2824"/>
                    <a:pt x="791" y="3517"/>
                  </a:cubicBezTo>
                  <a:cubicBezTo>
                    <a:pt x="764" y="3578"/>
                    <a:pt x="821" y="3634"/>
                    <a:pt x="871" y="3634"/>
                  </a:cubicBezTo>
                  <a:cubicBezTo>
                    <a:pt x="894" y="3634"/>
                    <a:pt x="915" y="3622"/>
                    <a:pt x="927" y="3595"/>
                  </a:cubicBezTo>
                  <a:lnTo>
                    <a:pt x="937" y="3595"/>
                  </a:lnTo>
                  <a:cubicBezTo>
                    <a:pt x="1396" y="2678"/>
                    <a:pt x="2440" y="2678"/>
                    <a:pt x="3220" y="2200"/>
                  </a:cubicBezTo>
                  <a:cubicBezTo>
                    <a:pt x="3893" y="1780"/>
                    <a:pt x="4166" y="805"/>
                    <a:pt x="4342" y="103"/>
                  </a:cubicBezTo>
                  <a:cubicBezTo>
                    <a:pt x="4356" y="47"/>
                    <a:pt x="4315" y="1"/>
                    <a:pt x="42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81"/>
            <p:cNvSpPr/>
            <p:nvPr/>
          </p:nvSpPr>
          <p:spPr>
            <a:xfrm>
              <a:off x="869443" y="2671471"/>
              <a:ext cx="53082" cy="47152"/>
            </a:xfrm>
            <a:custGeom>
              <a:avLst/>
              <a:gdLst/>
              <a:ahLst/>
              <a:cxnLst/>
              <a:rect l="l" t="t" r="r" b="b"/>
              <a:pathLst>
                <a:path w="752" h="668" extrusionOk="0">
                  <a:moveTo>
                    <a:pt x="382" y="166"/>
                  </a:moveTo>
                  <a:cubicBezTo>
                    <a:pt x="412" y="166"/>
                    <a:pt x="444" y="175"/>
                    <a:pt x="477" y="197"/>
                  </a:cubicBezTo>
                  <a:lnTo>
                    <a:pt x="477" y="197"/>
                  </a:lnTo>
                  <a:cubicBezTo>
                    <a:pt x="477" y="197"/>
                    <a:pt x="478" y="197"/>
                    <a:pt x="478" y="198"/>
                  </a:cubicBezTo>
                  <a:cubicBezTo>
                    <a:pt x="478" y="198"/>
                    <a:pt x="478" y="198"/>
                    <a:pt x="478" y="198"/>
                  </a:cubicBezTo>
                  <a:lnTo>
                    <a:pt x="478" y="198"/>
                  </a:lnTo>
                  <a:cubicBezTo>
                    <a:pt x="480" y="199"/>
                    <a:pt x="481" y="200"/>
                    <a:pt x="483" y="201"/>
                  </a:cubicBezTo>
                  <a:lnTo>
                    <a:pt x="483" y="201"/>
                  </a:lnTo>
                  <a:cubicBezTo>
                    <a:pt x="629" y="306"/>
                    <a:pt x="530" y="513"/>
                    <a:pt x="389" y="513"/>
                  </a:cubicBezTo>
                  <a:cubicBezTo>
                    <a:pt x="358" y="513"/>
                    <a:pt x="325" y="503"/>
                    <a:pt x="293" y="481"/>
                  </a:cubicBezTo>
                  <a:cubicBezTo>
                    <a:pt x="140" y="376"/>
                    <a:pt x="239" y="166"/>
                    <a:pt x="382" y="166"/>
                  </a:cubicBezTo>
                  <a:close/>
                  <a:moveTo>
                    <a:pt x="372" y="0"/>
                  </a:moveTo>
                  <a:cubicBezTo>
                    <a:pt x="272" y="0"/>
                    <a:pt x="173" y="49"/>
                    <a:pt x="107" y="139"/>
                  </a:cubicBezTo>
                  <a:cubicBezTo>
                    <a:pt x="0" y="295"/>
                    <a:pt x="49" y="520"/>
                    <a:pt x="215" y="617"/>
                  </a:cubicBezTo>
                  <a:cubicBezTo>
                    <a:pt x="267" y="652"/>
                    <a:pt x="324" y="668"/>
                    <a:pt x="382" y="668"/>
                  </a:cubicBezTo>
                  <a:cubicBezTo>
                    <a:pt x="486" y="668"/>
                    <a:pt x="587" y="614"/>
                    <a:pt x="644" y="520"/>
                  </a:cubicBezTo>
                  <a:cubicBezTo>
                    <a:pt x="751" y="364"/>
                    <a:pt x="712" y="159"/>
                    <a:pt x="556" y="61"/>
                  </a:cubicBezTo>
                  <a:cubicBezTo>
                    <a:pt x="500" y="20"/>
                    <a:pt x="436" y="0"/>
                    <a:pt x="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81"/>
            <p:cNvSpPr/>
            <p:nvPr/>
          </p:nvSpPr>
          <p:spPr>
            <a:xfrm>
              <a:off x="573325" y="2673165"/>
              <a:ext cx="294773" cy="198069"/>
            </a:xfrm>
            <a:custGeom>
              <a:avLst/>
              <a:gdLst/>
              <a:ahLst/>
              <a:cxnLst/>
              <a:rect l="l" t="t" r="r" b="b"/>
              <a:pathLst>
                <a:path w="4176" h="2806" extrusionOk="0">
                  <a:moveTo>
                    <a:pt x="3461" y="231"/>
                  </a:moveTo>
                  <a:cubicBezTo>
                    <a:pt x="3483" y="231"/>
                    <a:pt x="3501" y="234"/>
                    <a:pt x="3512" y="242"/>
                  </a:cubicBezTo>
                  <a:cubicBezTo>
                    <a:pt x="3688" y="349"/>
                    <a:pt x="3834" y="505"/>
                    <a:pt x="3941" y="681"/>
                  </a:cubicBezTo>
                  <a:cubicBezTo>
                    <a:pt x="4000" y="749"/>
                    <a:pt x="3746" y="1032"/>
                    <a:pt x="3707" y="1081"/>
                  </a:cubicBezTo>
                  <a:cubicBezTo>
                    <a:pt x="3473" y="1413"/>
                    <a:pt x="3200" y="1725"/>
                    <a:pt x="2907" y="2018"/>
                  </a:cubicBezTo>
                  <a:cubicBezTo>
                    <a:pt x="2555" y="2370"/>
                    <a:pt x="2129" y="2616"/>
                    <a:pt x="1703" y="2616"/>
                  </a:cubicBezTo>
                  <a:cubicBezTo>
                    <a:pt x="1420" y="2616"/>
                    <a:pt x="1138" y="2508"/>
                    <a:pt x="878" y="2252"/>
                  </a:cubicBezTo>
                  <a:cubicBezTo>
                    <a:pt x="0" y="1383"/>
                    <a:pt x="1093" y="242"/>
                    <a:pt x="2059" y="242"/>
                  </a:cubicBezTo>
                  <a:cubicBezTo>
                    <a:pt x="2312" y="262"/>
                    <a:pt x="2576" y="379"/>
                    <a:pt x="2829" y="379"/>
                  </a:cubicBezTo>
                  <a:cubicBezTo>
                    <a:pt x="2957" y="379"/>
                    <a:pt x="3312" y="231"/>
                    <a:pt x="3461" y="231"/>
                  </a:cubicBezTo>
                  <a:close/>
                  <a:moveTo>
                    <a:pt x="3409" y="1"/>
                  </a:moveTo>
                  <a:cubicBezTo>
                    <a:pt x="3395" y="1"/>
                    <a:pt x="3380" y="3"/>
                    <a:pt x="3366" y="8"/>
                  </a:cubicBezTo>
                  <a:cubicBezTo>
                    <a:pt x="3188" y="144"/>
                    <a:pt x="3009" y="186"/>
                    <a:pt x="2826" y="186"/>
                  </a:cubicBezTo>
                  <a:cubicBezTo>
                    <a:pt x="2583" y="186"/>
                    <a:pt x="2335" y="112"/>
                    <a:pt x="2077" y="88"/>
                  </a:cubicBezTo>
                  <a:lnTo>
                    <a:pt x="2077" y="88"/>
                  </a:lnTo>
                  <a:cubicBezTo>
                    <a:pt x="2071" y="86"/>
                    <a:pt x="2065" y="86"/>
                    <a:pt x="2059" y="86"/>
                  </a:cubicBezTo>
                  <a:cubicBezTo>
                    <a:pt x="1385" y="86"/>
                    <a:pt x="449" y="613"/>
                    <a:pt x="410" y="1364"/>
                  </a:cubicBezTo>
                  <a:cubicBezTo>
                    <a:pt x="381" y="2027"/>
                    <a:pt x="829" y="2622"/>
                    <a:pt x="1483" y="2769"/>
                  </a:cubicBezTo>
                  <a:cubicBezTo>
                    <a:pt x="1576" y="2794"/>
                    <a:pt x="1669" y="2806"/>
                    <a:pt x="1759" y="2806"/>
                  </a:cubicBezTo>
                  <a:cubicBezTo>
                    <a:pt x="2474" y="2806"/>
                    <a:pt x="3097" y="2082"/>
                    <a:pt x="3512" y="1588"/>
                  </a:cubicBezTo>
                  <a:cubicBezTo>
                    <a:pt x="3629" y="1442"/>
                    <a:pt x="4176" y="896"/>
                    <a:pt x="4127" y="710"/>
                  </a:cubicBezTo>
                  <a:cubicBezTo>
                    <a:pt x="4039" y="388"/>
                    <a:pt x="3707" y="183"/>
                    <a:pt x="3444" y="8"/>
                  </a:cubicBezTo>
                  <a:cubicBezTo>
                    <a:pt x="3434" y="3"/>
                    <a:pt x="3422" y="1"/>
                    <a:pt x="3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81"/>
            <p:cNvSpPr/>
            <p:nvPr/>
          </p:nvSpPr>
          <p:spPr>
            <a:xfrm>
              <a:off x="632972" y="2723636"/>
              <a:ext cx="171104" cy="104046"/>
            </a:xfrm>
            <a:custGeom>
              <a:avLst/>
              <a:gdLst/>
              <a:ahLst/>
              <a:cxnLst/>
              <a:rect l="l" t="t" r="r" b="b"/>
              <a:pathLst>
                <a:path w="2424" h="1474" extrusionOk="0">
                  <a:moveTo>
                    <a:pt x="1447" y="144"/>
                  </a:moveTo>
                  <a:cubicBezTo>
                    <a:pt x="1633" y="144"/>
                    <a:pt x="1804" y="209"/>
                    <a:pt x="1916" y="366"/>
                  </a:cubicBezTo>
                  <a:cubicBezTo>
                    <a:pt x="1923" y="376"/>
                    <a:pt x="1930" y="384"/>
                    <a:pt x="1939" y="389"/>
                  </a:cubicBezTo>
                  <a:lnTo>
                    <a:pt x="1939" y="389"/>
                  </a:lnTo>
                  <a:cubicBezTo>
                    <a:pt x="2233" y="762"/>
                    <a:pt x="1451" y="1292"/>
                    <a:pt x="913" y="1292"/>
                  </a:cubicBezTo>
                  <a:cubicBezTo>
                    <a:pt x="775" y="1292"/>
                    <a:pt x="653" y="1257"/>
                    <a:pt x="570" y="1176"/>
                  </a:cubicBezTo>
                  <a:cubicBezTo>
                    <a:pt x="150" y="763"/>
                    <a:pt x="871" y="144"/>
                    <a:pt x="1447" y="144"/>
                  </a:cubicBezTo>
                  <a:close/>
                  <a:moveTo>
                    <a:pt x="1435" y="1"/>
                  </a:moveTo>
                  <a:cubicBezTo>
                    <a:pt x="775" y="1"/>
                    <a:pt x="0" y="628"/>
                    <a:pt x="414" y="1234"/>
                  </a:cubicBezTo>
                  <a:cubicBezTo>
                    <a:pt x="529" y="1403"/>
                    <a:pt x="714" y="1473"/>
                    <a:pt x="921" y="1473"/>
                  </a:cubicBezTo>
                  <a:cubicBezTo>
                    <a:pt x="1565" y="1473"/>
                    <a:pt x="2424" y="796"/>
                    <a:pt x="2061" y="301"/>
                  </a:cubicBezTo>
                  <a:lnTo>
                    <a:pt x="2061" y="301"/>
                  </a:lnTo>
                  <a:cubicBezTo>
                    <a:pt x="2059" y="297"/>
                    <a:pt x="2056" y="292"/>
                    <a:pt x="2053" y="288"/>
                  </a:cubicBezTo>
                  <a:cubicBezTo>
                    <a:pt x="1906" y="86"/>
                    <a:pt x="1678" y="1"/>
                    <a:pt x="14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81"/>
            <p:cNvSpPr/>
            <p:nvPr/>
          </p:nvSpPr>
          <p:spPr>
            <a:xfrm>
              <a:off x="734407" y="2726601"/>
              <a:ext cx="210139" cy="268727"/>
            </a:xfrm>
            <a:custGeom>
              <a:avLst/>
              <a:gdLst/>
              <a:ahLst/>
              <a:cxnLst/>
              <a:rect l="l" t="t" r="r" b="b"/>
              <a:pathLst>
                <a:path w="2977" h="3807" extrusionOk="0">
                  <a:moveTo>
                    <a:pt x="1979" y="243"/>
                  </a:moveTo>
                  <a:cubicBezTo>
                    <a:pt x="2065" y="243"/>
                    <a:pt x="2163" y="276"/>
                    <a:pt x="2284" y="353"/>
                  </a:cubicBezTo>
                  <a:cubicBezTo>
                    <a:pt x="2596" y="558"/>
                    <a:pt x="2430" y="782"/>
                    <a:pt x="2420" y="1075"/>
                  </a:cubicBezTo>
                  <a:cubicBezTo>
                    <a:pt x="2401" y="1358"/>
                    <a:pt x="2645" y="1700"/>
                    <a:pt x="2713" y="1963"/>
                  </a:cubicBezTo>
                  <a:cubicBezTo>
                    <a:pt x="2859" y="2784"/>
                    <a:pt x="2302" y="3645"/>
                    <a:pt x="1531" y="3645"/>
                  </a:cubicBezTo>
                  <a:cubicBezTo>
                    <a:pt x="1376" y="3645"/>
                    <a:pt x="1213" y="3610"/>
                    <a:pt x="1045" y="3534"/>
                  </a:cubicBezTo>
                  <a:cubicBezTo>
                    <a:pt x="206" y="3153"/>
                    <a:pt x="333" y="2226"/>
                    <a:pt x="723" y="1573"/>
                  </a:cubicBezTo>
                  <a:cubicBezTo>
                    <a:pt x="947" y="1221"/>
                    <a:pt x="1201" y="890"/>
                    <a:pt x="1484" y="597"/>
                  </a:cubicBezTo>
                  <a:cubicBezTo>
                    <a:pt x="1664" y="397"/>
                    <a:pt x="1794" y="243"/>
                    <a:pt x="1979" y="243"/>
                  </a:cubicBezTo>
                  <a:close/>
                  <a:moveTo>
                    <a:pt x="1887" y="0"/>
                  </a:moveTo>
                  <a:cubicBezTo>
                    <a:pt x="1692" y="0"/>
                    <a:pt x="1246" y="630"/>
                    <a:pt x="1133" y="753"/>
                  </a:cubicBezTo>
                  <a:cubicBezTo>
                    <a:pt x="606" y="1368"/>
                    <a:pt x="1" y="2178"/>
                    <a:pt x="342" y="3017"/>
                  </a:cubicBezTo>
                  <a:cubicBezTo>
                    <a:pt x="546" y="3526"/>
                    <a:pt x="1075" y="3806"/>
                    <a:pt x="1601" y="3806"/>
                  </a:cubicBezTo>
                  <a:cubicBezTo>
                    <a:pt x="1679" y="3806"/>
                    <a:pt x="1758" y="3800"/>
                    <a:pt x="1835" y="3787"/>
                  </a:cubicBezTo>
                  <a:cubicBezTo>
                    <a:pt x="2615" y="3660"/>
                    <a:pt x="2976" y="2597"/>
                    <a:pt x="2859" y="1924"/>
                  </a:cubicBezTo>
                  <a:cubicBezTo>
                    <a:pt x="2859" y="1920"/>
                    <a:pt x="2858" y="1916"/>
                    <a:pt x="2856" y="1913"/>
                  </a:cubicBezTo>
                  <a:lnTo>
                    <a:pt x="2856" y="1913"/>
                  </a:lnTo>
                  <a:cubicBezTo>
                    <a:pt x="2738" y="1470"/>
                    <a:pt x="2452" y="1139"/>
                    <a:pt x="2703" y="636"/>
                  </a:cubicBezTo>
                  <a:cubicBezTo>
                    <a:pt x="2723" y="607"/>
                    <a:pt x="2713" y="568"/>
                    <a:pt x="2694" y="548"/>
                  </a:cubicBezTo>
                  <a:cubicBezTo>
                    <a:pt x="2459" y="304"/>
                    <a:pt x="2245" y="90"/>
                    <a:pt x="1903" y="2"/>
                  </a:cubicBezTo>
                  <a:cubicBezTo>
                    <a:pt x="1898" y="1"/>
                    <a:pt x="1893" y="0"/>
                    <a:pt x="18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81"/>
            <p:cNvSpPr/>
            <p:nvPr/>
          </p:nvSpPr>
          <p:spPr>
            <a:xfrm>
              <a:off x="771960" y="2813283"/>
              <a:ext cx="144987" cy="134822"/>
            </a:xfrm>
            <a:custGeom>
              <a:avLst/>
              <a:gdLst/>
              <a:ahLst/>
              <a:cxnLst/>
              <a:rect l="l" t="t" r="r" b="b"/>
              <a:pathLst>
                <a:path w="2054" h="1910" extrusionOk="0">
                  <a:moveTo>
                    <a:pt x="1092" y="162"/>
                  </a:moveTo>
                  <a:cubicBezTo>
                    <a:pt x="1136" y="162"/>
                    <a:pt x="1180" y="173"/>
                    <a:pt x="1223" y="197"/>
                  </a:cubicBezTo>
                  <a:lnTo>
                    <a:pt x="1223" y="197"/>
                  </a:lnTo>
                  <a:cubicBezTo>
                    <a:pt x="1224" y="198"/>
                    <a:pt x="1224" y="198"/>
                    <a:pt x="1225" y="198"/>
                  </a:cubicBezTo>
                  <a:cubicBezTo>
                    <a:pt x="1225" y="198"/>
                    <a:pt x="1225" y="198"/>
                    <a:pt x="1225" y="198"/>
                  </a:cubicBezTo>
                  <a:lnTo>
                    <a:pt x="1225" y="198"/>
                  </a:lnTo>
                  <a:cubicBezTo>
                    <a:pt x="1228" y="200"/>
                    <a:pt x="1230" y="201"/>
                    <a:pt x="1233" y="202"/>
                  </a:cubicBezTo>
                  <a:lnTo>
                    <a:pt x="1233" y="202"/>
                  </a:lnTo>
                  <a:cubicBezTo>
                    <a:pt x="1796" y="487"/>
                    <a:pt x="1536" y="1742"/>
                    <a:pt x="913" y="1742"/>
                  </a:cubicBezTo>
                  <a:cubicBezTo>
                    <a:pt x="878" y="1742"/>
                    <a:pt x="842" y="1738"/>
                    <a:pt x="805" y="1730"/>
                  </a:cubicBezTo>
                  <a:cubicBezTo>
                    <a:pt x="108" y="1578"/>
                    <a:pt x="600" y="162"/>
                    <a:pt x="1092" y="162"/>
                  </a:cubicBezTo>
                  <a:close/>
                  <a:moveTo>
                    <a:pt x="1079" y="1"/>
                  </a:moveTo>
                  <a:cubicBezTo>
                    <a:pt x="446" y="1"/>
                    <a:pt x="1" y="1460"/>
                    <a:pt x="640" y="1828"/>
                  </a:cubicBezTo>
                  <a:cubicBezTo>
                    <a:pt x="738" y="1884"/>
                    <a:pt x="833" y="1909"/>
                    <a:pt x="924" y="1909"/>
                  </a:cubicBezTo>
                  <a:cubicBezTo>
                    <a:pt x="1621" y="1909"/>
                    <a:pt x="2054" y="424"/>
                    <a:pt x="1303" y="62"/>
                  </a:cubicBezTo>
                  <a:cubicBezTo>
                    <a:pt x="1303" y="62"/>
                    <a:pt x="1303" y="62"/>
                    <a:pt x="1303" y="62"/>
                  </a:cubicBezTo>
                  <a:lnTo>
                    <a:pt x="1303" y="62"/>
                  </a:lnTo>
                  <a:cubicBezTo>
                    <a:pt x="1227" y="20"/>
                    <a:pt x="1152" y="1"/>
                    <a:pt x="10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45" name="Google Shape;2345;p81"/>
          <p:cNvGrpSpPr/>
          <p:nvPr/>
        </p:nvGrpSpPr>
        <p:grpSpPr>
          <a:xfrm>
            <a:off x="10031558" y="1039741"/>
            <a:ext cx="1041285" cy="877084"/>
            <a:chOff x="6273172" y="-1304125"/>
            <a:chExt cx="335696" cy="282748"/>
          </a:xfrm>
        </p:grpSpPr>
        <p:sp>
          <p:nvSpPr>
            <p:cNvPr id="2346" name="Google Shape;2346;p81"/>
            <p:cNvSpPr/>
            <p:nvPr/>
          </p:nvSpPr>
          <p:spPr>
            <a:xfrm>
              <a:off x="6273172" y="-1304125"/>
              <a:ext cx="335696" cy="282748"/>
            </a:xfrm>
            <a:custGeom>
              <a:avLst/>
              <a:gdLst/>
              <a:ahLst/>
              <a:cxnLst/>
              <a:rect l="l" t="t" r="r" b="b"/>
              <a:pathLst>
                <a:path w="5540" h="4666" extrusionOk="0">
                  <a:moveTo>
                    <a:pt x="2581" y="156"/>
                  </a:moveTo>
                  <a:cubicBezTo>
                    <a:pt x="2595" y="156"/>
                    <a:pt x="2609" y="156"/>
                    <a:pt x="2623" y="156"/>
                  </a:cubicBezTo>
                  <a:cubicBezTo>
                    <a:pt x="4671" y="205"/>
                    <a:pt x="5540" y="2966"/>
                    <a:pt x="3832" y="4156"/>
                  </a:cubicBezTo>
                  <a:cubicBezTo>
                    <a:pt x="3459" y="4415"/>
                    <a:pt x="3021" y="4536"/>
                    <a:pt x="2583" y="4536"/>
                  </a:cubicBezTo>
                  <a:cubicBezTo>
                    <a:pt x="1715" y="4536"/>
                    <a:pt x="849" y="4059"/>
                    <a:pt x="506" y="3229"/>
                  </a:cubicBezTo>
                  <a:cubicBezTo>
                    <a:pt x="233" y="2576"/>
                    <a:pt x="320" y="1776"/>
                    <a:pt x="642" y="1161"/>
                  </a:cubicBezTo>
                  <a:cubicBezTo>
                    <a:pt x="1016" y="423"/>
                    <a:pt x="1813" y="156"/>
                    <a:pt x="2581" y="156"/>
                  </a:cubicBezTo>
                  <a:close/>
                  <a:moveTo>
                    <a:pt x="2586" y="0"/>
                  </a:moveTo>
                  <a:cubicBezTo>
                    <a:pt x="959" y="0"/>
                    <a:pt x="0" y="1271"/>
                    <a:pt x="242" y="2859"/>
                  </a:cubicBezTo>
                  <a:cubicBezTo>
                    <a:pt x="423" y="4045"/>
                    <a:pt x="1464" y="4665"/>
                    <a:pt x="2549" y="4665"/>
                  </a:cubicBezTo>
                  <a:cubicBezTo>
                    <a:pt x="2873" y="4665"/>
                    <a:pt x="3201" y="4610"/>
                    <a:pt x="3510" y="4498"/>
                  </a:cubicBezTo>
                  <a:cubicBezTo>
                    <a:pt x="4496" y="4127"/>
                    <a:pt x="5023" y="3034"/>
                    <a:pt x="4876" y="2020"/>
                  </a:cubicBezTo>
                  <a:cubicBezTo>
                    <a:pt x="4701" y="839"/>
                    <a:pt x="3813" y="30"/>
                    <a:pt x="2623" y="0"/>
                  </a:cubicBezTo>
                  <a:cubicBezTo>
                    <a:pt x="2610" y="0"/>
                    <a:pt x="2598" y="0"/>
                    <a:pt x="2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81"/>
            <p:cNvSpPr/>
            <p:nvPr/>
          </p:nvSpPr>
          <p:spPr>
            <a:xfrm>
              <a:off x="6371762" y="-1299944"/>
              <a:ext cx="54717" cy="275355"/>
            </a:xfrm>
            <a:custGeom>
              <a:avLst/>
              <a:gdLst/>
              <a:ahLst/>
              <a:cxnLst/>
              <a:rect l="l" t="t" r="r" b="b"/>
              <a:pathLst>
                <a:path w="903" h="4544" extrusionOk="0">
                  <a:moveTo>
                    <a:pt x="795" y="0"/>
                  </a:moveTo>
                  <a:cubicBezTo>
                    <a:pt x="771" y="0"/>
                    <a:pt x="747" y="11"/>
                    <a:pt x="732" y="39"/>
                  </a:cubicBezTo>
                  <a:cubicBezTo>
                    <a:pt x="1" y="1443"/>
                    <a:pt x="274" y="3004"/>
                    <a:pt x="596" y="4487"/>
                  </a:cubicBezTo>
                  <a:cubicBezTo>
                    <a:pt x="604" y="4526"/>
                    <a:pt x="632" y="4544"/>
                    <a:pt x="662" y="4544"/>
                  </a:cubicBezTo>
                  <a:cubicBezTo>
                    <a:pt x="706" y="4544"/>
                    <a:pt x="754" y="4506"/>
                    <a:pt x="742" y="4448"/>
                  </a:cubicBezTo>
                  <a:cubicBezTo>
                    <a:pt x="430" y="3004"/>
                    <a:pt x="147" y="1482"/>
                    <a:pt x="869" y="117"/>
                  </a:cubicBezTo>
                  <a:cubicBezTo>
                    <a:pt x="903" y="56"/>
                    <a:pt x="848" y="0"/>
                    <a:pt x="7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81"/>
            <p:cNvSpPr/>
            <p:nvPr/>
          </p:nvSpPr>
          <p:spPr>
            <a:xfrm>
              <a:off x="6283837" y="-1170328"/>
              <a:ext cx="284857" cy="40419"/>
            </a:xfrm>
            <a:custGeom>
              <a:avLst/>
              <a:gdLst/>
              <a:ahLst/>
              <a:cxnLst/>
              <a:rect l="l" t="t" r="r" b="b"/>
              <a:pathLst>
                <a:path w="4701" h="667" extrusionOk="0">
                  <a:moveTo>
                    <a:pt x="4603" y="1"/>
                  </a:moveTo>
                  <a:cubicBezTo>
                    <a:pt x="4594" y="1"/>
                    <a:pt x="4584" y="3"/>
                    <a:pt x="4573" y="7"/>
                  </a:cubicBezTo>
                  <a:cubicBezTo>
                    <a:pt x="3882" y="298"/>
                    <a:pt x="2969" y="506"/>
                    <a:pt x="2087" y="506"/>
                  </a:cubicBezTo>
                  <a:cubicBezTo>
                    <a:pt x="1376" y="506"/>
                    <a:pt x="684" y="371"/>
                    <a:pt x="144" y="36"/>
                  </a:cubicBezTo>
                  <a:cubicBezTo>
                    <a:pt x="132" y="28"/>
                    <a:pt x="120" y="25"/>
                    <a:pt x="109" y="25"/>
                  </a:cubicBezTo>
                  <a:cubicBezTo>
                    <a:pt x="46" y="25"/>
                    <a:pt x="0" y="123"/>
                    <a:pt x="66" y="173"/>
                  </a:cubicBezTo>
                  <a:cubicBezTo>
                    <a:pt x="626" y="525"/>
                    <a:pt x="1344" y="666"/>
                    <a:pt x="2083" y="666"/>
                  </a:cubicBezTo>
                  <a:cubicBezTo>
                    <a:pt x="2981" y="666"/>
                    <a:pt x="3910" y="457"/>
                    <a:pt x="4622" y="163"/>
                  </a:cubicBezTo>
                  <a:cubicBezTo>
                    <a:pt x="4700" y="128"/>
                    <a:pt x="4678" y="1"/>
                    <a:pt x="46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81"/>
            <p:cNvSpPr/>
            <p:nvPr/>
          </p:nvSpPr>
          <p:spPr>
            <a:xfrm>
              <a:off x="6340737" y="-1283583"/>
              <a:ext cx="164818" cy="105137"/>
            </a:xfrm>
            <a:custGeom>
              <a:avLst/>
              <a:gdLst/>
              <a:ahLst/>
              <a:cxnLst/>
              <a:rect l="l" t="t" r="r" b="b"/>
              <a:pathLst>
                <a:path w="2720" h="1735" extrusionOk="0">
                  <a:moveTo>
                    <a:pt x="2602" y="0"/>
                  </a:moveTo>
                  <a:cubicBezTo>
                    <a:pt x="2585" y="0"/>
                    <a:pt x="2567" y="7"/>
                    <a:pt x="2552" y="22"/>
                  </a:cubicBezTo>
                  <a:cubicBezTo>
                    <a:pt x="2064" y="490"/>
                    <a:pt x="1937" y="1290"/>
                    <a:pt x="1254" y="1534"/>
                  </a:cubicBezTo>
                  <a:cubicBezTo>
                    <a:pt x="1113" y="1586"/>
                    <a:pt x="991" y="1609"/>
                    <a:pt x="886" y="1609"/>
                  </a:cubicBezTo>
                  <a:cubicBezTo>
                    <a:pt x="238" y="1609"/>
                    <a:pt x="229" y="721"/>
                    <a:pt x="161" y="159"/>
                  </a:cubicBezTo>
                  <a:cubicBezTo>
                    <a:pt x="157" y="110"/>
                    <a:pt x="115" y="86"/>
                    <a:pt x="76" y="86"/>
                  </a:cubicBezTo>
                  <a:cubicBezTo>
                    <a:pt x="37" y="86"/>
                    <a:pt x="1" y="110"/>
                    <a:pt x="5" y="159"/>
                  </a:cubicBezTo>
                  <a:cubicBezTo>
                    <a:pt x="74" y="686"/>
                    <a:pt x="5" y="1681"/>
                    <a:pt x="757" y="1729"/>
                  </a:cubicBezTo>
                  <a:cubicBezTo>
                    <a:pt x="802" y="1733"/>
                    <a:pt x="847" y="1735"/>
                    <a:pt x="889" y="1735"/>
                  </a:cubicBezTo>
                  <a:cubicBezTo>
                    <a:pt x="1915" y="1735"/>
                    <a:pt x="2013" y="748"/>
                    <a:pt x="2659" y="139"/>
                  </a:cubicBezTo>
                  <a:cubicBezTo>
                    <a:pt x="2719" y="79"/>
                    <a:pt x="2662" y="0"/>
                    <a:pt x="26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81"/>
            <p:cNvSpPr/>
            <p:nvPr/>
          </p:nvSpPr>
          <p:spPr>
            <a:xfrm>
              <a:off x="6350371" y="-1101491"/>
              <a:ext cx="138702" cy="69202"/>
            </a:xfrm>
            <a:custGeom>
              <a:avLst/>
              <a:gdLst/>
              <a:ahLst/>
              <a:cxnLst/>
              <a:rect l="l" t="t" r="r" b="b"/>
              <a:pathLst>
                <a:path w="2289" h="1142" extrusionOk="0">
                  <a:moveTo>
                    <a:pt x="944" y="1"/>
                  </a:moveTo>
                  <a:cubicBezTo>
                    <a:pt x="340" y="1"/>
                    <a:pt x="172" y="356"/>
                    <a:pt x="12" y="910"/>
                  </a:cubicBezTo>
                  <a:cubicBezTo>
                    <a:pt x="1" y="968"/>
                    <a:pt x="44" y="1005"/>
                    <a:pt x="88" y="1005"/>
                  </a:cubicBezTo>
                  <a:cubicBezTo>
                    <a:pt x="117" y="1005"/>
                    <a:pt x="147" y="988"/>
                    <a:pt x="159" y="949"/>
                  </a:cubicBezTo>
                  <a:lnTo>
                    <a:pt x="159" y="958"/>
                  </a:lnTo>
                  <a:cubicBezTo>
                    <a:pt x="207" y="754"/>
                    <a:pt x="276" y="558"/>
                    <a:pt x="373" y="373"/>
                  </a:cubicBezTo>
                  <a:cubicBezTo>
                    <a:pt x="475" y="210"/>
                    <a:pt x="665" y="151"/>
                    <a:pt x="860" y="151"/>
                  </a:cubicBezTo>
                  <a:cubicBezTo>
                    <a:pt x="1039" y="151"/>
                    <a:pt x="1223" y="201"/>
                    <a:pt x="1349" y="266"/>
                  </a:cubicBezTo>
                  <a:cubicBezTo>
                    <a:pt x="1690" y="451"/>
                    <a:pt x="1817" y="890"/>
                    <a:pt x="2119" y="1124"/>
                  </a:cubicBezTo>
                  <a:cubicBezTo>
                    <a:pt x="2135" y="1136"/>
                    <a:pt x="2152" y="1141"/>
                    <a:pt x="2169" y="1141"/>
                  </a:cubicBezTo>
                  <a:cubicBezTo>
                    <a:pt x="2233" y="1141"/>
                    <a:pt x="2289" y="1064"/>
                    <a:pt x="2227" y="1017"/>
                  </a:cubicBezTo>
                  <a:cubicBezTo>
                    <a:pt x="1807" y="676"/>
                    <a:pt x="1651" y="22"/>
                    <a:pt x="1017" y="2"/>
                  </a:cubicBezTo>
                  <a:cubicBezTo>
                    <a:pt x="992" y="1"/>
                    <a:pt x="968" y="1"/>
                    <a:pt x="9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2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p63"/>
          <p:cNvSpPr/>
          <p:nvPr/>
        </p:nvSpPr>
        <p:spPr>
          <a:xfrm rot="16200000">
            <a:off x="2325445" y="-1604467"/>
            <a:ext cx="2063764" cy="6136398"/>
          </a:xfrm>
          <a:custGeom>
            <a:avLst/>
            <a:gdLst/>
            <a:ahLst/>
            <a:cxnLst/>
            <a:rect l="l" t="t" r="r" b="b"/>
            <a:pathLst>
              <a:path w="3796" h="10908" extrusionOk="0">
                <a:moveTo>
                  <a:pt x="3698" y="4576"/>
                </a:moveTo>
                <a:cubicBezTo>
                  <a:pt x="3669" y="5532"/>
                  <a:pt x="3708" y="6830"/>
                  <a:pt x="3776" y="8127"/>
                </a:cubicBezTo>
                <a:cubicBezTo>
                  <a:pt x="3795" y="8303"/>
                  <a:pt x="3747" y="8478"/>
                  <a:pt x="3639" y="8615"/>
                </a:cubicBezTo>
                <a:cubicBezTo>
                  <a:pt x="3395" y="8927"/>
                  <a:pt x="3171" y="9249"/>
                  <a:pt x="2908" y="9542"/>
                </a:cubicBezTo>
                <a:cubicBezTo>
                  <a:pt x="2566" y="9932"/>
                  <a:pt x="2244" y="10332"/>
                  <a:pt x="1903" y="10712"/>
                </a:cubicBezTo>
                <a:cubicBezTo>
                  <a:pt x="1864" y="10761"/>
                  <a:pt x="1815" y="10800"/>
                  <a:pt x="1776" y="10849"/>
                </a:cubicBezTo>
                <a:cubicBezTo>
                  <a:pt x="1737" y="10898"/>
                  <a:pt x="1688" y="10908"/>
                  <a:pt x="1630" y="10859"/>
                </a:cubicBezTo>
                <a:cubicBezTo>
                  <a:pt x="1493" y="10761"/>
                  <a:pt x="1376" y="10644"/>
                  <a:pt x="1259" y="10517"/>
                </a:cubicBezTo>
                <a:cubicBezTo>
                  <a:pt x="995" y="10205"/>
                  <a:pt x="722" y="9893"/>
                  <a:pt x="449" y="9581"/>
                </a:cubicBezTo>
                <a:cubicBezTo>
                  <a:pt x="313" y="9415"/>
                  <a:pt x="196" y="9249"/>
                  <a:pt x="88" y="9073"/>
                </a:cubicBezTo>
                <a:cubicBezTo>
                  <a:pt x="49" y="9005"/>
                  <a:pt x="30" y="8917"/>
                  <a:pt x="30" y="8839"/>
                </a:cubicBezTo>
                <a:cubicBezTo>
                  <a:pt x="69" y="8108"/>
                  <a:pt x="30" y="7366"/>
                  <a:pt x="30" y="6635"/>
                </a:cubicBezTo>
                <a:cubicBezTo>
                  <a:pt x="0" y="5259"/>
                  <a:pt x="0" y="3874"/>
                  <a:pt x="39" y="2498"/>
                </a:cubicBezTo>
                <a:cubicBezTo>
                  <a:pt x="59" y="1776"/>
                  <a:pt x="108" y="1054"/>
                  <a:pt x="157" y="333"/>
                </a:cubicBezTo>
                <a:cubicBezTo>
                  <a:pt x="166" y="137"/>
                  <a:pt x="166" y="137"/>
                  <a:pt x="371" y="98"/>
                </a:cubicBezTo>
                <a:cubicBezTo>
                  <a:pt x="703" y="30"/>
                  <a:pt x="1044" y="1"/>
                  <a:pt x="1386" y="1"/>
                </a:cubicBezTo>
                <a:cubicBezTo>
                  <a:pt x="1903" y="11"/>
                  <a:pt x="2420" y="11"/>
                  <a:pt x="2927" y="1"/>
                </a:cubicBezTo>
                <a:cubicBezTo>
                  <a:pt x="3171" y="1"/>
                  <a:pt x="3415" y="20"/>
                  <a:pt x="3659" y="69"/>
                </a:cubicBezTo>
                <a:cubicBezTo>
                  <a:pt x="3756" y="79"/>
                  <a:pt x="3766" y="128"/>
                  <a:pt x="3766" y="206"/>
                </a:cubicBezTo>
                <a:cubicBezTo>
                  <a:pt x="3756" y="284"/>
                  <a:pt x="3766" y="391"/>
                  <a:pt x="3756" y="479"/>
                </a:cubicBezTo>
                <a:cubicBezTo>
                  <a:pt x="3708" y="1737"/>
                  <a:pt x="3708" y="2986"/>
                  <a:pt x="3698" y="4576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72" name="Google Shape;1572;p63"/>
          <p:cNvSpPr txBox="1">
            <a:spLocks noGrp="1"/>
          </p:cNvSpPr>
          <p:nvPr>
            <p:ph type="subTitle" idx="1"/>
          </p:nvPr>
        </p:nvSpPr>
        <p:spPr>
          <a:xfrm flipH="1">
            <a:off x="6326681" y="355725"/>
            <a:ext cx="6003072" cy="326863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s-MX" dirty="0"/>
              <a:t>¿Cómo nos curamos el alma?</a:t>
            </a:r>
          </a:p>
          <a:p>
            <a:pPr marL="0" indent="0"/>
            <a:r>
              <a:rPr lang="es-MX" dirty="0"/>
              <a:t> ¿Qué hacemos cuando son nuestras emociones las que se quejan? </a:t>
            </a:r>
          </a:p>
          <a:p>
            <a:pPr marL="0" indent="0"/>
            <a:r>
              <a:rPr lang="es-MX" dirty="0"/>
              <a:t>¿ Cómo calmamos los sentimientos heridos de los más peques?</a:t>
            </a:r>
          </a:p>
          <a:p>
            <a:pPr marL="0" indent="0"/>
            <a:r>
              <a:rPr lang="es-MX" dirty="0"/>
              <a:t>Prueba poner una vendita en un rasguño y verás como mágicamente el niño sana…</a:t>
            </a:r>
          </a:p>
        </p:txBody>
      </p:sp>
      <p:sp>
        <p:nvSpPr>
          <p:cNvPr id="1573" name="Google Shape;1573;p63"/>
          <p:cNvSpPr txBox="1">
            <a:spLocks noGrp="1"/>
          </p:cNvSpPr>
          <p:nvPr>
            <p:ph type="ctrTitle"/>
          </p:nvPr>
        </p:nvSpPr>
        <p:spPr>
          <a:xfrm flipH="1">
            <a:off x="-38156" y="659740"/>
            <a:ext cx="6136400" cy="189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4000" dirty="0"/>
              <a:t>BOTIQUÍN DE EMOCIONES PK-K</a:t>
            </a:r>
            <a:endParaRPr sz="4000" dirty="0"/>
          </a:p>
        </p:txBody>
      </p:sp>
      <p:grpSp>
        <p:nvGrpSpPr>
          <p:cNvPr id="1574" name="Google Shape;1574;p63"/>
          <p:cNvGrpSpPr/>
          <p:nvPr/>
        </p:nvGrpSpPr>
        <p:grpSpPr>
          <a:xfrm>
            <a:off x="4469371" y="3691742"/>
            <a:ext cx="1279381" cy="765665"/>
            <a:chOff x="7262467" y="2742235"/>
            <a:chExt cx="1252821" cy="749673"/>
          </a:xfrm>
        </p:grpSpPr>
        <p:sp>
          <p:nvSpPr>
            <p:cNvPr id="1575" name="Google Shape;1575;p63"/>
            <p:cNvSpPr/>
            <p:nvPr/>
          </p:nvSpPr>
          <p:spPr>
            <a:xfrm rot="1441116">
              <a:off x="7478871" y="2920857"/>
              <a:ext cx="1036417" cy="478705"/>
            </a:xfrm>
            <a:custGeom>
              <a:avLst/>
              <a:gdLst/>
              <a:ahLst/>
              <a:cxnLst/>
              <a:rect l="l" t="t" r="r" b="b"/>
              <a:pathLst>
                <a:path w="8030" h="3709" extrusionOk="0">
                  <a:moveTo>
                    <a:pt x="5228" y="184"/>
                  </a:moveTo>
                  <a:cubicBezTo>
                    <a:pt x="5336" y="184"/>
                    <a:pt x="5424" y="195"/>
                    <a:pt x="5473" y="225"/>
                  </a:cubicBezTo>
                  <a:cubicBezTo>
                    <a:pt x="5473" y="264"/>
                    <a:pt x="5502" y="283"/>
                    <a:pt x="5532" y="283"/>
                  </a:cubicBezTo>
                  <a:lnTo>
                    <a:pt x="5512" y="283"/>
                  </a:lnTo>
                  <a:lnTo>
                    <a:pt x="5512" y="293"/>
                  </a:lnTo>
                  <a:cubicBezTo>
                    <a:pt x="5288" y="293"/>
                    <a:pt x="4907" y="683"/>
                    <a:pt x="4761" y="800"/>
                  </a:cubicBezTo>
                  <a:lnTo>
                    <a:pt x="4185" y="1220"/>
                  </a:lnTo>
                  <a:lnTo>
                    <a:pt x="3610" y="1649"/>
                  </a:lnTo>
                  <a:lnTo>
                    <a:pt x="3229" y="1922"/>
                  </a:lnTo>
                  <a:cubicBezTo>
                    <a:pt x="3176" y="2022"/>
                    <a:pt x="3120" y="2069"/>
                    <a:pt x="3056" y="2069"/>
                  </a:cubicBezTo>
                  <a:cubicBezTo>
                    <a:pt x="3013" y="2069"/>
                    <a:pt x="2968" y="2049"/>
                    <a:pt x="2917" y="2010"/>
                  </a:cubicBezTo>
                  <a:cubicBezTo>
                    <a:pt x="2673" y="1971"/>
                    <a:pt x="2381" y="1678"/>
                    <a:pt x="2186" y="1561"/>
                  </a:cubicBezTo>
                  <a:lnTo>
                    <a:pt x="1581" y="1181"/>
                  </a:lnTo>
                  <a:cubicBezTo>
                    <a:pt x="1142" y="907"/>
                    <a:pt x="703" y="634"/>
                    <a:pt x="273" y="371"/>
                  </a:cubicBezTo>
                  <a:cubicBezTo>
                    <a:pt x="1639" y="351"/>
                    <a:pt x="3015" y="303"/>
                    <a:pt x="4390" y="264"/>
                  </a:cubicBezTo>
                  <a:cubicBezTo>
                    <a:pt x="4552" y="257"/>
                    <a:pt x="4952" y="184"/>
                    <a:pt x="5228" y="184"/>
                  </a:cubicBezTo>
                  <a:close/>
                  <a:moveTo>
                    <a:pt x="7245" y="751"/>
                  </a:moveTo>
                  <a:cubicBezTo>
                    <a:pt x="7413" y="751"/>
                    <a:pt x="7540" y="903"/>
                    <a:pt x="7512" y="1083"/>
                  </a:cubicBezTo>
                  <a:cubicBezTo>
                    <a:pt x="7483" y="1268"/>
                    <a:pt x="7112" y="1444"/>
                    <a:pt x="6966" y="1542"/>
                  </a:cubicBezTo>
                  <a:cubicBezTo>
                    <a:pt x="6906" y="1576"/>
                    <a:pt x="6929" y="1664"/>
                    <a:pt x="6989" y="1664"/>
                  </a:cubicBezTo>
                  <a:cubicBezTo>
                    <a:pt x="6997" y="1664"/>
                    <a:pt x="7005" y="1662"/>
                    <a:pt x="7015" y="1659"/>
                  </a:cubicBezTo>
                  <a:lnTo>
                    <a:pt x="7044" y="1649"/>
                  </a:lnTo>
                  <a:lnTo>
                    <a:pt x="7044" y="1649"/>
                  </a:lnTo>
                  <a:cubicBezTo>
                    <a:pt x="7026" y="1675"/>
                    <a:pt x="7048" y="1709"/>
                    <a:pt x="7080" y="1709"/>
                  </a:cubicBezTo>
                  <a:cubicBezTo>
                    <a:pt x="7084" y="1709"/>
                    <a:pt x="7088" y="1708"/>
                    <a:pt x="7093" y="1707"/>
                  </a:cubicBezTo>
                  <a:cubicBezTo>
                    <a:pt x="7123" y="1702"/>
                    <a:pt x="7153" y="1699"/>
                    <a:pt x="7182" y="1699"/>
                  </a:cubicBezTo>
                  <a:cubicBezTo>
                    <a:pt x="7542" y="1699"/>
                    <a:pt x="7765" y="2122"/>
                    <a:pt x="7522" y="2429"/>
                  </a:cubicBezTo>
                  <a:cubicBezTo>
                    <a:pt x="7403" y="2567"/>
                    <a:pt x="7265" y="2617"/>
                    <a:pt x="7119" y="2617"/>
                  </a:cubicBezTo>
                  <a:cubicBezTo>
                    <a:pt x="6966" y="2617"/>
                    <a:pt x="6804" y="2562"/>
                    <a:pt x="6644" y="2498"/>
                  </a:cubicBezTo>
                  <a:cubicBezTo>
                    <a:pt x="6636" y="2495"/>
                    <a:pt x="6629" y="2493"/>
                    <a:pt x="6622" y="2493"/>
                  </a:cubicBezTo>
                  <a:cubicBezTo>
                    <a:pt x="6556" y="2493"/>
                    <a:pt x="6515" y="2609"/>
                    <a:pt x="6585" y="2644"/>
                  </a:cubicBezTo>
                  <a:lnTo>
                    <a:pt x="6634" y="2663"/>
                  </a:lnTo>
                  <a:cubicBezTo>
                    <a:pt x="6634" y="2673"/>
                    <a:pt x="6644" y="2683"/>
                    <a:pt x="6654" y="2693"/>
                  </a:cubicBezTo>
                  <a:cubicBezTo>
                    <a:pt x="6907" y="2868"/>
                    <a:pt x="6829" y="3298"/>
                    <a:pt x="6488" y="3307"/>
                  </a:cubicBezTo>
                  <a:cubicBezTo>
                    <a:pt x="6146" y="3307"/>
                    <a:pt x="5961" y="2966"/>
                    <a:pt x="5824" y="2712"/>
                  </a:cubicBezTo>
                  <a:lnTo>
                    <a:pt x="5824" y="1337"/>
                  </a:lnTo>
                  <a:cubicBezTo>
                    <a:pt x="6127" y="1064"/>
                    <a:pt x="6488" y="878"/>
                    <a:pt x="6888" y="790"/>
                  </a:cubicBezTo>
                  <a:cubicBezTo>
                    <a:pt x="6995" y="761"/>
                    <a:pt x="7112" y="751"/>
                    <a:pt x="7229" y="751"/>
                  </a:cubicBezTo>
                  <a:cubicBezTo>
                    <a:pt x="7234" y="751"/>
                    <a:pt x="7240" y="751"/>
                    <a:pt x="7245" y="751"/>
                  </a:cubicBezTo>
                  <a:close/>
                  <a:moveTo>
                    <a:pt x="5600" y="439"/>
                  </a:moveTo>
                  <a:cubicBezTo>
                    <a:pt x="5649" y="644"/>
                    <a:pt x="5600" y="917"/>
                    <a:pt x="5600" y="1083"/>
                  </a:cubicBezTo>
                  <a:lnTo>
                    <a:pt x="5610" y="2176"/>
                  </a:lnTo>
                  <a:cubicBezTo>
                    <a:pt x="5610" y="2400"/>
                    <a:pt x="5717" y="3151"/>
                    <a:pt x="5551" y="3337"/>
                  </a:cubicBezTo>
                  <a:cubicBezTo>
                    <a:pt x="5571" y="3298"/>
                    <a:pt x="5561" y="3259"/>
                    <a:pt x="5541" y="3239"/>
                  </a:cubicBezTo>
                  <a:cubicBezTo>
                    <a:pt x="5054" y="2663"/>
                    <a:pt x="4517" y="2146"/>
                    <a:pt x="3922" y="1678"/>
                  </a:cubicBezTo>
                  <a:cubicBezTo>
                    <a:pt x="3981" y="1629"/>
                    <a:pt x="4039" y="1581"/>
                    <a:pt x="4098" y="1542"/>
                  </a:cubicBezTo>
                  <a:lnTo>
                    <a:pt x="4946" y="907"/>
                  </a:lnTo>
                  <a:cubicBezTo>
                    <a:pt x="5112" y="790"/>
                    <a:pt x="5444" y="644"/>
                    <a:pt x="5600" y="439"/>
                  </a:cubicBezTo>
                  <a:close/>
                  <a:moveTo>
                    <a:pt x="166" y="439"/>
                  </a:moveTo>
                  <a:cubicBezTo>
                    <a:pt x="800" y="878"/>
                    <a:pt x="1444" y="1298"/>
                    <a:pt x="2088" y="1727"/>
                  </a:cubicBezTo>
                  <a:cubicBezTo>
                    <a:pt x="2127" y="1756"/>
                    <a:pt x="2176" y="1795"/>
                    <a:pt x="2234" y="1834"/>
                  </a:cubicBezTo>
                  <a:cubicBezTo>
                    <a:pt x="2176" y="1873"/>
                    <a:pt x="2127" y="1932"/>
                    <a:pt x="2068" y="1971"/>
                  </a:cubicBezTo>
                  <a:lnTo>
                    <a:pt x="1464" y="2468"/>
                  </a:lnTo>
                  <a:cubicBezTo>
                    <a:pt x="1112" y="2761"/>
                    <a:pt x="693" y="3054"/>
                    <a:pt x="381" y="3405"/>
                  </a:cubicBezTo>
                  <a:lnTo>
                    <a:pt x="371" y="3395"/>
                  </a:lnTo>
                  <a:cubicBezTo>
                    <a:pt x="156" y="3249"/>
                    <a:pt x="215" y="3200"/>
                    <a:pt x="215" y="2956"/>
                  </a:cubicBezTo>
                  <a:lnTo>
                    <a:pt x="215" y="2361"/>
                  </a:lnTo>
                  <a:cubicBezTo>
                    <a:pt x="205" y="1717"/>
                    <a:pt x="195" y="1083"/>
                    <a:pt x="166" y="439"/>
                  </a:cubicBezTo>
                  <a:close/>
                  <a:moveTo>
                    <a:pt x="3844" y="1746"/>
                  </a:moveTo>
                  <a:cubicBezTo>
                    <a:pt x="4381" y="2273"/>
                    <a:pt x="4898" y="2810"/>
                    <a:pt x="5405" y="3356"/>
                  </a:cubicBezTo>
                  <a:cubicBezTo>
                    <a:pt x="5415" y="3366"/>
                    <a:pt x="5424" y="3376"/>
                    <a:pt x="5444" y="3385"/>
                  </a:cubicBezTo>
                  <a:cubicBezTo>
                    <a:pt x="5375" y="3400"/>
                    <a:pt x="5283" y="3405"/>
                    <a:pt x="5185" y="3405"/>
                  </a:cubicBezTo>
                  <a:cubicBezTo>
                    <a:pt x="4949" y="3405"/>
                    <a:pt x="4675" y="3376"/>
                    <a:pt x="4585" y="3376"/>
                  </a:cubicBezTo>
                  <a:lnTo>
                    <a:pt x="3483" y="3405"/>
                  </a:lnTo>
                  <a:lnTo>
                    <a:pt x="1425" y="3463"/>
                  </a:lnTo>
                  <a:cubicBezTo>
                    <a:pt x="1260" y="3469"/>
                    <a:pt x="1050" y="3502"/>
                    <a:pt x="849" y="3502"/>
                  </a:cubicBezTo>
                  <a:cubicBezTo>
                    <a:pt x="728" y="3502"/>
                    <a:pt x="610" y="3490"/>
                    <a:pt x="508" y="3454"/>
                  </a:cubicBezTo>
                  <a:cubicBezTo>
                    <a:pt x="800" y="3249"/>
                    <a:pt x="1083" y="3034"/>
                    <a:pt x="1347" y="2790"/>
                  </a:cubicBezTo>
                  <a:lnTo>
                    <a:pt x="1834" y="2390"/>
                  </a:lnTo>
                  <a:lnTo>
                    <a:pt x="2078" y="2195"/>
                  </a:lnTo>
                  <a:lnTo>
                    <a:pt x="2205" y="2098"/>
                  </a:lnTo>
                  <a:cubicBezTo>
                    <a:pt x="2254" y="2068"/>
                    <a:pt x="2283" y="2029"/>
                    <a:pt x="2293" y="1981"/>
                  </a:cubicBezTo>
                  <a:cubicBezTo>
                    <a:pt x="2303" y="2006"/>
                    <a:pt x="2327" y="2018"/>
                    <a:pt x="2353" y="2018"/>
                  </a:cubicBezTo>
                  <a:cubicBezTo>
                    <a:pt x="2376" y="2018"/>
                    <a:pt x="2401" y="2009"/>
                    <a:pt x="2420" y="1990"/>
                  </a:cubicBezTo>
                  <a:lnTo>
                    <a:pt x="2429" y="1981"/>
                  </a:lnTo>
                  <a:cubicBezTo>
                    <a:pt x="2609" y="2127"/>
                    <a:pt x="2829" y="2260"/>
                    <a:pt x="3022" y="2260"/>
                  </a:cubicBezTo>
                  <a:cubicBezTo>
                    <a:pt x="3060" y="2260"/>
                    <a:pt x="3097" y="2255"/>
                    <a:pt x="3132" y="2244"/>
                  </a:cubicBezTo>
                  <a:cubicBezTo>
                    <a:pt x="3356" y="2176"/>
                    <a:pt x="3620" y="1951"/>
                    <a:pt x="3844" y="1746"/>
                  </a:cubicBezTo>
                  <a:close/>
                  <a:moveTo>
                    <a:pt x="5698" y="0"/>
                  </a:moveTo>
                  <a:cubicBezTo>
                    <a:pt x="3854" y="68"/>
                    <a:pt x="2010" y="107"/>
                    <a:pt x="156" y="156"/>
                  </a:cubicBezTo>
                  <a:cubicBezTo>
                    <a:pt x="137" y="156"/>
                    <a:pt x="108" y="166"/>
                    <a:pt x="88" y="195"/>
                  </a:cubicBezTo>
                  <a:cubicBezTo>
                    <a:pt x="83" y="194"/>
                    <a:pt x="78" y="193"/>
                    <a:pt x="73" y="193"/>
                  </a:cubicBezTo>
                  <a:cubicBezTo>
                    <a:pt x="42" y="193"/>
                    <a:pt x="20" y="220"/>
                    <a:pt x="20" y="254"/>
                  </a:cubicBezTo>
                  <a:cubicBezTo>
                    <a:pt x="10" y="595"/>
                    <a:pt x="0" y="927"/>
                    <a:pt x="0" y="1268"/>
                  </a:cubicBezTo>
                  <a:cubicBezTo>
                    <a:pt x="0" y="1883"/>
                    <a:pt x="0" y="2507"/>
                    <a:pt x="0" y="3122"/>
                  </a:cubicBezTo>
                  <a:lnTo>
                    <a:pt x="0" y="3541"/>
                  </a:lnTo>
                  <a:cubicBezTo>
                    <a:pt x="0" y="3590"/>
                    <a:pt x="30" y="3629"/>
                    <a:pt x="78" y="3649"/>
                  </a:cubicBezTo>
                  <a:cubicBezTo>
                    <a:pt x="386" y="3694"/>
                    <a:pt x="696" y="3708"/>
                    <a:pt x="1007" y="3708"/>
                  </a:cubicBezTo>
                  <a:cubicBezTo>
                    <a:pt x="1506" y="3708"/>
                    <a:pt x="2009" y="3670"/>
                    <a:pt x="2507" y="3658"/>
                  </a:cubicBezTo>
                  <a:cubicBezTo>
                    <a:pt x="3434" y="3629"/>
                    <a:pt x="4361" y="3610"/>
                    <a:pt x="5288" y="3571"/>
                  </a:cubicBezTo>
                  <a:cubicBezTo>
                    <a:pt x="5756" y="3551"/>
                    <a:pt x="5824" y="3522"/>
                    <a:pt x="5824" y="3034"/>
                  </a:cubicBezTo>
                  <a:lnTo>
                    <a:pt x="5824" y="2995"/>
                  </a:lnTo>
                  <a:cubicBezTo>
                    <a:pt x="5985" y="3229"/>
                    <a:pt x="6212" y="3463"/>
                    <a:pt x="6467" y="3463"/>
                  </a:cubicBezTo>
                  <a:cubicBezTo>
                    <a:pt x="6552" y="3463"/>
                    <a:pt x="6641" y="3437"/>
                    <a:pt x="6732" y="3376"/>
                  </a:cubicBezTo>
                  <a:cubicBezTo>
                    <a:pt x="6937" y="3229"/>
                    <a:pt x="6976" y="2946"/>
                    <a:pt x="6839" y="2751"/>
                  </a:cubicBezTo>
                  <a:lnTo>
                    <a:pt x="6839" y="2751"/>
                  </a:lnTo>
                  <a:cubicBezTo>
                    <a:pt x="6917" y="2776"/>
                    <a:pt x="7000" y="2788"/>
                    <a:pt x="7083" y="2788"/>
                  </a:cubicBezTo>
                  <a:cubicBezTo>
                    <a:pt x="7166" y="2788"/>
                    <a:pt x="7249" y="2776"/>
                    <a:pt x="7327" y="2751"/>
                  </a:cubicBezTo>
                  <a:cubicBezTo>
                    <a:pt x="7522" y="2683"/>
                    <a:pt x="7678" y="2527"/>
                    <a:pt x="7746" y="2332"/>
                  </a:cubicBezTo>
                  <a:cubicBezTo>
                    <a:pt x="7869" y="1991"/>
                    <a:pt x="7584" y="1603"/>
                    <a:pt x="7236" y="1603"/>
                  </a:cubicBezTo>
                  <a:cubicBezTo>
                    <a:pt x="7195" y="1603"/>
                    <a:pt x="7154" y="1608"/>
                    <a:pt x="7112" y="1620"/>
                  </a:cubicBezTo>
                  <a:cubicBezTo>
                    <a:pt x="7444" y="1434"/>
                    <a:pt x="8029" y="917"/>
                    <a:pt x="7522" y="644"/>
                  </a:cubicBezTo>
                  <a:cubicBezTo>
                    <a:pt x="7438" y="599"/>
                    <a:pt x="7336" y="582"/>
                    <a:pt x="7229" y="582"/>
                  </a:cubicBezTo>
                  <a:cubicBezTo>
                    <a:pt x="7010" y="582"/>
                    <a:pt x="6768" y="653"/>
                    <a:pt x="6605" y="712"/>
                  </a:cubicBezTo>
                  <a:cubicBezTo>
                    <a:pt x="6312" y="810"/>
                    <a:pt x="6039" y="976"/>
                    <a:pt x="5815" y="1190"/>
                  </a:cubicBezTo>
                  <a:lnTo>
                    <a:pt x="5815" y="117"/>
                  </a:lnTo>
                  <a:cubicBezTo>
                    <a:pt x="5815" y="49"/>
                    <a:pt x="5766" y="0"/>
                    <a:pt x="56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63"/>
            <p:cNvSpPr/>
            <p:nvPr/>
          </p:nvSpPr>
          <p:spPr>
            <a:xfrm rot="1441116">
              <a:off x="8190320" y="3161758"/>
              <a:ext cx="250650" cy="330150"/>
            </a:xfrm>
            <a:custGeom>
              <a:avLst/>
              <a:gdLst/>
              <a:ahLst/>
              <a:cxnLst/>
              <a:rect l="l" t="t" r="r" b="b"/>
              <a:pathLst>
                <a:path w="1942" h="2558" extrusionOk="0">
                  <a:moveTo>
                    <a:pt x="1420" y="1"/>
                  </a:moveTo>
                  <a:cubicBezTo>
                    <a:pt x="1415" y="1"/>
                    <a:pt x="1410" y="1"/>
                    <a:pt x="1405" y="1"/>
                  </a:cubicBezTo>
                  <a:cubicBezTo>
                    <a:pt x="1288" y="1"/>
                    <a:pt x="1181" y="21"/>
                    <a:pt x="1064" y="40"/>
                  </a:cubicBezTo>
                  <a:cubicBezTo>
                    <a:pt x="674" y="128"/>
                    <a:pt x="303" y="323"/>
                    <a:pt x="0" y="587"/>
                  </a:cubicBezTo>
                  <a:lnTo>
                    <a:pt x="0" y="1962"/>
                  </a:lnTo>
                  <a:cubicBezTo>
                    <a:pt x="145" y="2222"/>
                    <a:pt x="346" y="2557"/>
                    <a:pt x="660" y="2557"/>
                  </a:cubicBezTo>
                  <a:cubicBezTo>
                    <a:pt x="665" y="2557"/>
                    <a:pt x="669" y="2557"/>
                    <a:pt x="674" y="2557"/>
                  </a:cubicBezTo>
                  <a:cubicBezTo>
                    <a:pt x="995" y="2538"/>
                    <a:pt x="1083" y="2118"/>
                    <a:pt x="830" y="1943"/>
                  </a:cubicBezTo>
                  <a:cubicBezTo>
                    <a:pt x="820" y="1943"/>
                    <a:pt x="810" y="1933"/>
                    <a:pt x="810" y="1913"/>
                  </a:cubicBezTo>
                  <a:lnTo>
                    <a:pt x="761" y="1894"/>
                  </a:lnTo>
                  <a:cubicBezTo>
                    <a:pt x="691" y="1859"/>
                    <a:pt x="732" y="1743"/>
                    <a:pt x="805" y="1743"/>
                  </a:cubicBezTo>
                  <a:cubicBezTo>
                    <a:pt x="813" y="1743"/>
                    <a:pt x="821" y="1745"/>
                    <a:pt x="830" y="1748"/>
                  </a:cubicBezTo>
                  <a:cubicBezTo>
                    <a:pt x="984" y="1812"/>
                    <a:pt x="1144" y="1867"/>
                    <a:pt x="1296" y="1867"/>
                  </a:cubicBezTo>
                  <a:cubicBezTo>
                    <a:pt x="1441" y="1867"/>
                    <a:pt x="1579" y="1817"/>
                    <a:pt x="1698" y="1679"/>
                  </a:cubicBezTo>
                  <a:cubicBezTo>
                    <a:pt x="1941" y="1372"/>
                    <a:pt x="1718" y="949"/>
                    <a:pt x="1358" y="949"/>
                  </a:cubicBezTo>
                  <a:cubicBezTo>
                    <a:pt x="1329" y="949"/>
                    <a:pt x="1299" y="952"/>
                    <a:pt x="1269" y="957"/>
                  </a:cubicBezTo>
                  <a:cubicBezTo>
                    <a:pt x="1264" y="958"/>
                    <a:pt x="1260" y="959"/>
                    <a:pt x="1257" y="959"/>
                  </a:cubicBezTo>
                  <a:cubicBezTo>
                    <a:pt x="1226" y="959"/>
                    <a:pt x="1211" y="925"/>
                    <a:pt x="1220" y="899"/>
                  </a:cubicBezTo>
                  <a:lnTo>
                    <a:pt x="1220" y="899"/>
                  </a:lnTo>
                  <a:lnTo>
                    <a:pt x="1191" y="918"/>
                  </a:lnTo>
                  <a:cubicBezTo>
                    <a:pt x="1183" y="922"/>
                    <a:pt x="1176" y="923"/>
                    <a:pt x="1169" y="923"/>
                  </a:cubicBezTo>
                  <a:cubicBezTo>
                    <a:pt x="1115" y="923"/>
                    <a:pt x="1090" y="826"/>
                    <a:pt x="1142" y="792"/>
                  </a:cubicBezTo>
                  <a:cubicBezTo>
                    <a:pt x="1288" y="694"/>
                    <a:pt x="1669" y="518"/>
                    <a:pt x="1688" y="333"/>
                  </a:cubicBezTo>
                  <a:cubicBezTo>
                    <a:pt x="1726" y="162"/>
                    <a:pt x="1589" y="1"/>
                    <a:pt x="1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63"/>
            <p:cNvSpPr/>
            <p:nvPr/>
          </p:nvSpPr>
          <p:spPr>
            <a:xfrm rot="1441116">
              <a:off x="7974134" y="3020285"/>
              <a:ext cx="230516" cy="372871"/>
            </a:xfrm>
            <a:custGeom>
              <a:avLst/>
              <a:gdLst/>
              <a:ahLst/>
              <a:cxnLst/>
              <a:rect l="l" t="t" r="r" b="b"/>
              <a:pathLst>
                <a:path w="1786" h="2889" extrusionOk="0">
                  <a:moveTo>
                    <a:pt x="1688" y="1"/>
                  </a:moveTo>
                  <a:cubicBezTo>
                    <a:pt x="1522" y="196"/>
                    <a:pt x="1190" y="342"/>
                    <a:pt x="1024" y="469"/>
                  </a:cubicBezTo>
                  <a:lnTo>
                    <a:pt x="166" y="1103"/>
                  </a:lnTo>
                  <a:cubicBezTo>
                    <a:pt x="117" y="1142"/>
                    <a:pt x="59" y="1181"/>
                    <a:pt x="0" y="1240"/>
                  </a:cubicBezTo>
                  <a:cubicBezTo>
                    <a:pt x="585" y="1698"/>
                    <a:pt x="1132" y="2225"/>
                    <a:pt x="1610" y="2791"/>
                  </a:cubicBezTo>
                  <a:cubicBezTo>
                    <a:pt x="1639" y="2820"/>
                    <a:pt x="1639" y="2859"/>
                    <a:pt x="1629" y="2889"/>
                  </a:cubicBezTo>
                  <a:cubicBezTo>
                    <a:pt x="1785" y="2713"/>
                    <a:pt x="1688" y="1962"/>
                    <a:pt x="1688" y="1737"/>
                  </a:cubicBezTo>
                  <a:lnTo>
                    <a:pt x="1688" y="635"/>
                  </a:lnTo>
                  <a:cubicBezTo>
                    <a:pt x="1688" y="469"/>
                    <a:pt x="1727" y="196"/>
                    <a:pt x="16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63"/>
            <p:cNvSpPr/>
            <p:nvPr/>
          </p:nvSpPr>
          <p:spPr>
            <a:xfrm rot="1441116">
              <a:off x="7561946" y="2894854"/>
              <a:ext cx="681350" cy="242773"/>
            </a:xfrm>
            <a:custGeom>
              <a:avLst/>
              <a:gdLst/>
              <a:ahLst/>
              <a:cxnLst/>
              <a:rect l="l" t="t" r="r" b="b"/>
              <a:pathLst>
                <a:path w="5279" h="1881" extrusionOk="0">
                  <a:moveTo>
                    <a:pt x="4960" y="0"/>
                  </a:moveTo>
                  <a:cubicBezTo>
                    <a:pt x="4680" y="0"/>
                    <a:pt x="4282" y="73"/>
                    <a:pt x="4128" y="80"/>
                  </a:cubicBezTo>
                  <a:cubicBezTo>
                    <a:pt x="2752" y="119"/>
                    <a:pt x="1376" y="158"/>
                    <a:pt x="1" y="178"/>
                  </a:cubicBezTo>
                  <a:cubicBezTo>
                    <a:pt x="440" y="451"/>
                    <a:pt x="879" y="714"/>
                    <a:pt x="1308" y="988"/>
                  </a:cubicBezTo>
                  <a:lnTo>
                    <a:pt x="1923" y="1368"/>
                  </a:lnTo>
                  <a:cubicBezTo>
                    <a:pt x="2128" y="1495"/>
                    <a:pt x="2420" y="1778"/>
                    <a:pt x="2654" y="1817"/>
                  </a:cubicBezTo>
                  <a:cubicBezTo>
                    <a:pt x="2701" y="1860"/>
                    <a:pt x="2746" y="1881"/>
                    <a:pt x="2789" y="1881"/>
                  </a:cubicBezTo>
                  <a:cubicBezTo>
                    <a:pt x="2854" y="1881"/>
                    <a:pt x="2914" y="1833"/>
                    <a:pt x="2967" y="1739"/>
                  </a:cubicBezTo>
                  <a:lnTo>
                    <a:pt x="3347" y="1456"/>
                  </a:lnTo>
                  <a:lnTo>
                    <a:pt x="3923" y="1036"/>
                  </a:lnTo>
                  <a:lnTo>
                    <a:pt x="4498" y="607"/>
                  </a:lnTo>
                  <a:cubicBezTo>
                    <a:pt x="4645" y="490"/>
                    <a:pt x="5035" y="100"/>
                    <a:pt x="5259" y="100"/>
                  </a:cubicBezTo>
                  <a:lnTo>
                    <a:pt x="5279" y="100"/>
                  </a:lnTo>
                  <a:cubicBezTo>
                    <a:pt x="5249" y="100"/>
                    <a:pt x="5210" y="71"/>
                    <a:pt x="5210" y="41"/>
                  </a:cubicBezTo>
                  <a:cubicBezTo>
                    <a:pt x="5159" y="11"/>
                    <a:pt x="5068" y="0"/>
                    <a:pt x="49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63"/>
            <p:cNvSpPr/>
            <p:nvPr/>
          </p:nvSpPr>
          <p:spPr>
            <a:xfrm rot="1450927">
              <a:off x="7504306" y="3128708"/>
              <a:ext cx="555193" cy="161203"/>
            </a:xfrm>
            <a:custGeom>
              <a:avLst/>
              <a:gdLst/>
              <a:ahLst/>
              <a:cxnLst/>
              <a:rect l="l" t="t" r="r" b="b"/>
              <a:pathLst>
                <a:path w="4947" h="1750" extrusionOk="0">
                  <a:moveTo>
                    <a:pt x="3327" y="0"/>
                  </a:moveTo>
                  <a:cubicBezTo>
                    <a:pt x="3113" y="195"/>
                    <a:pt x="2859" y="429"/>
                    <a:pt x="2625" y="488"/>
                  </a:cubicBezTo>
                  <a:cubicBezTo>
                    <a:pt x="2586" y="499"/>
                    <a:pt x="2547" y="504"/>
                    <a:pt x="2508" y="504"/>
                  </a:cubicBezTo>
                  <a:cubicBezTo>
                    <a:pt x="2308" y="504"/>
                    <a:pt x="2100" y="373"/>
                    <a:pt x="1913" y="234"/>
                  </a:cubicBezTo>
                  <a:lnTo>
                    <a:pt x="1903" y="244"/>
                  </a:lnTo>
                  <a:cubicBezTo>
                    <a:pt x="1887" y="260"/>
                    <a:pt x="1867" y="268"/>
                    <a:pt x="1848" y="268"/>
                  </a:cubicBezTo>
                  <a:cubicBezTo>
                    <a:pt x="1820" y="268"/>
                    <a:pt x="1793" y="253"/>
                    <a:pt x="1776" y="225"/>
                  </a:cubicBezTo>
                  <a:cubicBezTo>
                    <a:pt x="1767" y="273"/>
                    <a:pt x="1737" y="322"/>
                    <a:pt x="1689" y="342"/>
                  </a:cubicBezTo>
                  <a:lnTo>
                    <a:pt x="1571" y="439"/>
                  </a:lnTo>
                  <a:lnTo>
                    <a:pt x="1328" y="644"/>
                  </a:lnTo>
                  <a:lnTo>
                    <a:pt x="840" y="1044"/>
                  </a:lnTo>
                  <a:cubicBezTo>
                    <a:pt x="576" y="1278"/>
                    <a:pt x="294" y="1503"/>
                    <a:pt x="1" y="1698"/>
                  </a:cubicBezTo>
                  <a:cubicBezTo>
                    <a:pt x="112" y="1737"/>
                    <a:pt x="238" y="1749"/>
                    <a:pt x="368" y="1749"/>
                  </a:cubicBezTo>
                  <a:cubicBezTo>
                    <a:pt x="558" y="1749"/>
                    <a:pt x="755" y="1723"/>
                    <a:pt x="918" y="1717"/>
                  </a:cubicBezTo>
                  <a:lnTo>
                    <a:pt x="2976" y="1659"/>
                  </a:lnTo>
                  <a:lnTo>
                    <a:pt x="4069" y="1620"/>
                  </a:lnTo>
                  <a:cubicBezTo>
                    <a:pt x="4172" y="1620"/>
                    <a:pt x="4450" y="1649"/>
                    <a:pt x="4688" y="1649"/>
                  </a:cubicBezTo>
                  <a:cubicBezTo>
                    <a:pt x="4786" y="1649"/>
                    <a:pt x="4878" y="1644"/>
                    <a:pt x="4947" y="1629"/>
                  </a:cubicBezTo>
                  <a:cubicBezTo>
                    <a:pt x="4927" y="1629"/>
                    <a:pt x="4918" y="1620"/>
                    <a:pt x="4908" y="1610"/>
                  </a:cubicBezTo>
                  <a:cubicBezTo>
                    <a:pt x="4401" y="1054"/>
                    <a:pt x="3884" y="517"/>
                    <a:pt x="33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63"/>
            <p:cNvSpPr/>
            <p:nvPr/>
          </p:nvSpPr>
          <p:spPr>
            <a:xfrm rot="1441116">
              <a:off x="7528203" y="2828903"/>
              <a:ext cx="267042" cy="382809"/>
            </a:xfrm>
            <a:custGeom>
              <a:avLst/>
              <a:gdLst/>
              <a:ahLst/>
              <a:cxnLst/>
              <a:rect l="l" t="t" r="r" b="b"/>
              <a:pathLst>
                <a:path w="2069" h="2966" extrusionOk="0">
                  <a:moveTo>
                    <a:pt x="0" y="0"/>
                  </a:moveTo>
                  <a:cubicBezTo>
                    <a:pt x="29" y="644"/>
                    <a:pt x="49" y="1288"/>
                    <a:pt x="49" y="1932"/>
                  </a:cubicBezTo>
                  <a:lnTo>
                    <a:pt x="49" y="2517"/>
                  </a:lnTo>
                  <a:cubicBezTo>
                    <a:pt x="49" y="2761"/>
                    <a:pt x="0" y="2820"/>
                    <a:pt x="205" y="2956"/>
                  </a:cubicBezTo>
                  <a:lnTo>
                    <a:pt x="225" y="2966"/>
                  </a:lnTo>
                  <a:cubicBezTo>
                    <a:pt x="527" y="2615"/>
                    <a:pt x="946" y="2332"/>
                    <a:pt x="1298" y="2029"/>
                  </a:cubicBezTo>
                  <a:lnTo>
                    <a:pt x="1912" y="1532"/>
                  </a:lnTo>
                  <a:cubicBezTo>
                    <a:pt x="1961" y="1493"/>
                    <a:pt x="2010" y="1434"/>
                    <a:pt x="2068" y="1395"/>
                  </a:cubicBezTo>
                  <a:cubicBezTo>
                    <a:pt x="2010" y="1356"/>
                    <a:pt x="1961" y="1317"/>
                    <a:pt x="1922" y="1288"/>
                  </a:cubicBezTo>
                  <a:cubicBezTo>
                    <a:pt x="1278" y="868"/>
                    <a:pt x="634" y="439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63"/>
            <p:cNvSpPr/>
            <p:nvPr/>
          </p:nvSpPr>
          <p:spPr>
            <a:xfrm rot="1441116">
              <a:off x="7274950" y="2767913"/>
              <a:ext cx="247294" cy="323826"/>
            </a:xfrm>
            <a:custGeom>
              <a:avLst/>
              <a:gdLst/>
              <a:ahLst/>
              <a:cxnLst/>
              <a:rect l="l" t="t" r="r" b="b"/>
              <a:pathLst>
                <a:path w="1916" h="2509" extrusionOk="0">
                  <a:moveTo>
                    <a:pt x="816" y="0"/>
                  </a:moveTo>
                  <a:cubicBezTo>
                    <a:pt x="795" y="0"/>
                    <a:pt x="775" y="1"/>
                    <a:pt x="754" y="2"/>
                  </a:cubicBezTo>
                  <a:cubicBezTo>
                    <a:pt x="657" y="2"/>
                    <a:pt x="569" y="11"/>
                    <a:pt x="481" y="41"/>
                  </a:cubicBezTo>
                  <a:cubicBezTo>
                    <a:pt x="257" y="99"/>
                    <a:pt x="198" y="197"/>
                    <a:pt x="237" y="411"/>
                  </a:cubicBezTo>
                  <a:cubicBezTo>
                    <a:pt x="276" y="626"/>
                    <a:pt x="335" y="685"/>
                    <a:pt x="549" y="753"/>
                  </a:cubicBezTo>
                  <a:cubicBezTo>
                    <a:pt x="666" y="772"/>
                    <a:pt x="793" y="792"/>
                    <a:pt x="910" y="792"/>
                  </a:cubicBezTo>
                  <a:cubicBezTo>
                    <a:pt x="998" y="792"/>
                    <a:pt x="1018" y="899"/>
                    <a:pt x="940" y="928"/>
                  </a:cubicBezTo>
                  <a:cubicBezTo>
                    <a:pt x="930" y="938"/>
                    <a:pt x="930" y="948"/>
                    <a:pt x="910" y="948"/>
                  </a:cubicBezTo>
                  <a:cubicBezTo>
                    <a:pt x="637" y="948"/>
                    <a:pt x="237" y="1065"/>
                    <a:pt x="110" y="1358"/>
                  </a:cubicBezTo>
                  <a:cubicBezTo>
                    <a:pt x="1" y="1616"/>
                    <a:pt x="199" y="1667"/>
                    <a:pt x="382" y="1667"/>
                  </a:cubicBezTo>
                  <a:cubicBezTo>
                    <a:pt x="427" y="1667"/>
                    <a:pt x="472" y="1664"/>
                    <a:pt x="510" y="1660"/>
                  </a:cubicBezTo>
                  <a:cubicBezTo>
                    <a:pt x="676" y="1631"/>
                    <a:pt x="852" y="1582"/>
                    <a:pt x="1008" y="1504"/>
                  </a:cubicBezTo>
                  <a:cubicBezTo>
                    <a:pt x="1015" y="1500"/>
                    <a:pt x="1023" y="1499"/>
                    <a:pt x="1029" y="1499"/>
                  </a:cubicBezTo>
                  <a:cubicBezTo>
                    <a:pt x="1077" y="1499"/>
                    <a:pt x="1109" y="1577"/>
                    <a:pt x="1066" y="1611"/>
                  </a:cubicBezTo>
                  <a:cubicBezTo>
                    <a:pt x="1037" y="1631"/>
                    <a:pt x="1008" y="1650"/>
                    <a:pt x="979" y="1670"/>
                  </a:cubicBezTo>
                  <a:cubicBezTo>
                    <a:pt x="842" y="1767"/>
                    <a:pt x="735" y="1914"/>
                    <a:pt x="666" y="2070"/>
                  </a:cubicBezTo>
                  <a:cubicBezTo>
                    <a:pt x="608" y="2294"/>
                    <a:pt x="715" y="2509"/>
                    <a:pt x="969" y="2509"/>
                  </a:cubicBezTo>
                  <a:cubicBezTo>
                    <a:pt x="1281" y="2509"/>
                    <a:pt x="1505" y="2236"/>
                    <a:pt x="1808" y="2197"/>
                  </a:cubicBezTo>
                  <a:cubicBezTo>
                    <a:pt x="1812" y="2196"/>
                    <a:pt x="1816" y="2195"/>
                    <a:pt x="1820" y="2195"/>
                  </a:cubicBezTo>
                  <a:cubicBezTo>
                    <a:pt x="1855" y="2195"/>
                    <a:pt x="1886" y="2230"/>
                    <a:pt x="1886" y="2265"/>
                  </a:cubicBezTo>
                  <a:lnTo>
                    <a:pt x="1905" y="2265"/>
                  </a:lnTo>
                  <a:cubicBezTo>
                    <a:pt x="1915" y="1650"/>
                    <a:pt x="1915" y="1026"/>
                    <a:pt x="1915" y="411"/>
                  </a:cubicBezTo>
                  <a:lnTo>
                    <a:pt x="1857" y="411"/>
                  </a:lnTo>
                  <a:cubicBezTo>
                    <a:pt x="1849" y="440"/>
                    <a:pt x="1827" y="458"/>
                    <a:pt x="1803" y="458"/>
                  </a:cubicBezTo>
                  <a:cubicBezTo>
                    <a:pt x="1795" y="458"/>
                    <a:pt x="1786" y="456"/>
                    <a:pt x="1778" y="450"/>
                  </a:cubicBezTo>
                  <a:cubicBezTo>
                    <a:pt x="1538" y="164"/>
                    <a:pt x="1184" y="0"/>
                    <a:pt x="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63"/>
            <p:cNvSpPr/>
            <p:nvPr/>
          </p:nvSpPr>
          <p:spPr>
            <a:xfrm rot="1441116">
              <a:off x="7262467" y="2742235"/>
              <a:ext cx="256975" cy="366676"/>
            </a:xfrm>
            <a:custGeom>
              <a:avLst/>
              <a:gdLst/>
              <a:ahLst/>
              <a:cxnLst/>
              <a:rect l="l" t="t" r="r" b="b"/>
              <a:pathLst>
                <a:path w="1991" h="2841" extrusionOk="0">
                  <a:moveTo>
                    <a:pt x="847" y="0"/>
                  </a:moveTo>
                  <a:cubicBezTo>
                    <a:pt x="648" y="0"/>
                    <a:pt x="457" y="50"/>
                    <a:pt x="303" y="164"/>
                  </a:cubicBezTo>
                  <a:cubicBezTo>
                    <a:pt x="127" y="281"/>
                    <a:pt x="69" y="515"/>
                    <a:pt x="147" y="710"/>
                  </a:cubicBezTo>
                  <a:cubicBezTo>
                    <a:pt x="235" y="905"/>
                    <a:pt x="420" y="1042"/>
                    <a:pt x="625" y="1071"/>
                  </a:cubicBezTo>
                  <a:cubicBezTo>
                    <a:pt x="547" y="1100"/>
                    <a:pt x="469" y="1130"/>
                    <a:pt x="401" y="1178"/>
                  </a:cubicBezTo>
                  <a:cubicBezTo>
                    <a:pt x="225" y="1276"/>
                    <a:pt x="1" y="1500"/>
                    <a:pt x="30" y="1715"/>
                  </a:cubicBezTo>
                  <a:cubicBezTo>
                    <a:pt x="60" y="1926"/>
                    <a:pt x="242" y="1999"/>
                    <a:pt x="456" y="1999"/>
                  </a:cubicBezTo>
                  <a:cubicBezTo>
                    <a:pt x="588" y="1999"/>
                    <a:pt x="732" y="1971"/>
                    <a:pt x="859" y="1930"/>
                  </a:cubicBezTo>
                  <a:lnTo>
                    <a:pt x="859" y="1930"/>
                  </a:lnTo>
                  <a:cubicBezTo>
                    <a:pt x="635" y="2144"/>
                    <a:pt x="469" y="2476"/>
                    <a:pt x="742" y="2720"/>
                  </a:cubicBezTo>
                  <a:cubicBezTo>
                    <a:pt x="837" y="2807"/>
                    <a:pt x="945" y="2840"/>
                    <a:pt x="1059" y="2840"/>
                  </a:cubicBezTo>
                  <a:cubicBezTo>
                    <a:pt x="1367" y="2840"/>
                    <a:pt x="1719" y="2593"/>
                    <a:pt x="1962" y="2486"/>
                  </a:cubicBezTo>
                  <a:cubicBezTo>
                    <a:pt x="1981" y="2476"/>
                    <a:pt x="1991" y="2456"/>
                    <a:pt x="1991" y="2437"/>
                  </a:cubicBezTo>
                  <a:cubicBezTo>
                    <a:pt x="1991" y="2398"/>
                    <a:pt x="1962" y="2359"/>
                    <a:pt x="1913" y="2359"/>
                  </a:cubicBezTo>
                  <a:cubicBezTo>
                    <a:pt x="1620" y="2408"/>
                    <a:pt x="1396" y="2681"/>
                    <a:pt x="1084" y="2681"/>
                  </a:cubicBezTo>
                  <a:cubicBezTo>
                    <a:pt x="830" y="2681"/>
                    <a:pt x="713" y="2466"/>
                    <a:pt x="781" y="2242"/>
                  </a:cubicBezTo>
                  <a:cubicBezTo>
                    <a:pt x="849" y="2076"/>
                    <a:pt x="957" y="1939"/>
                    <a:pt x="1084" y="1832"/>
                  </a:cubicBezTo>
                  <a:cubicBezTo>
                    <a:pt x="1123" y="1822"/>
                    <a:pt x="1152" y="1803"/>
                    <a:pt x="1181" y="1774"/>
                  </a:cubicBezTo>
                  <a:cubicBezTo>
                    <a:pt x="1225" y="1738"/>
                    <a:pt x="1182" y="1663"/>
                    <a:pt x="1130" y="1663"/>
                  </a:cubicBezTo>
                  <a:cubicBezTo>
                    <a:pt x="1124" y="1663"/>
                    <a:pt x="1119" y="1664"/>
                    <a:pt x="1113" y="1666"/>
                  </a:cubicBezTo>
                  <a:cubicBezTo>
                    <a:pt x="957" y="1754"/>
                    <a:pt x="791" y="1803"/>
                    <a:pt x="625" y="1832"/>
                  </a:cubicBezTo>
                  <a:cubicBezTo>
                    <a:pt x="587" y="1836"/>
                    <a:pt x="543" y="1839"/>
                    <a:pt x="499" y="1839"/>
                  </a:cubicBezTo>
                  <a:cubicBezTo>
                    <a:pt x="315" y="1839"/>
                    <a:pt x="115" y="1787"/>
                    <a:pt x="225" y="1520"/>
                  </a:cubicBezTo>
                  <a:cubicBezTo>
                    <a:pt x="347" y="1247"/>
                    <a:pt x="715" y="1119"/>
                    <a:pt x="994" y="1119"/>
                  </a:cubicBezTo>
                  <a:cubicBezTo>
                    <a:pt x="1005" y="1119"/>
                    <a:pt x="1015" y="1120"/>
                    <a:pt x="1025" y="1120"/>
                  </a:cubicBezTo>
                  <a:cubicBezTo>
                    <a:pt x="1035" y="1120"/>
                    <a:pt x="1045" y="1110"/>
                    <a:pt x="1054" y="1100"/>
                  </a:cubicBezTo>
                  <a:cubicBezTo>
                    <a:pt x="1123" y="1071"/>
                    <a:pt x="1103" y="964"/>
                    <a:pt x="1025" y="954"/>
                  </a:cubicBezTo>
                  <a:cubicBezTo>
                    <a:pt x="898" y="954"/>
                    <a:pt x="771" y="944"/>
                    <a:pt x="654" y="915"/>
                  </a:cubicBezTo>
                  <a:cubicBezTo>
                    <a:pt x="449" y="847"/>
                    <a:pt x="381" y="808"/>
                    <a:pt x="342" y="574"/>
                  </a:cubicBezTo>
                  <a:cubicBezTo>
                    <a:pt x="303" y="339"/>
                    <a:pt x="371" y="271"/>
                    <a:pt x="586" y="203"/>
                  </a:cubicBezTo>
                  <a:cubicBezTo>
                    <a:pt x="674" y="174"/>
                    <a:pt x="771" y="164"/>
                    <a:pt x="859" y="164"/>
                  </a:cubicBezTo>
                  <a:cubicBezTo>
                    <a:pt x="870" y="164"/>
                    <a:pt x="881" y="163"/>
                    <a:pt x="893" y="163"/>
                  </a:cubicBezTo>
                  <a:cubicBezTo>
                    <a:pt x="1280" y="163"/>
                    <a:pt x="1637" y="328"/>
                    <a:pt x="1883" y="613"/>
                  </a:cubicBezTo>
                  <a:cubicBezTo>
                    <a:pt x="1896" y="622"/>
                    <a:pt x="1909" y="626"/>
                    <a:pt x="1922" y="626"/>
                  </a:cubicBezTo>
                  <a:cubicBezTo>
                    <a:pt x="1949" y="626"/>
                    <a:pt x="1971" y="607"/>
                    <a:pt x="1971" y="574"/>
                  </a:cubicBezTo>
                  <a:cubicBezTo>
                    <a:pt x="1971" y="574"/>
                    <a:pt x="1971" y="564"/>
                    <a:pt x="1962" y="554"/>
                  </a:cubicBezTo>
                  <a:cubicBezTo>
                    <a:pt x="1748" y="234"/>
                    <a:pt x="1279" y="0"/>
                    <a:pt x="8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63"/>
            <p:cNvSpPr/>
            <p:nvPr/>
          </p:nvSpPr>
          <p:spPr>
            <a:xfrm rot="1441116">
              <a:off x="7492715" y="2863262"/>
              <a:ext cx="750531" cy="477285"/>
            </a:xfrm>
            <a:custGeom>
              <a:avLst/>
              <a:gdLst/>
              <a:ahLst/>
              <a:cxnLst/>
              <a:rect l="l" t="t" r="r" b="b"/>
              <a:pathLst>
                <a:path w="5815" h="3698" extrusionOk="0">
                  <a:moveTo>
                    <a:pt x="5707" y="0"/>
                  </a:moveTo>
                  <a:cubicBezTo>
                    <a:pt x="3863" y="68"/>
                    <a:pt x="2010" y="107"/>
                    <a:pt x="166" y="156"/>
                  </a:cubicBezTo>
                  <a:cubicBezTo>
                    <a:pt x="137" y="156"/>
                    <a:pt x="107" y="166"/>
                    <a:pt x="88" y="186"/>
                  </a:cubicBezTo>
                  <a:cubicBezTo>
                    <a:pt x="59" y="186"/>
                    <a:pt x="29" y="215"/>
                    <a:pt x="29" y="244"/>
                  </a:cubicBezTo>
                  <a:cubicBezTo>
                    <a:pt x="20" y="585"/>
                    <a:pt x="10" y="927"/>
                    <a:pt x="10" y="1268"/>
                  </a:cubicBezTo>
                  <a:cubicBezTo>
                    <a:pt x="10" y="1883"/>
                    <a:pt x="10" y="2498"/>
                    <a:pt x="0" y="3122"/>
                  </a:cubicBezTo>
                  <a:lnTo>
                    <a:pt x="0" y="3541"/>
                  </a:lnTo>
                  <a:cubicBezTo>
                    <a:pt x="0" y="3590"/>
                    <a:pt x="29" y="3629"/>
                    <a:pt x="78" y="3639"/>
                  </a:cubicBezTo>
                  <a:cubicBezTo>
                    <a:pt x="312" y="3678"/>
                    <a:pt x="546" y="3698"/>
                    <a:pt x="790" y="3698"/>
                  </a:cubicBezTo>
                  <a:cubicBezTo>
                    <a:pt x="761" y="3639"/>
                    <a:pt x="751" y="3571"/>
                    <a:pt x="732" y="3502"/>
                  </a:cubicBezTo>
                  <a:cubicBezTo>
                    <a:pt x="654" y="3493"/>
                    <a:pt x="566" y="3483"/>
                    <a:pt x="488" y="3454"/>
                  </a:cubicBezTo>
                  <a:cubicBezTo>
                    <a:pt x="566" y="3415"/>
                    <a:pt x="634" y="3366"/>
                    <a:pt x="712" y="3307"/>
                  </a:cubicBezTo>
                  <a:cubicBezTo>
                    <a:pt x="702" y="3239"/>
                    <a:pt x="693" y="3171"/>
                    <a:pt x="683" y="3102"/>
                  </a:cubicBezTo>
                  <a:cubicBezTo>
                    <a:pt x="576" y="3200"/>
                    <a:pt x="478" y="3298"/>
                    <a:pt x="381" y="3405"/>
                  </a:cubicBezTo>
                  <a:lnTo>
                    <a:pt x="361" y="3395"/>
                  </a:lnTo>
                  <a:cubicBezTo>
                    <a:pt x="156" y="3259"/>
                    <a:pt x="205" y="3200"/>
                    <a:pt x="205" y="2956"/>
                  </a:cubicBezTo>
                  <a:lnTo>
                    <a:pt x="205" y="2371"/>
                  </a:lnTo>
                  <a:cubicBezTo>
                    <a:pt x="205" y="1727"/>
                    <a:pt x="195" y="1083"/>
                    <a:pt x="156" y="449"/>
                  </a:cubicBezTo>
                  <a:lnTo>
                    <a:pt x="156" y="449"/>
                  </a:lnTo>
                  <a:cubicBezTo>
                    <a:pt x="517" y="693"/>
                    <a:pt x="868" y="927"/>
                    <a:pt x="1220" y="1161"/>
                  </a:cubicBezTo>
                  <a:cubicBezTo>
                    <a:pt x="1259" y="1122"/>
                    <a:pt x="1298" y="1073"/>
                    <a:pt x="1346" y="1044"/>
                  </a:cubicBezTo>
                  <a:cubicBezTo>
                    <a:pt x="985" y="820"/>
                    <a:pt x="624" y="595"/>
                    <a:pt x="263" y="371"/>
                  </a:cubicBezTo>
                  <a:cubicBezTo>
                    <a:pt x="1629" y="342"/>
                    <a:pt x="3005" y="303"/>
                    <a:pt x="4380" y="264"/>
                  </a:cubicBezTo>
                  <a:cubicBezTo>
                    <a:pt x="4542" y="257"/>
                    <a:pt x="4942" y="184"/>
                    <a:pt x="5218" y="184"/>
                  </a:cubicBezTo>
                  <a:cubicBezTo>
                    <a:pt x="5326" y="184"/>
                    <a:pt x="5414" y="195"/>
                    <a:pt x="5463" y="225"/>
                  </a:cubicBezTo>
                  <a:cubicBezTo>
                    <a:pt x="5463" y="264"/>
                    <a:pt x="5492" y="283"/>
                    <a:pt x="5531" y="283"/>
                  </a:cubicBezTo>
                  <a:lnTo>
                    <a:pt x="5502" y="283"/>
                  </a:lnTo>
                  <a:cubicBezTo>
                    <a:pt x="5366" y="312"/>
                    <a:pt x="5239" y="371"/>
                    <a:pt x="5131" y="468"/>
                  </a:cubicBezTo>
                  <a:cubicBezTo>
                    <a:pt x="5268" y="478"/>
                    <a:pt x="5405" y="488"/>
                    <a:pt x="5541" y="507"/>
                  </a:cubicBezTo>
                  <a:cubicBezTo>
                    <a:pt x="5561" y="488"/>
                    <a:pt x="5580" y="459"/>
                    <a:pt x="5600" y="439"/>
                  </a:cubicBezTo>
                  <a:cubicBezTo>
                    <a:pt x="5610" y="468"/>
                    <a:pt x="5610" y="488"/>
                    <a:pt x="5610" y="517"/>
                  </a:cubicBezTo>
                  <a:cubicBezTo>
                    <a:pt x="5678" y="517"/>
                    <a:pt x="5746" y="537"/>
                    <a:pt x="5814" y="546"/>
                  </a:cubicBezTo>
                  <a:lnTo>
                    <a:pt x="5814" y="107"/>
                  </a:lnTo>
                  <a:cubicBezTo>
                    <a:pt x="5814" y="49"/>
                    <a:pt x="5766" y="0"/>
                    <a:pt x="5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63"/>
            <p:cNvSpPr/>
            <p:nvPr/>
          </p:nvSpPr>
          <p:spPr>
            <a:xfrm rot="1441116">
              <a:off x="7274950" y="2767913"/>
              <a:ext cx="247294" cy="323826"/>
            </a:xfrm>
            <a:custGeom>
              <a:avLst/>
              <a:gdLst/>
              <a:ahLst/>
              <a:cxnLst/>
              <a:rect l="l" t="t" r="r" b="b"/>
              <a:pathLst>
                <a:path w="1916" h="2509" extrusionOk="0">
                  <a:moveTo>
                    <a:pt x="816" y="0"/>
                  </a:moveTo>
                  <a:cubicBezTo>
                    <a:pt x="795" y="0"/>
                    <a:pt x="775" y="1"/>
                    <a:pt x="754" y="2"/>
                  </a:cubicBezTo>
                  <a:cubicBezTo>
                    <a:pt x="657" y="2"/>
                    <a:pt x="569" y="11"/>
                    <a:pt x="481" y="41"/>
                  </a:cubicBezTo>
                  <a:cubicBezTo>
                    <a:pt x="257" y="99"/>
                    <a:pt x="198" y="197"/>
                    <a:pt x="237" y="411"/>
                  </a:cubicBezTo>
                  <a:cubicBezTo>
                    <a:pt x="276" y="626"/>
                    <a:pt x="335" y="685"/>
                    <a:pt x="549" y="753"/>
                  </a:cubicBezTo>
                  <a:cubicBezTo>
                    <a:pt x="666" y="772"/>
                    <a:pt x="793" y="792"/>
                    <a:pt x="910" y="792"/>
                  </a:cubicBezTo>
                  <a:cubicBezTo>
                    <a:pt x="998" y="792"/>
                    <a:pt x="1018" y="899"/>
                    <a:pt x="940" y="928"/>
                  </a:cubicBezTo>
                  <a:cubicBezTo>
                    <a:pt x="930" y="938"/>
                    <a:pt x="930" y="948"/>
                    <a:pt x="910" y="948"/>
                  </a:cubicBezTo>
                  <a:cubicBezTo>
                    <a:pt x="637" y="948"/>
                    <a:pt x="237" y="1065"/>
                    <a:pt x="110" y="1358"/>
                  </a:cubicBezTo>
                  <a:cubicBezTo>
                    <a:pt x="1" y="1616"/>
                    <a:pt x="199" y="1667"/>
                    <a:pt x="382" y="1667"/>
                  </a:cubicBezTo>
                  <a:cubicBezTo>
                    <a:pt x="427" y="1667"/>
                    <a:pt x="472" y="1664"/>
                    <a:pt x="510" y="1660"/>
                  </a:cubicBezTo>
                  <a:cubicBezTo>
                    <a:pt x="676" y="1631"/>
                    <a:pt x="852" y="1582"/>
                    <a:pt x="1008" y="1504"/>
                  </a:cubicBezTo>
                  <a:cubicBezTo>
                    <a:pt x="1015" y="1500"/>
                    <a:pt x="1023" y="1499"/>
                    <a:pt x="1029" y="1499"/>
                  </a:cubicBezTo>
                  <a:cubicBezTo>
                    <a:pt x="1077" y="1499"/>
                    <a:pt x="1109" y="1577"/>
                    <a:pt x="1066" y="1611"/>
                  </a:cubicBezTo>
                  <a:cubicBezTo>
                    <a:pt x="1037" y="1631"/>
                    <a:pt x="1008" y="1650"/>
                    <a:pt x="979" y="1670"/>
                  </a:cubicBezTo>
                  <a:cubicBezTo>
                    <a:pt x="842" y="1767"/>
                    <a:pt x="735" y="1914"/>
                    <a:pt x="666" y="2070"/>
                  </a:cubicBezTo>
                  <a:cubicBezTo>
                    <a:pt x="608" y="2294"/>
                    <a:pt x="715" y="2509"/>
                    <a:pt x="969" y="2509"/>
                  </a:cubicBezTo>
                  <a:cubicBezTo>
                    <a:pt x="1281" y="2509"/>
                    <a:pt x="1505" y="2236"/>
                    <a:pt x="1808" y="2197"/>
                  </a:cubicBezTo>
                  <a:cubicBezTo>
                    <a:pt x="1812" y="2196"/>
                    <a:pt x="1816" y="2195"/>
                    <a:pt x="1820" y="2195"/>
                  </a:cubicBezTo>
                  <a:cubicBezTo>
                    <a:pt x="1855" y="2195"/>
                    <a:pt x="1886" y="2230"/>
                    <a:pt x="1886" y="2265"/>
                  </a:cubicBezTo>
                  <a:lnTo>
                    <a:pt x="1905" y="2265"/>
                  </a:lnTo>
                  <a:cubicBezTo>
                    <a:pt x="1915" y="1650"/>
                    <a:pt x="1915" y="1026"/>
                    <a:pt x="1915" y="411"/>
                  </a:cubicBezTo>
                  <a:lnTo>
                    <a:pt x="1857" y="411"/>
                  </a:lnTo>
                  <a:cubicBezTo>
                    <a:pt x="1849" y="440"/>
                    <a:pt x="1827" y="458"/>
                    <a:pt x="1803" y="458"/>
                  </a:cubicBezTo>
                  <a:cubicBezTo>
                    <a:pt x="1795" y="458"/>
                    <a:pt x="1786" y="456"/>
                    <a:pt x="1778" y="450"/>
                  </a:cubicBezTo>
                  <a:cubicBezTo>
                    <a:pt x="1538" y="164"/>
                    <a:pt x="1184" y="0"/>
                    <a:pt x="8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63"/>
            <p:cNvSpPr/>
            <p:nvPr/>
          </p:nvSpPr>
          <p:spPr>
            <a:xfrm rot="1441116">
              <a:off x="7262467" y="2742235"/>
              <a:ext cx="256975" cy="366676"/>
            </a:xfrm>
            <a:custGeom>
              <a:avLst/>
              <a:gdLst/>
              <a:ahLst/>
              <a:cxnLst/>
              <a:rect l="l" t="t" r="r" b="b"/>
              <a:pathLst>
                <a:path w="1991" h="2841" extrusionOk="0">
                  <a:moveTo>
                    <a:pt x="847" y="0"/>
                  </a:moveTo>
                  <a:cubicBezTo>
                    <a:pt x="648" y="0"/>
                    <a:pt x="457" y="50"/>
                    <a:pt x="303" y="164"/>
                  </a:cubicBezTo>
                  <a:cubicBezTo>
                    <a:pt x="127" y="281"/>
                    <a:pt x="69" y="515"/>
                    <a:pt x="147" y="710"/>
                  </a:cubicBezTo>
                  <a:cubicBezTo>
                    <a:pt x="235" y="905"/>
                    <a:pt x="420" y="1042"/>
                    <a:pt x="625" y="1071"/>
                  </a:cubicBezTo>
                  <a:cubicBezTo>
                    <a:pt x="547" y="1100"/>
                    <a:pt x="469" y="1130"/>
                    <a:pt x="401" y="1178"/>
                  </a:cubicBezTo>
                  <a:cubicBezTo>
                    <a:pt x="225" y="1276"/>
                    <a:pt x="1" y="1500"/>
                    <a:pt x="30" y="1715"/>
                  </a:cubicBezTo>
                  <a:cubicBezTo>
                    <a:pt x="60" y="1926"/>
                    <a:pt x="242" y="1999"/>
                    <a:pt x="456" y="1999"/>
                  </a:cubicBezTo>
                  <a:cubicBezTo>
                    <a:pt x="588" y="1999"/>
                    <a:pt x="732" y="1971"/>
                    <a:pt x="859" y="1930"/>
                  </a:cubicBezTo>
                  <a:lnTo>
                    <a:pt x="859" y="1930"/>
                  </a:lnTo>
                  <a:cubicBezTo>
                    <a:pt x="635" y="2144"/>
                    <a:pt x="469" y="2476"/>
                    <a:pt x="742" y="2720"/>
                  </a:cubicBezTo>
                  <a:cubicBezTo>
                    <a:pt x="837" y="2807"/>
                    <a:pt x="945" y="2840"/>
                    <a:pt x="1059" y="2840"/>
                  </a:cubicBezTo>
                  <a:cubicBezTo>
                    <a:pt x="1367" y="2840"/>
                    <a:pt x="1719" y="2593"/>
                    <a:pt x="1962" y="2486"/>
                  </a:cubicBezTo>
                  <a:cubicBezTo>
                    <a:pt x="1981" y="2476"/>
                    <a:pt x="1991" y="2456"/>
                    <a:pt x="1991" y="2437"/>
                  </a:cubicBezTo>
                  <a:cubicBezTo>
                    <a:pt x="1991" y="2398"/>
                    <a:pt x="1962" y="2359"/>
                    <a:pt x="1913" y="2359"/>
                  </a:cubicBezTo>
                  <a:cubicBezTo>
                    <a:pt x="1620" y="2408"/>
                    <a:pt x="1396" y="2681"/>
                    <a:pt x="1084" y="2681"/>
                  </a:cubicBezTo>
                  <a:cubicBezTo>
                    <a:pt x="830" y="2681"/>
                    <a:pt x="713" y="2466"/>
                    <a:pt x="781" y="2242"/>
                  </a:cubicBezTo>
                  <a:cubicBezTo>
                    <a:pt x="849" y="2076"/>
                    <a:pt x="957" y="1939"/>
                    <a:pt x="1084" y="1832"/>
                  </a:cubicBezTo>
                  <a:cubicBezTo>
                    <a:pt x="1123" y="1822"/>
                    <a:pt x="1152" y="1803"/>
                    <a:pt x="1181" y="1774"/>
                  </a:cubicBezTo>
                  <a:cubicBezTo>
                    <a:pt x="1225" y="1738"/>
                    <a:pt x="1182" y="1663"/>
                    <a:pt x="1130" y="1663"/>
                  </a:cubicBezTo>
                  <a:cubicBezTo>
                    <a:pt x="1124" y="1663"/>
                    <a:pt x="1119" y="1664"/>
                    <a:pt x="1113" y="1666"/>
                  </a:cubicBezTo>
                  <a:cubicBezTo>
                    <a:pt x="957" y="1754"/>
                    <a:pt x="791" y="1803"/>
                    <a:pt x="625" y="1832"/>
                  </a:cubicBezTo>
                  <a:cubicBezTo>
                    <a:pt x="587" y="1836"/>
                    <a:pt x="543" y="1839"/>
                    <a:pt x="499" y="1839"/>
                  </a:cubicBezTo>
                  <a:cubicBezTo>
                    <a:pt x="315" y="1839"/>
                    <a:pt x="115" y="1787"/>
                    <a:pt x="225" y="1520"/>
                  </a:cubicBezTo>
                  <a:cubicBezTo>
                    <a:pt x="347" y="1247"/>
                    <a:pt x="715" y="1119"/>
                    <a:pt x="994" y="1119"/>
                  </a:cubicBezTo>
                  <a:cubicBezTo>
                    <a:pt x="1005" y="1119"/>
                    <a:pt x="1015" y="1120"/>
                    <a:pt x="1025" y="1120"/>
                  </a:cubicBezTo>
                  <a:cubicBezTo>
                    <a:pt x="1035" y="1120"/>
                    <a:pt x="1045" y="1110"/>
                    <a:pt x="1054" y="1100"/>
                  </a:cubicBezTo>
                  <a:cubicBezTo>
                    <a:pt x="1123" y="1071"/>
                    <a:pt x="1103" y="964"/>
                    <a:pt x="1025" y="954"/>
                  </a:cubicBezTo>
                  <a:cubicBezTo>
                    <a:pt x="898" y="954"/>
                    <a:pt x="771" y="944"/>
                    <a:pt x="654" y="915"/>
                  </a:cubicBezTo>
                  <a:cubicBezTo>
                    <a:pt x="449" y="847"/>
                    <a:pt x="381" y="808"/>
                    <a:pt x="342" y="574"/>
                  </a:cubicBezTo>
                  <a:cubicBezTo>
                    <a:pt x="303" y="339"/>
                    <a:pt x="371" y="271"/>
                    <a:pt x="586" y="203"/>
                  </a:cubicBezTo>
                  <a:cubicBezTo>
                    <a:pt x="674" y="174"/>
                    <a:pt x="771" y="164"/>
                    <a:pt x="859" y="164"/>
                  </a:cubicBezTo>
                  <a:cubicBezTo>
                    <a:pt x="870" y="164"/>
                    <a:pt x="881" y="163"/>
                    <a:pt x="893" y="163"/>
                  </a:cubicBezTo>
                  <a:cubicBezTo>
                    <a:pt x="1280" y="163"/>
                    <a:pt x="1637" y="328"/>
                    <a:pt x="1883" y="613"/>
                  </a:cubicBezTo>
                  <a:cubicBezTo>
                    <a:pt x="1896" y="622"/>
                    <a:pt x="1909" y="626"/>
                    <a:pt x="1922" y="626"/>
                  </a:cubicBezTo>
                  <a:cubicBezTo>
                    <a:pt x="1949" y="626"/>
                    <a:pt x="1971" y="607"/>
                    <a:pt x="1971" y="574"/>
                  </a:cubicBezTo>
                  <a:cubicBezTo>
                    <a:pt x="1971" y="574"/>
                    <a:pt x="1971" y="564"/>
                    <a:pt x="1962" y="554"/>
                  </a:cubicBezTo>
                  <a:cubicBezTo>
                    <a:pt x="1748" y="234"/>
                    <a:pt x="1279" y="0"/>
                    <a:pt x="8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86" name="Google Shape;1586;p63"/>
          <p:cNvGrpSpPr/>
          <p:nvPr/>
        </p:nvGrpSpPr>
        <p:grpSpPr>
          <a:xfrm rot="-1357897">
            <a:off x="6230076" y="147502"/>
            <a:ext cx="700288" cy="836987"/>
            <a:chOff x="4515208" y="-1246226"/>
            <a:chExt cx="538517" cy="643724"/>
          </a:xfrm>
        </p:grpSpPr>
        <p:sp>
          <p:nvSpPr>
            <p:cNvPr id="1587" name="Google Shape;1587;p63"/>
            <p:cNvSpPr/>
            <p:nvPr/>
          </p:nvSpPr>
          <p:spPr>
            <a:xfrm>
              <a:off x="4522274" y="-1132618"/>
              <a:ext cx="531451" cy="530116"/>
            </a:xfrm>
            <a:custGeom>
              <a:avLst/>
              <a:gdLst/>
              <a:ahLst/>
              <a:cxnLst/>
              <a:rect l="l" t="t" r="r" b="b"/>
              <a:pathLst>
                <a:path w="6769" h="6752" extrusionOk="0">
                  <a:moveTo>
                    <a:pt x="5434" y="1"/>
                  </a:moveTo>
                  <a:cubicBezTo>
                    <a:pt x="5389" y="1"/>
                    <a:pt x="5342" y="38"/>
                    <a:pt x="5354" y="98"/>
                  </a:cubicBezTo>
                  <a:cubicBezTo>
                    <a:pt x="5647" y="1249"/>
                    <a:pt x="5920" y="2401"/>
                    <a:pt x="6193" y="3552"/>
                  </a:cubicBezTo>
                  <a:cubicBezTo>
                    <a:pt x="6320" y="4049"/>
                    <a:pt x="6437" y="4557"/>
                    <a:pt x="6545" y="5054"/>
                  </a:cubicBezTo>
                  <a:cubicBezTo>
                    <a:pt x="6593" y="5259"/>
                    <a:pt x="6632" y="5269"/>
                    <a:pt x="6476" y="5376"/>
                  </a:cubicBezTo>
                  <a:cubicBezTo>
                    <a:pt x="6145" y="5581"/>
                    <a:pt x="5793" y="5737"/>
                    <a:pt x="5423" y="5864"/>
                  </a:cubicBezTo>
                  <a:cubicBezTo>
                    <a:pt x="4701" y="6137"/>
                    <a:pt x="3950" y="6342"/>
                    <a:pt x="3189" y="6478"/>
                  </a:cubicBezTo>
                  <a:cubicBezTo>
                    <a:pt x="2837" y="6547"/>
                    <a:pt x="2486" y="6586"/>
                    <a:pt x="2125" y="6586"/>
                  </a:cubicBezTo>
                  <a:cubicBezTo>
                    <a:pt x="1794" y="6586"/>
                    <a:pt x="1735" y="6352"/>
                    <a:pt x="1618" y="6069"/>
                  </a:cubicBezTo>
                  <a:cubicBezTo>
                    <a:pt x="945" y="4371"/>
                    <a:pt x="613" y="2498"/>
                    <a:pt x="164" y="732"/>
                  </a:cubicBezTo>
                  <a:cubicBezTo>
                    <a:pt x="153" y="693"/>
                    <a:pt x="122" y="676"/>
                    <a:pt x="91" y="676"/>
                  </a:cubicBezTo>
                  <a:cubicBezTo>
                    <a:pt x="46" y="676"/>
                    <a:pt x="1" y="713"/>
                    <a:pt x="18" y="771"/>
                  </a:cubicBezTo>
                  <a:lnTo>
                    <a:pt x="18" y="781"/>
                  </a:lnTo>
                  <a:cubicBezTo>
                    <a:pt x="301" y="1893"/>
                    <a:pt x="574" y="3015"/>
                    <a:pt x="867" y="4127"/>
                  </a:cubicBezTo>
                  <a:cubicBezTo>
                    <a:pt x="1072" y="4888"/>
                    <a:pt x="1257" y="5678"/>
                    <a:pt x="1589" y="6400"/>
                  </a:cubicBezTo>
                  <a:cubicBezTo>
                    <a:pt x="1719" y="6686"/>
                    <a:pt x="1914" y="6752"/>
                    <a:pt x="2157" y="6752"/>
                  </a:cubicBezTo>
                  <a:cubicBezTo>
                    <a:pt x="2278" y="6752"/>
                    <a:pt x="2411" y="6735"/>
                    <a:pt x="2555" y="6722"/>
                  </a:cubicBezTo>
                  <a:cubicBezTo>
                    <a:pt x="3452" y="6654"/>
                    <a:pt x="4340" y="6400"/>
                    <a:pt x="5179" y="6117"/>
                  </a:cubicBezTo>
                  <a:cubicBezTo>
                    <a:pt x="5413" y="6039"/>
                    <a:pt x="6769" y="5630"/>
                    <a:pt x="6759" y="5337"/>
                  </a:cubicBezTo>
                  <a:cubicBezTo>
                    <a:pt x="6749" y="4966"/>
                    <a:pt x="6603" y="4566"/>
                    <a:pt x="6515" y="4215"/>
                  </a:cubicBezTo>
                  <a:cubicBezTo>
                    <a:pt x="6193" y="2830"/>
                    <a:pt x="5852" y="1435"/>
                    <a:pt x="5501" y="49"/>
                  </a:cubicBezTo>
                  <a:cubicBezTo>
                    <a:pt x="5489" y="16"/>
                    <a:pt x="5462" y="1"/>
                    <a:pt x="54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63"/>
            <p:cNvSpPr/>
            <p:nvPr/>
          </p:nvSpPr>
          <p:spPr>
            <a:xfrm>
              <a:off x="4593485" y="-1035106"/>
              <a:ext cx="121851" cy="426244"/>
            </a:xfrm>
            <a:custGeom>
              <a:avLst/>
              <a:gdLst/>
              <a:ahLst/>
              <a:cxnLst/>
              <a:rect l="l" t="t" r="r" b="b"/>
              <a:pathLst>
                <a:path w="1552" h="5429" extrusionOk="0">
                  <a:moveTo>
                    <a:pt x="97" y="0"/>
                  </a:moveTo>
                  <a:cubicBezTo>
                    <a:pt x="51" y="0"/>
                    <a:pt x="1" y="40"/>
                    <a:pt x="18" y="105"/>
                  </a:cubicBezTo>
                  <a:cubicBezTo>
                    <a:pt x="467" y="1861"/>
                    <a:pt x="935" y="3617"/>
                    <a:pt x="1384" y="5373"/>
                  </a:cubicBezTo>
                  <a:cubicBezTo>
                    <a:pt x="1396" y="5412"/>
                    <a:pt x="1426" y="5429"/>
                    <a:pt x="1456" y="5429"/>
                  </a:cubicBezTo>
                  <a:cubicBezTo>
                    <a:pt x="1503" y="5429"/>
                    <a:pt x="1552" y="5389"/>
                    <a:pt x="1540" y="5324"/>
                  </a:cubicBezTo>
                  <a:cubicBezTo>
                    <a:pt x="1082" y="3568"/>
                    <a:pt x="623" y="1812"/>
                    <a:pt x="165" y="56"/>
                  </a:cubicBezTo>
                  <a:cubicBezTo>
                    <a:pt x="157" y="17"/>
                    <a:pt x="128" y="0"/>
                    <a:pt x="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63"/>
            <p:cNvSpPr/>
            <p:nvPr/>
          </p:nvSpPr>
          <p:spPr>
            <a:xfrm>
              <a:off x="4515208" y="-1246226"/>
              <a:ext cx="441240" cy="221876"/>
            </a:xfrm>
            <a:custGeom>
              <a:avLst/>
              <a:gdLst/>
              <a:ahLst/>
              <a:cxnLst/>
              <a:rect l="l" t="t" r="r" b="b"/>
              <a:pathLst>
                <a:path w="5620" h="2826" extrusionOk="0">
                  <a:moveTo>
                    <a:pt x="4660" y="211"/>
                  </a:moveTo>
                  <a:cubicBezTo>
                    <a:pt x="4385" y="803"/>
                    <a:pt x="4646" y="1338"/>
                    <a:pt x="5254" y="1543"/>
                  </a:cubicBezTo>
                  <a:lnTo>
                    <a:pt x="5254" y="1543"/>
                  </a:lnTo>
                  <a:cubicBezTo>
                    <a:pt x="4454" y="1850"/>
                    <a:pt x="2283" y="2593"/>
                    <a:pt x="1072" y="2593"/>
                  </a:cubicBezTo>
                  <a:cubicBezTo>
                    <a:pt x="522" y="2593"/>
                    <a:pt x="171" y="2440"/>
                    <a:pt x="235" y="2023"/>
                  </a:cubicBezTo>
                  <a:cubicBezTo>
                    <a:pt x="362" y="1272"/>
                    <a:pt x="1923" y="931"/>
                    <a:pt x="2508" y="755"/>
                  </a:cubicBezTo>
                  <a:cubicBezTo>
                    <a:pt x="3219" y="539"/>
                    <a:pt x="3947" y="406"/>
                    <a:pt x="4660" y="211"/>
                  </a:cubicBezTo>
                  <a:close/>
                  <a:moveTo>
                    <a:pt x="4824" y="0"/>
                  </a:moveTo>
                  <a:cubicBezTo>
                    <a:pt x="4817" y="0"/>
                    <a:pt x="4809" y="1"/>
                    <a:pt x="4800" y="4"/>
                  </a:cubicBezTo>
                  <a:cubicBezTo>
                    <a:pt x="3835" y="297"/>
                    <a:pt x="2840" y="462"/>
                    <a:pt x="1874" y="784"/>
                  </a:cubicBezTo>
                  <a:cubicBezTo>
                    <a:pt x="1298" y="979"/>
                    <a:pt x="1" y="1379"/>
                    <a:pt x="79" y="2189"/>
                  </a:cubicBezTo>
                  <a:cubicBezTo>
                    <a:pt x="121" y="2655"/>
                    <a:pt x="540" y="2826"/>
                    <a:pt x="1130" y="2826"/>
                  </a:cubicBezTo>
                  <a:cubicBezTo>
                    <a:pt x="2565" y="2826"/>
                    <a:pt x="5014" y="1818"/>
                    <a:pt x="5532" y="1604"/>
                  </a:cubicBezTo>
                  <a:cubicBezTo>
                    <a:pt x="5600" y="1574"/>
                    <a:pt x="5620" y="1467"/>
                    <a:pt x="5532" y="1448"/>
                  </a:cubicBezTo>
                  <a:cubicBezTo>
                    <a:pt x="4830" y="1331"/>
                    <a:pt x="4459" y="804"/>
                    <a:pt x="4888" y="121"/>
                  </a:cubicBezTo>
                  <a:cubicBezTo>
                    <a:pt x="4915" y="81"/>
                    <a:pt x="4901" y="44"/>
                    <a:pt x="4874" y="23"/>
                  </a:cubicBezTo>
                  <a:lnTo>
                    <a:pt x="4874" y="23"/>
                  </a:lnTo>
                  <a:cubicBezTo>
                    <a:pt x="4861" y="9"/>
                    <a:pt x="4845" y="0"/>
                    <a:pt x="48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63"/>
            <p:cNvSpPr/>
            <p:nvPr/>
          </p:nvSpPr>
          <p:spPr>
            <a:xfrm>
              <a:off x="4577939" y="-1197234"/>
              <a:ext cx="269847" cy="93351"/>
            </a:xfrm>
            <a:custGeom>
              <a:avLst/>
              <a:gdLst/>
              <a:ahLst/>
              <a:cxnLst/>
              <a:rect l="l" t="t" r="r" b="b"/>
              <a:pathLst>
                <a:path w="3437" h="1189" extrusionOk="0">
                  <a:moveTo>
                    <a:pt x="3334" y="0"/>
                  </a:moveTo>
                  <a:cubicBezTo>
                    <a:pt x="3326" y="0"/>
                    <a:pt x="3318" y="2"/>
                    <a:pt x="3309" y="4"/>
                  </a:cubicBezTo>
                  <a:cubicBezTo>
                    <a:pt x="2236" y="365"/>
                    <a:pt x="1153" y="668"/>
                    <a:pt x="90" y="1029"/>
                  </a:cubicBezTo>
                  <a:cubicBezTo>
                    <a:pt x="1" y="1064"/>
                    <a:pt x="25" y="1188"/>
                    <a:pt x="104" y="1188"/>
                  </a:cubicBezTo>
                  <a:cubicBezTo>
                    <a:pt x="111" y="1188"/>
                    <a:pt x="120" y="1187"/>
                    <a:pt x="129" y="1185"/>
                  </a:cubicBezTo>
                  <a:cubicBezTo>
                    <a:pt x="1192" y="814"/>
                    <a:pt x="2275" y="511"/>
                    <a:pt x="3348" y="160"/>
                  </a:cubicBezTo>
                  <a:cubicBezTo>
                    <a:pt x="3437" y="125"/>
                    <a:pt x="3412" y="0"/>
                    <a:pt x="3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63"/>
            <p:cNvSpPr/>
            <p:nvPr/>
          </p:nvSpPr>
          <p:spPr>
            <a:xfrm>
              <a:off x="4567732" y="-1164259"/>
              <a:ext cx="293794" cy="93901"/>
            </a:xfrm>
            <a:custGeom>
              <a:avLst/>
              <a:gdLst/>
              <a:ahLst/>
              <a:cxnLst/>
              <a:rect l="l" t="t" r="r" b="b"/>
              <a:pathLst>
                <a:path w="3742" h="1196" extrusionOk="0">
                  <a:moveTo>
                    <a:pt x="3628" y="0"/>
                  </a:moveTo>
                  <a:cubicBezTo>
                    <a:pt x="3621" y="0"/>
                    <a:pt x="3613" y="1"/>
                    <a:pt x="3605" y="4"/>
                  </a:cubicBezTo>
                  <a:cubicBezTo>
                    <a:pt x="2424" y="316"/>
                    <a:pt x="1263" y="735"/>
                    <a:pt x="83" y="1048"/>
                  </a:cubicBezTo>
                  <a:cubicBezTo>
                    <a:pt x="1" y="1075"/>
                    <a:pt x="30" y="1196"/>
                    <a:pt x="105" y="1196"/>
                  </a:cubicBezTo>
                  <a:cubicBezTo>
                    <a:pt x="111" y="1196"/>
                    <a:pt x="116" y="1195"/>
                    <a:pt x="122" y="1194"/>
                  </a:cubicBezTo>
                  <a:cubicBezTo>
                    <a:pt x="1312" y="882"/>
                    <a:pt x="2463" y="462"/>
                    <a:pt x="3644" y="160"/>
                  </a:cubicBezTo>
                  <a:cubicBezTo>
                    <a:pt x="3742" y="133"/>
                    <a:pt x="3709" y="0"/>
                    <a:pt x="36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63"/>
            <p:cNvSpPr/>
            <p:nvPr/>
          </p:nvSpPr>
          <p:spPr>
            <a:xfrm>
              <a:off x="4631328" y="-1127358"/>
              <a:ext cx="222818" cy="66186"/>
            </a:xfrm>
            <a:custGeom>
              <a:avLst/>
              <a:gdLst/>
              <a:ahLst/>
              <a:cxnLst/>
              <a:rect l="l" t="t" r="r" b="b"/>
              <a:pathLst>
                <a:path w="2838" h="843" extrusionOk="0">
                  <a:moveTo>
                    <a:pt x="2733" y="0"/>
                  </a:moveTo>
                  <a:cubicBezTo>
                    <a:pt x="2728" y="0"/>
                    <a:pt x="2722" y="1"/>
                    <a:pt x="2717" y="2"/>
                  </a:cubicBezTo>
                  <a:cubicBezTo>
                    <a:pt x="1839" y="226"/>
                    <a:pt x="970" y="490"/>
                    <a:pt x="92" y="695"/>
                  </a:cubicBezTo>
                  <a:cubicBezTo>
                    <a:pt x="1" y="713"/>
                    <a:pt x="30" y="843"/>
                    <a:pt x="114" y="843"/>
                  </a:cubicBezTo>
                  <a:cubicBezTo>
                    <a:pt x="120" y="843"/>
                    <a:pt x="125" y="842"/>
                    <a:pt x="131" y="841"/>
                  </a:cubicBezTo>
                  <a:cubicBezTo>
                    <a:pt x="1019" y="646"/>
                    <a:pt x="1878" y="382"/>
                    <a:pt x="2756" y="148"/>
                  </a:cubicBezTo>
                  <a:cubicBezTo>
                    <a:pt x="2838" y="121"/>
                    <a:pt x="2809" y="0"/>
                    <a:pt x="27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93" name="Google Shape;1593;p63"/>
          <p:cNvGrpSpPr/>
          <p:nvPr/>
        </p:nvGrpSpPr>
        <p:grpSpPr>
          <a:xfrm rot="1691954">
            <a:off x="5429796" y="5312591"/>
            <a:ext cx="721179" cy="927399"/>
            <a:chOff x="2770689" y="4138464"/>
            <a:chExt cx="520229" cy="668989"/>
          </a:xfrm>
        </p:grpSpPr>
        <p:sp>
          <p:nvSpPr>
            <p:cNvPr id="1594" name="Google Shape;1594;p63"/>
            <p:cNvSpPr/>
            <p:nvPr/>
          </p:nvSpPr>
          <p:spPr>
            <a:xfrm rot="2231121">
              <a:off x="2855044" y="4429849"/>
              <a:ext cx="209862" cy="349737"/>
            </a:xfrm>
            <a:custGeom>
              <a:avLst/>
              <a:gdLst/>
              <a:ahLst/>
              <a:cxnLst/>
              <a:rect l="l" t="t" r="r" b="b"/>
              <a:pathLst>
                <a:path w="2120" h="3533" extrusionOk="0">
                  <a:moveTo>
                    <a:pt x="1109" y="1"/>
                  </a:moveTo>
                  <a:cubicBezTo>
                    <a:pt x="1064" y="1"/>
                    <a:pt x="1019" y="38"/>
                    <a:pt x="1036" y="96"/>
                  </a:cubicBezTo>
                  <a:cubicBezTo>
                    <a:pt x="1212" y="691"/>
                    <a:pt x="1436" y="1277"/>
                    <a:pt x="1632" y="1872"/>
                  </a:cubicBezTo>
                  <a:cubicBezTo>
                    <a:pt x="1807" y="2399"/>
                    <a:pt x="2119" y="3325"/>
                    <a:pt x="1280" y="3384"/>
                  </a:cubicBezTo>
                  <a:cubicBezTo>
                    <a:pt x="1271" y="3385"/>
                    <a:pt x="1262" y="3385"/>
                    <a:pt x="1253" y="3385"/>
                  </a:cubicBezTo>
                  <a:cubicBezTo>
                    <a:pt x="750" y="3385"/>
                    <a:pt x="655" y="2334"/>
                    <a:pt x="578" y="1999"/>
                  </a:cubicBezTo>
                  <a:cubicBezTo>
                    <a:pt x="451" y="1423"/>
                    <a:pt x="266" y="877"/>
                    <a:pt x="158" y="301"/>
                  </a:cubicBezTo>
                  <a:cubicBezTo>
                    <a:pt x="151" y="258"/>
                    <a:pt x="123" y="240"/>
                    <a:pt x="93" y="240"/>
                  </a:cubicBezTo>
                  <a:cubicBezTo>
                    <a:pt x="49" y="240"/>
                    <a:pt x="0" y="281"/>
                    <a:pt x="12" y="340"/>
                  </a:cubicBezTo>
                  <a:cubicBezTo>
                    <a:pt x="168" y="1199"/>
                    <a:pt x="383" y="2057"/>
                    <a:pt x="636" y="2896"/>
                  </a:cubicBezTo>
                  <a:cubicBezTo>
                    <a:pt x="748" y="3241"/>
                    <a:pt x="922" y="3532"/>
                    <a:pt x="1303" y="3532"/>
                  </a:cubicBezTo>
                  <a:cubicBezTo>
                    <a:pt x="1321" y="3532"/>
                    <a:pt x="1340" y="3532"/>
                    <a:pt x="1358" y="3530"/>
                  </a:cubicBezTo>
                  <a:cubicBezTo>
                    <a:pt x="1817" y="3501"/>
                    <a:pt x="2012" y="3199"/>
                    <a:pt x="2002" y="2769"/>
                  </a:cubicBezTo>
                  <a:cubicBezTo>
                    <a:pt x="1983" y="1862"/>
                    <a:pt x="1446" y="906"/>
                    <a:pt x="1183" y="57"/>
                  </a:cubicBezTo>
                  <a:cubicBezTo>
                    <a:pt x="1171" y="18"/>
                    <a:pt x="1140" y="1"/>
                    <a:pt x="1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63"/>
            <p:cNvSpPr/>
            <p:nvPr/>
          </p:nvSpPr>
          <p:spPr>
            <a:xfrm rot="2231121">
              <a:off x="2951278" y="4179559"/>
              <a:ext cx="236689" cy="299350"/>
            </a:xfrm>
            <a:custGeom>
              <a:avLst/>
              <a:gdLst/>
              <a:ahLst/>
              <a:cxnLst/>
              <a:rect l="l" t="t" r="r" b="b"/>
              <a:pathLst>
                <a:path w="2391" h="3024" extrusionOk="0">
                  <a:moveTo>
                    <a:pt x="882" y="155"/>
                  </a:moveTo>
                  <a:cubicBezTo>
                    <a:pt x="1152" y="155"/>
                    <a:pt x="1463" y="368"/>
                    <a:pt x="1610" y="602"/>
                  </a:cubicBezTo>
                  <a:cubicBezTo>
                    <a:pt x="1903" y="1089"/>
                    <a:pt x="2030" y="1762"/>
                    <a:pt x="2147" y="2309"/>
                  </a:cubicBezTo>
                  <a:cubicBezTo>
                    <a:pt x="2237" y="2750"/>
                    <a:pt x="1246" y="2867"/>
                    <a:pt x="863" y="2867"/>
                  </a:cubicBezTo>
                  <a:cubicBezTo>
                    <a:pt x="853" y="2867"/>
                    <a:pt x="844" y="2867"/>
                    <a:pt x="835" y="2867"/>
                  </a:cubicBezTo>
                  <a:lnTo>
                    <a:pt x="835" y="2867"/>
                  </a:lnTo>
                  <a:cubicBezTo>
                    <a:pt x="710" y="2399"/>
                    <a:pt x="553" y="1939"/>
                    <a:pt x="450" y="1470"/>
                  </a:cubicBezTo>
                  <a:cubicBezTo>
                    <a:pt x="381" y="1167"/>
                    <a:pt x="372" y="855"/>
                    <a:pt x="440" y="553"/>
                  </a:cubicBezTo>
                  <a:cubicBezTo>
                    <a:pt x="517" y="264"/>
                    <a:pt x="689" y="155"/>
                    <a:pt x="882" y="155"/>
                  </a:cubicBezTo>
                  <a:close/>
                  <a:moveTo>
                    <a:pt x="1007" y="0"/>
                  </a:moveTo>
                  <a:cubicBezTo>
                    <a:pt x="708" y="0"/>
                    <a:pt x="417" y="200"/>
                    <a:pt x="293" y="524"/>
                  </a:cubicBezTo>
                  <a:cubicBezTo>
                    <a:pt x="1" y="1255"/>
                    <a:pt x="518" y="2270"/>
                    <a:pt x="703" y="2972"/>
                  </a:cubicBezTo>
                  <a:cubicBezTo>
                    <a:pt x="715" y="3006"/>
                    <a:pt x="742" y="3021"/>
                    <a:pt x="770" y="3021"/>
                  </a:cubicBezTo>
                  <a:cubicBezTo>
                    <a:pt x="772" y="3021"/>
                    <a:pt x="774" y="3021"/>
                    <a:pt x="776" y="3021"/>
                  </a:cubicBezTo>
                  <a:lnTo>
                    <a:pt x="776" y="3021"/>
                  </a:lnTo>
                  <a:cubicBezTo>
                    <a:pt x="778" y="3021"/>
                    <a:pt x="780" y="3021"/>
                    <a:pt x="781" y="3021"/>
                  </a:cubicBezTo>
                  <a:cubicBezTo>
                    <a:pt x="817" y="3023"/>
                    <a:pt x="859" y="3024"/>
                    <a:pt x="906" y="3024"/>
                  </a:cubicBezTo>
                  <a:cubicBezTo>
                    <a:pt x="1348" y="3024"/>
                    <a:pt x="2199" y="2928"/>
                    <a:pt x="2323" y="2504"/>
                  </a:cubicBezTo>
                  <a:cubicBezTo>
                    <a:pt x="2391" y="2260"/>
                    <a:pt x="2186" y="1811"/>
                    <a:pt x="2128" y="1577"/>
                  </a:cubicBezTo>
                  <a:cubicBezTo>
                    <a:pt x="2001" y="1128"/>
                    <a:pt x="1864" y="641"/>
                    <a:pt x="1562" y="280"/>
                  </a:cubicBezTo>
                  <a:cubicBezTo>
                    <a:pt x="1403" y="86"/>
                    <a:pt x="1203" y="0"/>
                    <a:pt x="10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63"/>
            <p:cNvSpPr/>
            <p:nvPr/>
          </p:nvSpPr>
          <p:spPr>
            <a:xfrm rot="2231121">
              <a:off x="3037184" y="4221529"/>
              <a:ext cx="163732" cy="352905"/>
            </a:xfrm>
            <a:custGeom>
              <a:avLst/>
              <a:gdLst/>
              <a:ahLst/>
              <a:cxnLst/>
              <a:rect l="l" t="t" r="r" b="b"/>
              <a:pathLst>
                <a:path w="1654" h="3565" extrusionOk="0">
                  <a:moveTo>
                    <a:pt x="339" y="1"/>
                  </a:moveTo>
                  <a:cubicBezTo>
                    <a:pt x="256" y="1"/>
                    <a:pt x="168" y="27"/>
                    <a:pt x="73" y="84"/>
                  </a:cubicBezTo>
                  <a:cubicBezTo>
                    <a:pt x="0" y="133"/>
                    <a:pt x="42" y="235"/>
                    <a:pt x="108" y="235"/>
                  </a:cubicBezTo>
                  <a:cubicBezTo>
                    <a:pt x="122" y="235"/>
                    <a:pt x="136" y="231"/>
                    <a:pt x="151" y="221"/>
                  </a:cubicBezTo>
                  <a:cubicBezTo>
                    <a:pt x="213" y="182"/>
                    <a:pt x="271" y="164"/>
                    <a:pt x="327" y="164"/>
                  </a:cubicBezTo>
                  <a:cubicBezTo>
                    <a:pt x="787" y="164"/>
                    <a:pt x="1028" y="1379"/>
                    <a:pt x="1098" y="1684"/>
                  </a:cubicBezTo>
                  <a:cubicBezTo>
                    <a:pt x="1185" y="2064"/>
                    <a:pt x="1254" y="2455"/>
                    <a:pt x="1312" y="2845"/>
                  </a:cubicBezTo>
                  <a:cubicBezTo>
                    <a:pt x="1361" y="3001"/>
                    <a:pt x="1361" y="3177"/>
                    <a:pt x="1332" y="3333"/>
                  </a:cubicBezTo>
                  <a:cubicBezTo>
                    <a:pt x="1326" y="3333"/>
                    <a:pt x="1321" y="3333"/>
                    <a:pt x="1316" y="3333"/>
                  </a:cubicBezTo>
                  <a:cubicBezTo>
                    <a:pt x="1177" y="3333"/>
                    <a:pt x="1069" y="3210"/>
                    <a:pt x="1078" y="3069"/>
                  </a:cubicBezTo>
                  <a:cubicBezTo>
                    <a:pt x="1039" y="2952"/>
                    <a:pt x="1010" y="2835"/>
                    <a:pt x="990" y="2718"/>
                  </a:cubicBezTo>
                  <a:cubicBezTo>
                    <a:pt x="982" y="2679"/>
                    <a:pt x="952" y="2662"/>
                    <a:pt x="921" y="2662"/>
                  </a:cubicBezTo>
                  <a:cubicBezTo>
                    <a:pt x="875" y="2662"/>
                    <a:pt x="827" y="2699"/>
                    <a:pt x="844" y="2757"/>
                  </a:cubicBezTo>
                  <a:cubicBezTo>
                    <a:pt x="881" y="2941"/>
                    <a:pt x="978" y="3565"/>
                    <a:pt x="1282" y="3565"/>
                  </a:cubicBezTo>
                  <a:cubicBezTo>
                    <a:pt x="1301" y="3565"/>
                    <a:pt x="1321" y="3562"/>
                    <a:pt x="1342" y="3557"/>
                  </a:cubicBezTo>
                  <a:cubicBezTo>
                    <a:pt x="1654" y="3469"/>
                    <a:pt x="1468" y="2757"/>
                    <a:pt x="1429" y="2601"/>
                  </a:cubicBezTo>
                  <a:cubicBezTo>
                    <a:pt x="1368" y="2214"/>
                    <a:pt x="1100" y="1"/>
                    <a:pt x="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63"/>
            <p:cNvSpPr/>
            <p:nvPr/>
          </p:nvSpPr>
          <p:spPr>
            <a:xfrm rot="2231121">
              <a:off x="2953325" y="4385878"/>
              <a:ext cx="162445" cy="52564"/>
            </a:xfrm>
            <a:custGeom>
              <a:avLst/>
              <a:gdLst/>
              <a:ahLst/>
              <a:cxnLst/>
              <a:rect l="l" t="t" r="r" b="b"/>
              <a:pathLst>
                <a:path w="1641" h="531" extrusionOk="0">
                  <a:moveTo>
                    <a:pt x="1530" y="1"/>
                  </a:moveTo>
                  <a:cubicBezTo>
                    <a:pt x="1517" y="1"/>
                    <a:pt x="1503" y="5"/>
                    <a:pt x="1490" y="15"/>
                  </a:cubicBezTo>
                  <a:cubicBezTo>
                    <a:pt x="1179" y="219"/>
                    <a:pt x="747" y="375"/>
                    <a:pt x="356" y="375"/>
                  </a:cubicBezTo>
                  <a:cubicBezTo>
                    <a:pt x="280" y="375"/>
                    <a:pt x="205" y="369"/>
                    <a:pt x="133" y="356"/>
                  </a:cubicBezTo>
                  <a:cubicBezTo>
                    <a:pt x="130" y="356"/>
                    <a:pt x="127" y="356"/>
                    <a:pt x="124" y="356"/>
                  </a:cubicBezTo>
                  <a:cubicBezTo>
                    <a:pt x="34" y="356"/>
                    <a:pt x="0" y="494"/>
                    <a:pt x="94" y="512"/>
                  </a:cubicBezTo>
                  <a:cubicBezTo>
                    <a:pt x="169" y="525"/>
                    <a:pt x="247" y="530"/>
                    <a:pt x="327" y="530"/>
                  </a:cubicBezTo>
                  <a:cubicBezTo>
                    <a:pt x="754" y="530"/>
                    <a:pt x="1230" y="364"/>
                    <a:pt x="1568" y="142"/>
                  </a:cubicBezTo>
                  <a:cubicBezTo>
                    <a:pt x="1640" y="101"/>
                    <a:pt x="1592" y="1"/>
                    <a:pt x="15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63"/>
            <p:cNvSpPr/>
            <p:nvPr/>
          </p:nvSpPr>
          <p:spPr>
            <a:xfrm rot="2231121">
              <a:off x="2965649" y="4352753"/>
              <a:ext cx="166306" cy="57811"/>
            </a:xfrm>
            <a:custGeom>
              <a:avLst/>
              <a:gdLst/>
              <a:ahLst/>
              <a:cxnLst/>
              <a:rect l="l" t="t" r="r" b="b"/>
              <a:pathLst>
                <a:path w="1680" h="584" extrusionOk="0">
                  <a:moveTo>
                    <a:pt x="1567" y="1"/>
                  </a:moveTo>
                  <a:cubicBezTo>
                    <a:pt x="1549" y="1"/>
                    <a:pt x="1530" y="7"/>
                    <a:pt x="1512" y="23"/>
                  </a:cubicBezTo>
                  <a:cubicBezTo>
                    <a:pt x="1148" y="318"/>
                    <a:pt x="729" y="428"/>
                    <a:pt x="277" y="428"/>
                  </a:cubicBezTo>
                  <a:cubicBezTo>
                    <a:pt x="221" y="428"/>
                    <a:pt x="164" y="426"/>
                    <a:pt x="107" y="423"/>
                  </a:cubicBezTo>
                  <a:cubicBezTo>
                    <a:pt x="0" y="423"/>
                    <a:pt x="10" y="569"/>
                    <a:pt x="107" y="579"/>
                  </a:cubicBezTo>
                  <a:cubicBezTo>
                    <a:pt x="162" y="582"/>
                    <a:pt x="216" y="583"/>
                    <a:pt x="270" y="583"/>
                  </a:cubicBezTo>
                  <a:cubicBezTo>
                    <a:pt x="771" y="583"/>
                    <a:pt x="1223" y="456"/>
                    <a:pt x="1620" y="130"/>
                  </a:cubicBezTo>
                  <a:cubicBezTo>
                    <a:pt x="1680" y="77"/>
                    <a:pt x="1629" y="1"/>
                    <a:pt x="1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1EB83C9D-53DF-4369-A505-F6A6808AC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528" y="2901986"/>
            <a:ext cx="3114675" cy="3676650"/>
          </a:xfrm>
          <a:prstGeom prst="rect">
            <a:avLst/>
          </a:prstGeom>
        </p:spPr>
      </p:pic>
      <p:pic>
        <p:nvPicPr>
          <p:cNvPr id="3074" name="Picture 2" descr="Botiquín de las emociones de @aprenderconellos">
            <a:extLst>
              <a:ext uri="{FF2B5EF4-FFF2-40B4-BE49-F238E27FC236}">
                <a16:creationId xmlns:a16="http://schemas.microsoft.com/office/drawing/2014/main" id="{7C2EEB37-0051-4CED-9CF5-31759B4F9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223" y="3429000"/>
            <a:ext cx="4489489" cy="327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1" grpId="0" animBg="1"/>
      <p:bldP spid="157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140;p113">
            <a:extLst>
              <a:ext uri="{FF2B5EF4-FFF2-40B4-BE49-F238E27FC236}">
                <a16:creationId xmlns:a16="http://schemas.microsoft.com/office/drawing/2014/main" id="{51DD3257-3761-4A6E-95C1-8669EC6A6963}"/>
              </a:ext>
            </a:extLst>
          </p:cNvPr>
          <p:cNvSpPr/>
          <p:nvPr/>
        </p:nvSpPr>
        <p:spPr>
          <a:xfrm>
            <a:off x="232698" y="112141"/>
            <a:ext cx="7309159" cy="1201279"/>
          </a:xfrm>
          <a:custGeom>
            <a:avLst/>
            <a:gdLst/>
            <a:ahLst/>
            <a:cxnLst/>
            <a:rect l="l" t="t" r="r" b="b"/>
            <a:pathLst>
              <a:path w="70021" h="55861" extrusionOk="0">
                <a:moveTo>
                  <a:pt x="21295" y="1"/>
                </a:moveTo>
                <a:cubicBezTo>
                  <a:pt x="16666" y="1"/>
                  <a:pt x="12338" y="1827"/>
                  <a:pt x="8855" y="4471"/>
                </a:cubicBezTo>
                <a:cubicBezTo>
                  <a:pt x="5211" y="7237"/>
                  <a:pt x="2249" y="10816"/>
                  <a:pt x="1125" y="14901"/>
                </a:cubicBezTo>
                <a:cubicBezTo>
                  <a:pt x="1" y="18984"/>
                  <a:pt x="903" y="23588"/>
                  <a:pt x="4091" y="26749"/>
                </a:cubicBezTo>
                <a:cubicBezTo>
                  <a:pt x="6577" y="29215"/>
                  <a:pt x="10292" y="30737"/>
                  <a:pt x="12141" y="33592"/>
                </a:cubicBezTo>
                <a:cubicBezTo>
                  <a:pt x="14538" y="37293"/>
                  <a:pt x="13047" y="41962"/>
                  <a:pt x="14175" y="46092"/>
                </a:cubicBezTo>
                <a:cubicBezTo>
                  <a:pt x="14861" y="48604"/>
                  <a:pt x="16528" y="50871"/>
                  <a:pt x="18665" y="52669"/>
                </a:cubicBezTo>
                <a:cubicBezTo>
                  <a:pt x="20621" y="54317"/>
                  <a:pt x="23091" y="55633"/>
                  <a:pt x="25809" y="55832"/>
                </a:cubicBezTo>
                <a:cubicBezTo>
                  <a:pt x="26066" y="55851"/>
                  <a:pt x="26321" y="55860"/>
                  <a:pt x="26574" y="55860"/>
                </a:cubicBezTo>
                <a:cubicBezTo>
                  <a:pt x="31588" y="55860"/>
                  <a:pt x="35964" y="52336"/>
                  <a:pt x="41020" y="51759"/>
                </a:cubicBezTo>
                <a:cubicBezTo>
                  <a:pt x="41562" y="51697"/>
                  <a:pt x="42104" y="51670"/>
                  <a:pt x="42645" y="51670"/>
                </a:cubicBezTo>
                <a:cubicBezTo>
                  <a:pt x="46593" y="51670"/>
                  <a:pt x="50517" y="53121"/>
                  <a:pt x="54489" y="53121"/>
                </a:cubicBezTo>
                <a:cubicBezTo>
                  <a:pt x="54796" y="53121"/>
                  <a:pt x="55103" y="53112"/>
                  <a:pt x="55411" y="53093"/>
                </a:cubicBezTo>
                <a:cubicBezTo>
                  <a:pt x="60902" y="52759"/>
                  <a:pt x="65644" y="49145"/>
                  <a:pt x="67832" y="44766"/>
                </a:cubicBezTo>
                <a:cubicBezTo>
                  <a:pt x="70020" y="40388"/>
                  <a:pt x="69984" y="35389"/>
                  <a:pt x="68969" y="30700"/>
                </a:cubicBezTo>
                <a:cubicBezTo>
                  <a:pt x="68378" y="27975"/>
                  <a:pt x="67438" y="25239"/>
                  <a:pt x="65538" y="23009"/>
                </a:cubicBezTo>
                <a:cubicBezTo>
                  <a:pt x="61796" y="18615"/>
                  <a:pt x="55195" y="17010"/>
                  <a:pt x="49117" y="15568"/>
                </a:cubicBezTo>
                <a:cubicBezTo>
                  <a:pt x="43040" y="14126"/>
                  <a:pt x="36453" y="12221"/>
                  <a:pt x="33163" y="7563"/>
                </a:cubicBezTo>
                <a:cubicBezTo>
                  <a:pt x="30152" y="3301"/>
                  <a:pt x="29141" y="612"/>
                  <a:pt x="22793" y="65"/>
                </a:cubicBezTo>
                <a:cubicBezTo>
                  <a:pt x="22291" y="22"/>
                  <a:pt x="21792" y="1"/>
                  <a:pt x="21295" y="1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         </a:t>
            </a:r>
            <a:r>
              <a:rPr lang="es-MX" b="1" dirty="0"/>
              <a:t>¿Qué necesito para armar un botiquín de emociones?</a:t>
            </a:r>
            <a:endParaRPr b="1" dirty="0"/>
          </a:p>
        </p:txBody>
      </p:sp>
      <p:grpSp>
        <p:nvGrpSpPr>
          <p:cNvPr id="5" name="Google Shape;2235;p53">
            <a:extLst>
              <a:ext uri="{FF2B5EF4-FFF2-40B4-BE49-F238E27FC236}">
                <a16:creationId xmlns:a16="http://schemas.microsoft.com/office/drawing/2014/main" id="{826F2401-E588-46F8-89D5-DB36D0A6A667}"/>
              </a:ext>
            </a:extLst>
          </p:cNvPr>
          <p:cNvGrpSpPr/>
          <p:nvPr/>
        </p:nvGrpSpPr>
        <p:grpSpPr>
          <a:xfrm>
            <a:off x="7034762" y="-20427"/>
            <a:ext cx="1264257" cy="1609806"/>
            <a:chOff x="6914636" y="2627673"/>
            <a:chExt cx="1485264" cy="1890998"/>
          </a:xfrm>
        </p:grpSpPr>
        <p:sp>
          <p:nvSpPr>
            <p:cNvPr id="6" name="Google Shape;2236;p53">
              <a:extLst>
                <a:ext uri="{FF2B5EF4-FFF2-40B4-BE49-F238E27FC236}">
                  <a16:creationId xmlns:a16="http://schemas.microsoft.com/office/drawing/2014/main" id="{C7496541-D00F-44C0-82A8-9E0ED2E6AF59}"/>
                </a:ext>
              </a:extLst>
            </p:cNvPr>
            <p:cNvSpPr/>
            <p:nvPr/>
          </p:nvSpPr>
          <p:spPr>
            <a:xfrm flipH="1">
              <a:off x="8128915" y="2789048"/>
              <a:ext cx="69662" cy="94981"/>
            </a:xfrm>
            <a:custGeom>
              <a:avLst/>
              <a:gdLst/>
              <a:ahLst/>
              <a:cxnLst/>
              <a:rect l="l" t="t" r="r" b="b"/>
              <a:pathLst>
                <a:path w="1981" h="2701" fill="none" extrusionOk="0">
                  <a:moveTo>
                    <a:pt x="1981" y="2701"/>
                  </a:moveTo>
                  <a:lnTo>
                    <a:pt x="0" y="0"/>
                  </a:lnTo>
                </a:path>
              </a:pathLst>
            </a:custGeom>
            <a:noFill/>
            <a:ln w="12600" cap="rnd" cmpd="sng">
              <a:solidFill>
                <a:srgbClr val="002642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237;p53">
              <a:extLst>
                <a:ext uri="{FF2B5EF4-FFF2-40B4-BE49-F238E27FC236}">
                  <a16:creationId xmlns:a16="http://schemas.microsoft.com/office/drawing/2014/main" id="{A805D9E1-3941-4E56-BE78-E769967CB24E}"/>
                </a:ext>
              </a:extLst>
            </p:cNvPr>
            <p:cNvSpPr/>
            <p:nvPr/>
          </p:nvSpPr>
          <p:spPr>
            <a:xfrm flipH="1">
              <a:off x="7058968" y="4262872"/>
              <a:ext cx="68396" cy="93750"/>
            </a:xfrm>
            <a:custGeom>
              <a:avLst/>
              <a:gdLst/>
              <a:ahLst/>
              <a:cxnLst/>
              <a:rect l="l" t="t" r="r" b="b"/>
              <a:pathLst>
                <a:path w="1945" h="2666" fill="none" extrusionOk="0">
                  <a:moveTo>
                    <a:pt x="0" y="1"/>
                  </a:moveTo>
                  <a:lnTo>
                    <a:pt x="1944" y="2665"/>
                  </a:lnTo>
                </a:path>
              </a:pathLst>
            </a:custGeom>
            <a:noFill/>
            <a:ln w="12600" cap="rnd" cmpd="sng">
              <a:solidFill>
                <a:srgbClr val="002642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238;p53">
              <a:extLst>
                <a:ext uri="{FF2B5EF4-FFF2-40B4-BE49-F238E27FC236}">
                  <a16:creationId xmlns:a16="http://schemas.microsoft.com/office/drawing/2014/main" id="{593C560D-CC7D-46D5-87C7-4D042E47DE3B}"/>
                </a:ext>
              </a:extLst>
            </p:cNvPr>
            <p:cNvSpPr/>
            <p:nvPr/>
          </p:nvSpPr>
          <p:spPr>
            <a:xfrm flipH="1">
              <a:off x="6914636" y="2627673"/>
              <a:ext cx="1485264" cy="1890998"/>
            </a:xfrm>
            <a:custGeom>
              <a:avLst/>
              <a:gdLst/>
              <a:ahLst/>
              <a:cxnLst/>
              <a:rect l="l" t="t" r="r" b="b"/>
              <a:pathLst>
                <a:path w="42237" h="53775" extrusionOk="0">
                  <a:moveTo>
                    <a:pt x="12599" y="0"/>
                  </a:moveTo>
                  <a:cubicBezTo>
                    <a:pt x="10535" y="0"/>
                    <a:pt x="8448" y="576"/>
                    <a:pt x="6589" y="1780"/>
                  </a:cubicBezTo>
                  <a:cubicBezTo>
                    <a:pt x="1440" y="5129"/>
                    <a:pt x="0" y="11970"/>
                    <a:pt x="3349" y="17083"/>
                  </a:cubicBezTo>
                  <a:lnTo>
                    <a:pt x="22648" y="46717"/>
                  </a:lnTo>
                  <a:lnTo>
                    <a:pt x="23189" y="47581"/>
                  </a:lnTo>
                  <a:cubicBezTo>
                    <a:pt x="23477" y="47977"/>
                    <a:pt x="23873" y="48337"/>
                    <a:pt x="24305" y="48517"/>
                  </a:cubicBezTo>
                  <a:lnTo>
                    <a:pt x="34999" y="53306"/>
                  </a:lnTo>
                  <a:cubicBezTo>
                    <a:pt x="35647" y="53630"/>
                    <a:pt x="36367" y="53774"/>
                    <a:pt x="37087" y="53774"/>
                  </a:cubicBezTo>
                  <a:cubicBezTo>
                    <a:pt x="38455" y="53774"/>
                    <a:pt x="39752" y="53198"/>
                    <a:pt x="40724" y="52226"/>
                  </a:cubicBezTo>
                  <a:cubicBezTo>
                    <a:pt x="41696" y="51290"/>
                    <a:pt x="42236" y="49957"/>
                    <a:pt x="42236" y="48589"/>
                  </a:cubicBezTo>
                  <a:lnTo>
                    <a:pt x="42164" y="36887"/>
                  </a:lnTo>
                  <a:cubicBezTo>
                    <a:pt x="42164" y="36383"/>
                    <a:pt x="41984" y="35915"/>
                    <a:pt x="41732" y="35483"/>
                  </a:cubicBezTo>
                  <a:lnTo>
                    <a:pt x="41660" y="35375"/>
                  </a:lnTo>
                  <a:cubicBezTo>
                    <a:pt x="41660" y="35375"/>
                    <a:pt x="41624" y="35339"/>
                    <a:pt x="41624" y="35339"/>
                  </a:cubicBezTo>
                  <a:lnTo>
                    <a:pt x="21892" y="5021"/>
                  </a:lnTo>
                  <a:cubicBezTo>
                    <a:pt x="19761" y="1767"/>
                    <a:pt x="16215" y="0"/>
                    <a:pt x="125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3000000" algn="bl" rotWithShape="0">
                <a:srgbClr val="000000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239;p53">
              <a:extLst>
                <a:ext uri="{FF2B5EF4-FFF2-40B4-BE49-F238E27FC236}">
                  <a16:creationId xmlns:a16="http://schemas.microsoft.com/office/drawing/2014/main" id="{8107F5CB-30B6-4734-ADFC-5D9E2B05055E}"/>
                </a:ext>
              </a:extLst>
            </p:cNvPr>
            <p:cNvSpPr/>
            <p:nvPr/>
          </p:nvSpPr>
          <p:spPr>
            <a:xfrm flipH="1">
              <a:off x="7646488" y="2709081"/>
              <a:ext cx="648337" cy="552266"/>
            </a:xfrm>
            <a:custGeom>
              <a:avLst/>
              <a:gdLst/>
              <a:ahLst/>
              <a:cxnLst/>
              <a:rect l="l" t="t" r="r" b="b"/>
              <a:pathLst>
                <a:path w="18437" h="15705" extrusionOk="0">
                  <a:moveTo>
                    <a:pt x="9595" y="0"/>
                  </a:moveTo>
                  <a:cubicBezTo>
                    <a:pt x="8014" y="0"/>
                    <a:pt x="6420" y="444"/>
                    <a:pt x="5006" y="1374"/>
                  </a:cubicBezTo>
                  <a:cubicBezTo>
                    <a:pt x="1081" y="3930"/>
                    <a:pt x="1" y="9151"/>
                    <a:pt x="2521" y="13076"/>
                  </a:cubicBezTo>
                  <a:lnTo>
                    <a:pt x="4250" y="15704"/>
                  </a:lnTo>
                  <a:lnTo>
                    <a:pt x="18436" y="6487"/>
                  </a:lnTo>
                  <a:lnTo>
                    <a:pt x="16708" y="3858"/>
                  </a:lnTo>
                  <a:cubicBezTo>
                    <a:pt x="15081" y="1361"/>
                    <a:pt x="12360" y="0"/>
                    <a:pt x="95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240;p53">
              <a:extLst>
                <a:ext uri="{FF2B5EF4-FFF2-40B4-BE49-F238E27FC236}">
                  <a16:creationId xmlns:a16="http://schemas.microsoft.com/office/drawing/2014/main" id="{0BDE15A3-AB58-45A4-8E30-D760E1FD9CF7}"/>
                </a:ext>
              </a:extLst>
            </p:cNvPr>
            <p:cNvSpPr/>
            <p:nvPr/>
          </p:nvSpPr>
          <p:spPr>
            <a:xfrm flipH="1">
              <a:off x="7012143" y="3032147"/>
              <a:ext cx="1069965" cy="1178836"/>
            </a:xfrm>
            <a:custGeom>
              <a:avLst/>
              <a:gdLst/>
              <a:ahLst/>
              <a:cxnLst/>
              <a:rect l="l" t="t" r="r" b="b"/>
              <a:pathLst>
                <a:path w="30427" h="33523" extrusionOk="0">
                  <a:moveTo>
                    <a:pt x="14152" y="0"/>
                  </a:moveTo>
                  <a:lnTo>
                    <a:pt x="1" y="9218"/>
                  </a:lnTo>
                  <a:lnTo>
                    <a:pt x="15844" y="33522"/>
                  </a:lnTo>
                  <a:cubicBezTo>
                    <a:pt x="16204" y="32550"/>
                    <a:pt x="17104" y="31830"/>
                    <a:pt x="18148" y="31686"/>
                  </a:cubicBezTo>
                  <a:cubicBezTo>
                    <a:pt x="18304" y="31668"/>
                    <a:pt x="18459" y="31659"/>
                    <a:pt x="18614" y="31659"/>
                  </a:cubicBezTo>
                  <a:cubicBezTo>
                    <a:pt x="19678" y="31659"/>
                    <a:pt x="20711" y="32084"/>
                    <a:pt x="21497" y="32838"/>
                  </a:cubicBezTo>
                  <a:cubicBezTo>
                    <a:pt x="20381" y="31470"/>
                    <a:pt x="20957" y="29166"/>
                    <a:pt x="22505" y="28338"/>
                  </a:cubicBezTo>
                  <a:cubicBezTo>
                    <a:pt x="22968" y="28090"/>
                    <a:pt x="23483" y="27974"/>
                    <a:pt x="24001" y="27974"/>
                  </a:cubicBezTo>
                  <a:cubicBezTo>
                    <a:pt x="25214" y="27974"/>
                    <a:pt x="26447" y="28610"/>
                    <a:pt x="27078" y="29670"/>
                  </a:cubicBezTo>
                  <a:cubicBezTo>
                    <a:pt x="26250" y="28266"/>
                    <a:pt x="26610" y="26465"/>
                    <a:pt x="27942" y="25457"/>
                  </a:cubicBezTo>
                  <a:cubicBezTo>
                    <a:pt x="28458" y="25122"/>
                    <a:pt x="29066" y="24934"/>
                    <a:pt x="29687" y="24934"/>
                  </a:cubicBezTo>
                  <a:cubicBezTo>
                    <a:pt x="29933" y="24934"/>
                    <a:pt x="30182" y="24964"/>
                    <a:pt x="30427" y="25025"/>
                  </a:cubicBezTo>
                  <a:lnTo>
                    <a:pt x="141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241;p53">
              <a:extLst>
                <a:ext uri="{FF2B5EF4-FFF2-40B4-BE49-F238E27FC236}">
                  <a16:creationId xmlns:a16="http://schemas.microsoft.com/office/drawing/2014/main" id="{502D0744-5771-4DE2-9EEC-29B115180A43}"/>
                </a:ext>
              </a:extLst>
            </p:cNvPr>
            <p:cNvSpPr/>
            <p:nvPr/>
          </p:nvSpPr>
          <p:spPr>
            <a:xfrm flipH="1">
              <a:off x="7007071" y="3909001"/>
              <a:ext cx="519176" cy="507501"/>
            </a:xfrm>
            <a:custGeom>
              <a:avLst/>
              <a:gdLst/>
              <a:ahLst/>
              <a:cxnLst/>
              <a:rect l="l" t="t" r="r" b="b"/>
              <a:pathLst>
                <a:path w="14764" h="14432" extrusionOk="0">
                  <a:moveTo>
                    <a:pt x="13890" y="0"/>
                  </a:moveTo>
                  <a:cubicBezTo>
                    <a:pt x="13263" y="0"/>
                    <a:pt x="12644" y="195"/>
                    <a:pt x="12099" y="558"/>
                  </a:cubicBezTo>
                  <a:cubicBezTo>
                    <a:pt x="10803" y="1530"/>
                    <a:pt x="10443" y="3367"/>
                    <a:pt x="11271" y="4771"/>
                  </a:cubicBezTo>
                  <a:cubicBezTo>
                    <a:pt x="10634" y="3700"/>
                    <a:pt x="9383" y="3063"/>
                    <a:pt x="8157" y="3063"/>
                  </a:cubicBezTo>
                  <a:cubicBezTo>
                    <a:pt x="7652" y="3063"/>
                    <a:pt x="7150" y="3171"/>
                    <a:pt x="6698" y="3403"/>
                  </a:cubicBezTo>
                  <a:cubicBezTo>
                    <a:pt x="5114" y="4231"/>
                    <a:pt x="4574" y="6571"/>
                    <a:pt x="5690" y="7903"/>
                  </a:cubicBezTo>
                  <a:cubicBezTo>
                    <a:pt x="4904" y="7149"/>
                    <a:pt x="3871" y="6724"/>
                    <a:pt x="2783" y="6724"/>
                  </a:cubicBezTo>
                  <a:cubicBezTo>
                    <a:pt x="2625" y="6724"/>
                    <a:pt x="2465" y="6733"/>
                    <a:pt x="2305" y="6751"/>
                  </a:cubicBezTo>
                  <a:cubicBezTo>
                    <a:pt x="1261" y="6931"/>
                    <a:pt x="397" y="7615"/>
                    <a:pt x="1" y="8623"/>
                  </a:cubicBezTo>
                  <a:lnTo>
                    <a:pt x="541" y="9416"/>
                  </a:lnTo>
                  <a:lnTo>
                    <a:pt x="8390" y="12944"/>
                  </a:lnTo>
                  <a:lnTo>
                    <a:pt x="11199" y="14205"/>
                  </a:lnTo>
                  <a:cubicBezTo>
                    <a:pt x="11539" y="14360"/>
                    <a:pt x="11890" y="14432"/>
                    <a:pt x="12233" y="14432"/>
                  </a:cubicBezTo>
                  <a:cubicBezTo>
                    <a:pt x="13559" y="14432"/>
                    <a:pt x="14764" y="13359"/>
                    <a:pt x="14764" y="11900"/>
                  </a:cubicBezTo>
                  <a:lnTo>
                    <a:pt x="14764" y="9344"/>
                  </a:lnTo>
                  <a:lnTo>
                    <a:pt x="14692" y="198"/>
                  </a:lnTo>
                  <a:lnTo>
                    <a:pt x="14620" y="90"/>
                  </a:lnTo>
                  <a:cubicBezTo>
                    <a:pt x="14378" y="29"/>
                    <a:pt x="14133" y="0"/>
                    <a:pt x="138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242;p53">
              <a:extLst>
                <a:ext uri="{FF2B5EF4-FFF2-40B4-BE49-F238E27FC236}">
                  <a16:creationId xmlns:a16="http://schemas.microsoft.com/office/drawing/2014/main" id="{F983A5C5-0DAB-4B4F-8587-932750258074}"/>
                </a:ext>
              </a:extLst>
            </p:cNvPr>
            <p:cNvSpPr/>
            <p:nvPr/>
          </p:nvSpPr>
          <p:spPr>
            <a:xfrm flipH="1">
              <a:off x="7585721" y="2937165"/>
              <a:ext cx="558420" cy="419132"/>
            </a:xfrm>
            <a:custGeom>
              <a:avLst/>
              <a:gdLst/>
              <a:ahLst/>
              <a:cxnLst/>
              <a:rect l="l" t="t" r="r" b="b"/>
              <a:pathLst>
                <a:path w="15880" h="11919" extrusionOk="0">
                  <a:moveTo>
                    <a:pt x="14151" y="1"/>
                  </a:moveTo>
                  <a:lnTo>
                    <a:pt x="1" y="9218"/>
                  </a:lnTo>
                  <a:lnTo>
                    <a:pt x="1729" y="11919"/>
                  </a:lnTo>
                  <a:lnTo>
                    <a:pt x="15880" y="2701"/>
                  </a:lnTo>
                  <a:lnTo>
                    <a:pt x="141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243;p53">
              <a:extLst>
                <a:ext uri="{FF2B5EF4-FFF2-40B4-BE49-F238E27FC236}">
                  <a16:creationId xmlns:a16="http://schemas.microsoft.com/office/drawing/2014/main" id="{1EF86C01-827E-4C47-ADA7-185EAA05A3B3}"/>
                </a:ext>
              </a:extLst>
            </p:cNvPr>
            <p:cNvSpPr/>
            <p:nvPr/>
          </p:nvSpPr>
          <p:spPr>
            <a:xfrm flipH="1">
              <a:off x="7007066" y="4217297"/>
              <a:ext cx="224142" cy="199210"/>
            </a:xfrm>
            <a:custGeom>
              <a:avLst/>
              <a:gdLst/>
              <a:ahLst/>
              <a:cxnLst/>
              <a:rect l="l" t="t" r="r" b="b"/>
              <a:pathLst>
                <a:path w="6374" h="5665" extrusionOk="0">
                  <a:moveTo>
                    <a:pt x="4573" y="1"/>
                  </a:moveTo>
                  <a:cubicBezTo>
                    <a:pt x="4069" y="37"/>
                    <a:pt x="3601" y="217"/>
                    <a:pt x="3169" y="505"/>
                  </a:cubicBezTo>
                  <a:cubicBezTo>
                    <a:pt x="2341" y="1081"/>
                    <a:pt x="1585" y="1765"/>
                    <a:pt x="973" y="2557"/>
                  </a:cubicBezTo>
                  <a:cubicBezTo>
                    <a:pt x="541" y="3061"/>
                    <a:pt x="217" y="3601"/>
                    <a:pt x="0" y="4177"/>
                  </a:cubicBezTo>
                  <a:lnTo>
                    <a:pt x="2809" y="5438"/>
                  </a:lnTo>
                  <a:cubicBezTo>
                    <a:pt x="3149" y="5593"/>
                    <a:pt x="3500" y="5665"/>
                    <a:pt x="3843" y="5665"/>
                  </a:cubicBezTo>
                  <a:cubicBezTo>
                    <a:pt x="5169" y="5665"/>
                    <a:pt x="6374" y="4592"/>
                    <a:pt x="6374" y="3133"/>
                  </a:cubicBezTo>
                  <a:lnTo>
                    <a:pt x="6374" y="577"/>
                  </a:lnTo>
                  <a:lnTo>
                    <a:pt x="6158" y="505"/>
                  </a:lnTo>
                  <a:cubicBezTo>
                    <a:pt x="5690" y="217"/>
                    <a:pt x="5149" y="37"/>
                    <a:pt x="45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244;p53">
              <a:extLst>
                <a:ext uri="{FF2B5EF4-FFF2-40B4-BE49-F238E27FC236}">
                  <a16:creationId xmlns:a16="http://schemas.microsoft.com/office/drawing/2014/main" id="{1DB652A9-AB4B-43DE-90B9-82620013A8D8}"/>
                </a:ext>
              </a:extLst>
            </p:cNvPr>
            <p:cNvSpPr/>
            <p:nvPr/>
          </p:nvSpPr>
          <p:spPr>
            <a:xfrm flipH="1">
              <a:off x="7435034" y="3332215"/>
              <a:ext cx="455879" cy="706570"/>
            </a:xfrm>
            <a:custGeom>
              <a:avLst/>
              <a:gdLst/>
              <a:ahLst/>
              <a:cxnLst/>
              <a:rect l="l" t="t" r="r" b="b"/>
              <a:pathLst>
                <a:path w="12964" h="20093" fill="none" extrusionOk="0">
                  <a:moveTo>
                    <a:pt x="1" y="1"/>
                  </a:moveTo>
                  <a:cubicBezTo>
                    <a:pt x="4502" y="6554"/>
                    <a:pt x="8823" y="13251"/>
                    <a:pt x="12963" y="20093"/>
                  </a:cubicBezTo>
                </a:path>
              </a:pathLst>
            </a:custGeom>
            <a:noFill/>
            <a:ln w="12600" cap="rnd" cmpd="sng">
              <a:solidFill>
                <a:srgbClr val="002642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245;p53">
              <a:extLst>
                <a:ext uri="{FF2B5EF4-FFF2-40B4-BE49-F238E27FC236}">
                  <a16:creationId xmlns:a16="http://schemas.microsoft.com/office/drawing/2014/main" id="{5495E768-4105-473B-92B8-ADFD998C2156}"/>
                </a:ext>
              </a:extLst>
            </p:cNvPr>
            <p:cNvSpPr/>
            <p:nvPr/>
          </p:nvSpPr>
          <p:spPr>
            <a:xfrm flipH="1">
              <a:off x="7224850" y="3222077"/>
              <a:ext cx="469804" cy="696408"/>
            </a:xfrm>
            <a:custGeom>
              <a:avLst/>
              <a:gdLst/>
              <a:ahLst/>
              <a:cxnLst/>
              <a:rect l="l" t="t" r="r" b="b"/>
              <a:pathLst>
                <a:path w="13360" h="19804" fill="none" extrusionOk="0">
                  <a:moveTo>
                    <a:pt x="1" y="0"/>
                  </a:moveTo>
                  <a:lnTo>
                    <a:pt x="13360" y="19804"/>
                  </a:lnTo>
                </a:path>
              </a:pathLst>
            </a:custGeom>
            <a:noFill/>
            <a:ln w="12600" cap="rnd" cmpd="sng">
              <a:solidFill>
                <a:srgbClr val="002642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2609;p85">
            <a:extLst>
              <a:ext uri="{FF2B5EF4-FFF2-40B4-BE49-F238E27FC236}">
                <a16:creationId xmlns:a16="http://schemas.microsoft.com/office/drawing/2014/main" id="{3C3BDACA-0594-4596-918E-FCA2C841BEE6}"/>
              </a:ext>
            </a:extLst>
          </p:cNvPr>
          <p:cNvSpPr/>
          <p:nvPr/>
        </p:nvSpPr>
        <p:spPr>
          <a:xfrm rot="5400000">
            <a:off x="1277084" y="1389626"/>
            <a:ext cx="927282" cy="1892407"/>
          </a:xfrm>
          <a:custGeom>
            <a:avLst/>
            <a:gdLst/>
            <a:ahLst/>
            <a:cxnLst/>
            <a:rect l="l" t="t" r="r" b="b"/>
            <a:pathLst>
              <a:path w="4157" h="11288" extrusionOk="0">
                <a:moveTo>
                  <a:pt x="517" y="391"/>
                </a:moveTo>
                <a:cubicBezTo>
                  <a:pt x="664" y="449"/>
                  <a:pt x="790" y="527"/>
                  <a:pt x="917" y="615"/>
                </a:cubicBezTo>
                <a:cubicBezTo>
                  <a:pt x="1210" y="781"/>
                  <a:pt x="1249" y="771"/>
                  <a:pt x="1405" y="469"/>
                </a:cubicBezTo>
                <a:cubicBezTo>
                  <a:pt x="1483" y="332"/>
                  <a:pt x="1561" y="195"/>
                  <a:pt x="1639" y="69"/>
                </a:cubicBezTo>
                <a:cubicBezTo>
                  <a:pt x="1649" y="49"/>
                  <a:pt x="1668" y="30"/>
                  <a:pt x="1688" y="10"/>
                </a:cubicBezTo>
                <a:cubicBezTo>
                  <a:pt x="1805" y="78"/>
                  <a:pt x="1922" y="156"/>
                  <a:pt x="2020" y="254"/>
                </a:cubicBezTo>
                <a:cubicBezTo>
                  <a:pt x="2078" y="312"/>
                  <a:pt x="2146" y="371"/>
                  <a:pt x="2195" y="420"/>
                </a:cubicBezTo>
                <a:cubicBezTo>
                  <a:pt x="2371" y="566"/>
                  <a:pt x="2488" y="566"/>
                  <a:pt x="2644" y="381"/>
                </a:cubicBezTo>
                <a:cubicBezTo>
                  <a:pt x="2751" y="264"/>
                  <a:pt x="2849" y="137"/>
                  <a:pt x="2966" y="0"/>
                </a:cubicBezTo>
                <a:cubicBezTo>
                  <a:pt x="3024" y="78"/>
                  <a:pt x="3073" y="156"/>
                  <a:pt x="3132" y="225"/>
                </a:cubicBezTo>
                <a:cubicBezTo>
                  <a:pt x="3346" y="517"/>
                  <a:pt x="3512" y="527"/>
                  <a:pt x="3766" y="283"/>
                </a:cubicBezTo>
                <a:cubicBezTo>
                  <a:pt x="3834" y="215"/>
                  <a:pt x="3902" y="156"/>
                  <a:pt x="3980" y="69"/>
                </a:cubicBezTo>
                <a:cubicBezTo>
                  <a:pt x="4010" y="303"/>
                  <a:pt x="4029" y="527"/>
                  <a:pt x="4029" y="761"/>
                </a:cubicBezTo>
                <a:cubicBezTo>
                  <a:pt x="4088" y="2790"/>
                  <a:pt x="4156" y="4829"/>
                  <a:pt x="4117" y="6858"/>
                </a:cubicBezTo>
                <a:cubicBezTo>
                  <a:pt x="4107" y="8136"/>
                  <a:pt x="4019" y="9405"/>
                  <a:pt x="3854" y="10663"/>
                </a:cubicBezTo>
                <a:cubicBezTo>
                  <a:pt x="3844" y="10770"/>
                  <a:pt x="3834" y="10878"/>
                  <a:pt x="3805" y="10985"/>
                </a:cubicBezTo>
                <a:cubicBezTo>
                  <a:pt x="3727" y="10966"/>
                  <a:pt x="3658" y="10927"/>
                  <a:pt x="3600" y="10858"/>
                </a:cubicBezTo>
                <a:cubicBezTo>
                  <a:pt x="3532" y="10790"/>
                  <a:pt x="3463" y="10722"/>
                  <a:pt x="3385" y="10653"/>
                </a:cubicBezTo>
                <a:cubicBezTo>
                  <a:pt x="3219" y="10527"/>
                  <a:pt x="3112" y="10536"/>
                  <a:pt x="2966" y="10692"/>
                </a:cubicBezTo>
                <a:cubicBezTo>
                  <a:pt x="2829" y="10848"/>
                  <a:pt x="2683" y="11005"/>
                  <a:pt x="2527" y="11161"/>
                </a:cubicBezTo>
                <a:cubicBezTo>
                  <a:pt x="2410" y="11287"/>
                  <a:pt x="2410" y="11287"/>
                  <a:pt x="2263" y="11170"/>
                </a:cubicBezTo>
                <a:cubicBezTo>
                  <a:pt x="2146" y="11063"/>
                  <a:pt x="2029" y="10966"/>
                  <a:pt x="1902" y="10868"/>
                </a:cubicBezTo>
                <a:cubicBezTo>
                  <a:pt x="1698" y="10741"/>
                  <a:pt x="1571" y="10751"/>
                  <a:pt x="1376" y="10907"/>
                </a:cubicBezTo>
                <a:cubicBezTo>
                  <a:pt x="1268" y="11005"/>
                  <a:pt x="1171" y="11112"/>
                  <a:pt x="1073" y="11219"/>
                </a:cubicBezTo>
                <a:cubicBezTo>
                  <a:pt x="995" y="11102"/>
                  <a:pt x="927" y="11005"/>
                  <a:pt x="859" y="10907"/>
                </a:cubicBezTo>
                <a:cubicBezTo>
                  <a:pt x="732" y="10751"/>
                  <a:pt x="615" y="10731"/>
                  <a:pt x="449" y="10868"/>
                </a:cubicBezTo>
                <a:cubicBezTo>
                  <a:pt x="332" y="10956"/>
                  <a:pt x="234" y="11063"/>
                  <a:pt x="98" y="11190"/>
                </a:cubicBezTo>
                <a:cubicBezTo>
                  <a:pt x="59" y="11005"/>
                  <a:pt x="39" y="10809"/>
                  <a:pt x="29" y="10614"/>
                </a:cubicBezTo>
                <a:cubicBezTo>
                  <a:pt x="20" y="9590"/>
                  <a:pt x="0" y="8556"/>
                  <a:pt x="20" y="7522"/>
                </a:cubicBezTo>
                <a:cubicBezTo>
                  <a:pt x="39" y="6732"/>
                  <a:pt x="59" y="5932"/>
                  <a:pt x="117" y="5141"/>
                </a:cubicBezTo>
                <a:cubicBezTo>
                  <a:pt x="176" y="4185"/>
                  <a:pt x="215" y="3229"/>
                  <a:pt x="273" y="2273"/>
                </a:cubicBezTo>
                <a:cubicBezTo>
                  <a:pt x="312" y="1678"/>
                  <a:pt x="381" y="1083"/>
                  <a:pt x="478" y="498"/>
                </a:cubicBezTo>
                <a:cubicBezTo>
                  <a:pt x="478" y="459"/>
                  <a:pt x="488" y="420"/>
                  <a:pt x="517" y="39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VENDITAS SANADORAS </a:t>
            </a:r>
            <a:endParaRPr dirty="0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6BE4933F-A040-4213-A278-6DA1BC5CD3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4" t="4340" r="1816" b="21794"/>
          <a:stretch/>
        </p:blipFill>
        <p:spPr>
          <a:xfrm>
            <a:off x="3987204" y="1223061"/>
            <a:ext cx="3025471" cy="22255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A31D8FFA-613E-435C-9C3C-65190D700456}"/>
              </a:ext>
            </a:extLst>
          </p:cNvPr>
          <p:cNvSpPr/>
          <p:nvPr/>
        </p:nvSpPr>
        <p:spPr>
          <a:xfrm>
            <a:off x="6464876" y="1927317"/>
            <a:ext cx="5628645" cy="8721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4000" dirty="0">
                <a:solidFill>
                  <a:schemeClr val="tx1"/>
                </a:solidFill>
              </a:rPr>
              <a:t>OJO !!! </a:t>
            </a:r>
            <a:r>
              <a:rPr lang="es-MX" sz="1400" dirty="0">
                <a:solidFill>
                  <a:schemeClr val="tx1"/>
                </a:solidFill>
              </a:rPr>
              <a:t>Hay que tener muchas porque se usan casi a diario. Curan la mayoría de los males de forma muy efectiva.</a:t>
            </a:r>
          </a:p>
        </p:txBody>
      </p:sp>
      <p:sp>
        <p:nvSpPr>
          <p:cNvPr id="21" name="Google Shape;2609;p85">
            <a:extLst>
              <a:ext uri="{FF2B5EF4-FFF2-40B4-BE49-F238E27FC236}">
                <a16:creationId xmlns:a16="http://schemas.microsoft.com/office/drawing/2014/main" id="{9DDF7626-0B15-40B0-BFA1-712513742A8F}"/>
              </a:ext>
            </a:extLst>
          </p:cNvPr>
          <p:cNvSpPr/>
          <p:nvPr/>
        </p:nvSpPr>
        <p:spPr>
          <a:xfrm rot="5400000">
            <a:off x="1350345" y="3502706"/>
            <a:ext cx="1090247" cy="2201896"/>
          </a:xfrm>
          <a:custGeom>
            <a:avLst/>
            <a:gdLst/>
            <a:ahLst/>
            <a:cxnLst/>
            <a:rect l="l" t="t" r="r" b="b"/>
            <a:pathLst>
              <a:path w="4157" h="11288" extrusionOk="0">
                <a:moveTo>
                  <a:pt x="517" y="391"/>
                </a:moveTo>
                <a:cubicBezTo>
                  <a:pt x="664" y="449"/>
                  <a:pt x="790" y="527"/>
                  <a:pt x="917" y="615"/>
                </a:cubicBezTo>
                <a:cubicBezTo>
                  <a:pt x="1210" y="781"/>
                  <a:pt x="1249" y="771"/>
                  <a:pt x="1405" y="469"/>
                </a:cubicBezTo>
                <a:cubicBezTo>
                  <a:pt x="1483" y="332"/>
                  <a:pt x="1561" y="195"/>
                  <a:pt x="1639" y="69"/>
                </a:cubicBezTo>
                <a:cubicBezTo>
                  <a:pt x="1649" y="49"/>
                  <a:pt x="1668" y="30"/>
                  <a:pt x="1688" y="10"/>
                </a:cubicBezTo>
                <a:cubicBezTo>
                  <a:pt x="1805" y="78"/>
                  <a:pt x="1922" y="156"/>
                  <a:pt x="2020" y="254"/>
                </a:cubicBezTo>
                <a:cubicBezTo>
                  <a:pt x="2078" y="312"/>
                  <a:pt x="2146" y="371"/>
                  <a:pt x="2195" y="420"/>
                </a:cubicBezTo>
                <a:cubicBezTo>
                  <a:pt x="2371" y="566"/>
                  <a:pt x="2488" y="566"/>
                  <a:pt x="2644" y="381"/>
                </a:cubicBezTo>
                <a:cubicBezTo>
                  <a:pt x="2751" y="264"/>
                  <a:pt x="2849" y="137"/>
                  <a:pt x="2966" y="0"/>
                </a:cubicBezTo>
                <a:cubicBezTo>
                  <a:pt x="3024" y="78"/>
                  <a:pt x="3073" y="156"/>
                  <a:pt x="3132" y="225"/>
                </a:cubicBezTo>
                <a:cubicBezTo>
                  <a:pt x="3346" y="517"/>
                  <a:pt x="3512" y="527"/>
                  <a:pt x="3766" y="283"/>
                </a:cubicBezTo>
                <a:cubicBezTo>
                  <a:pt x="3834" y="215"/>
                  <a:pt x="3902" y="156"/>
                  <a:pt x="3980" y="69"/>
                </a:cubicBezTo>
                <a:cubicBezTo>
                  <a:pt x="4010" y="303"/>
                  <a:pt x="4029" y="527"/>
                  <a:pt x="4029" y="761"/>
                </a:cubicBezTo>
                <a:cubicBezTo>
                  <a:pt x="4088" y="2790"/>
                  <a:pt x="4156" y="4829"/>
                  <a:pt x="4117" y="6858"/>
                </a:cubicBezTo>
                <a:cubicBezTo>
                  <a:pt x="4107" y="8136"/>
                  <a:pt x="4019" y="9405"/>
                  <a:pt x="3854" y="10663"/>
                </a:cubicBezTo>
                <a:cubicBezTo>
                  <a:pt x="3844" y="10770"/>
                  <a:pt x="3834" y="10878"/>
                  <a:pt x="3805" y="10985"/>
                </a:cubicBezTo>
                <a:cubicBezTo>
                  <a:pt x="3727" y="10966"/>
                  <a:pt x="3658" y="10927"/>
                  <a:pt x="3600" y="10858"/>
                </a:cubicBezTo>
                <a:cubicBezTo>
                  <a:pt x="3532" y="10790"/>
                  <a:pt x="3463" y="10722"/>
                  <a:pt x="3385" y="10653"/>
                </a:cubicBezTo>
                <a:cubicBezTo>
                  <a:pt x="3219" y="10527"/>
                  <a:pt x="3112" y="10536"/>
                  <a:pt x="2966" y="10692"/>
                </a:cubicBezTo>
                <a:cubicBezTo>
                  <a:pt x="2829" y="10848"/>
                  <a:pt x="2683" y="11005"/>
                  <a:pt x="2527" y="11161"/>
                </a:cubicBezTo>
                <a:cubicBezTo>
                  <a:pt x="2410" y="11287"/>
                  <a:pt x="2410" y="11287"/>
                  <a:pt x="2263" y="11170"/>
                </a:cubicBezTo>
                <a:cubicBezTo>
                  <a:pt x="2146" y="11063"/>
                  <a:pt x="2029" y="10966"/>
                  <a:pt x="1902" y="10868"/>
                </a:cubicBezTo>
                <a:cubicBezTo>
                  <a:pt x="1698" y="10741"/>
                  <a:pt x="1571" y="10751"/>
                  <a:pt x="1376" y="10907"/>
                </a:cubicBezTo>
                <a:cubicBezTo>
                  <a:pt x="1268" y="11005"/>
                  <a:pt x="1171" y="11112"/>
                  <a:pt x="1073" y="11219"/>
                </a:cubicBezTo>
                <a:cubicBezTo>
                  <a:pt x="995" y="11102"/>
                  <a:pt x="927" y="11005"/>
                  <a:pt x="859" y="10907"/>
                </a:cubicBezTo>
                <a:cubicBezTo>
                  <a:pt x="732" y="10751"/>
                  <a:pt x="615" y="10731"/>
                  <a:pt x="449" y="10868"/>
                </a:cubicBezTo>
                <a:cubicBezTo>
                  <a:pt x="332" y="10956"/>
                  <a:pt x="234" y="11063"/>
                  <a:pt x="98" y="11190"/>
                </a:cubicBezTo>
                <a:cubicBezTo>
                  <a:pt x="59" y="11005"/>
                  <a:pt x="39" y="10809"/>
                  <a:pt x="29" y="10614"/>
                </a:cubicBezTo>
                <a:cubicBezTo>
                  <a:pt x="20" y="9590"/>
                  <a:pt x="0" y="8556"/>
                  <a:pt x="20" y="7522"/>
                </a:cubicBezTo>
                <a:cubicBezTo>
                  <a:pt x="39" y="6732"/>
                  <a:pt x="59" y="5932"/>
                  <a:pt x="117" y="5141"/>
                </a:cubicBezTo>
                <a:cubicBezTo>
                  <a:pt x="176" y="4185"/>
                  <a:pt x="215" y="3229"/>
                  <a:pt x="273" y="2273"/>
                </a:cubicBezTo>
                <a:cubicBezTo>
                  <a:pt x="312" y="1678"/>
                  <a:pt x="381" y="1083"/>
                  <a:pt x="478" y="498"/>
                </a:cubicBezTo>
                <a:cubicBezTo>
                  <a:pt x="478" y="459"/>
                  <a:pt x="488" y="420"/>
                  <a:pt x="517" y="391"/>
                </a:cubicBezTo>
                <a:close/>
              </a:path>
            </a:pathLst>
          </a:custGeom>
          <a:solidFill>
            <a:schemeClr val="bg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GASAS ABRAZADORAS </a:t>
            </a:r>
            <a:endParaRPr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00609A7-2548-48F5-BBE8-9757FE0E2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731" y="3731184"/>
            <a:ext cx="3025471" cy="223884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96277D50-1B38-4D09-B32F-19C1FC4987C7}"/>
              </a:ext>
            </a:extLst>
          </p:cNvPr>
          <p:cNvSpPr txBox="1"/>
          <p:nvPr/>
        </p:nvSpPr>
        <p:spPr>
          <a:xfrm>
            <a:off x="5527546" y="4407935"/>
            <a:ext cx="6664454" cy="885349"/>
          </a:xfrm>
          <a:prstGeom prst="round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s-MX" sz="3200" dirty="0"/>
              <a:t>OJO !!! </a:t>
            </a:r>
            <a:r>
              <a:rPr lang="es-MX" sz="1400" dirty="0"/>
              <a:t>suficientemente largas para evitar que el abrazo quede a medias ..</a:t>
            </a:r>
            <a:endParaRPr lang="es-CL" sz="1400" dirty="0"/>
          </a:p>
        </p:txBody>
      </p:sp>
    </p:spTree>
    <p:extLst>
      <p:ext uri="{BB962C8B-B14F-4D97-AF65-F5344CB8AC3E}">
        <p14:creationId xmlns:p14="http://schemas.microsoft.com/office/powerpoint/2010/main" val="2355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20" grpId="0" animBg="1"/>
      <p:bldP spid="21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609;p85">
            <a:extLst>
              <a:ext uri="{FF2B5EF4-FFF2-40B4-BE49-F238E27FC236}">
                <a16:creationId xmlns:a16="http://schemas.microsoft.com/office/drawing/2014/main" id="{D7E5342E-A34B-4608-93E6-5AE24205C88B}"/>
              </a:ext>
            </a:extLst>
          </p:cNvPr>
          <p:cNvSpPr/>
          <p:nvPr/>
        </p:nvSpPr>
        <p:spPr>
          <a:xfrm rot="5400000">
            <a:off x="1459372" y="-3667"/>
            <a:ext cx="1230925" cy="2490285"/>
          </a:xfrm>
          <a:custGeom>
            <a:avLst/>
            <a:gdLst/>
            <a:ahLst/>
            <a:cxnLst/>
            <a:rect l="l" t="t" r="r" b="b"/>
            <a:pathLst>
              <a:path w="4157" h="11288" extrusionOk="0">
                <a:moveTo>
                  <a:pt x="517" y="391"/>
                </a:moveTo>
                <a:cubicBezTo>
                  <a:pt x="664" y="449"/>
                  <a:pt x="790" y="527"/>
                  <a:pt x="917" y="615"/>
                </a:cubicBezTo>
                <a:cubicBezTo>
                  <a:pt x="1210" y="781"/>
                  <a:pt x="1249" y="771"/>
                  <a:pt x="1405" y="469"/>
                </a:cubicBezTo>
                <a:cubicBezTo>
                  <a:pt x="1483" y="332"/>
                  <a:pt x="1561" y="195"/>
                  <a:pt x="1639" y="69"/>
                </a:cubicBezTo>
                <a:cubicBezTo>
                  <a:pt x="1649" y="49"/>
                  <a:pt x="1668" y="30"/>
                  <a:pt x="1688" y="10"/>
                </a:cubicBezTo>
                <a:cubicBezTo>
                  <a:pt x="1805" y="78"/>
                  <a:pt x="1922" y="156"/>
                  <a:pt x="2020" y="254"/>
                </a:cubicBezTo>
                <a:cubicBezTo>
                  <a:pt x="2078" y="312"/>
                  <a:pt x="2146" y="371"/>
                  <a:pt x="2195" y="420"/>
                </a:cubicBezTo>
                <a:cubicBezTo>
                  <a:pt x="2371" y="566"/>
                  <a:pt x="2488" y="566"/>
                  <a:pt x="2644" y="381"/>
                </a:cubicBezTo>
                <a:cubicBezTo>
                  <a:pt x="2751" y="264"/>
                  <a:pt x="2849" y="137"/>
                  <a:pt x="2966" y="0"/>
                </a:cubicBezTo>
                <a:cubicBezTo>
                  <a:pt x="3024" y="78"/>
                  <a:pt x="3073" y="156"/>
                  <a:pt x="3132" y="225"/>
                </a:cubicBezTo>
                <a:cubicBezTo>
                  <a:pt x="3346" y="517"/>
                  <a:pt x="3512" y="527"/>
                  <a:pt x="3766" y="283"/>
                </a:cubicBezTo>
                <a:cubicBezTo>
                  <a:pt x="3834" y="215"/>
                  <a:pt x="3902" y="156"/>
                  <a:pt x="3980" y="69"/>
                </a:cubicBezTo>
                <a:cubicBezTo>
                  <a:pt x="4010" y="303"/>
                  <a:pt x="4029" y="527"/>
                  <a:pt x="4029" y="761"/>
                </a:cubicBezTo>
                <a:cubicBezTo>
                  <a:pt x="4088" y="2790"/>
                  <a:pt x="4156" y="4829"/>
                  <a:pt x="4117" y="6858"/>
                </a:cubicBezTo>
                <a:cubicBezTo>
                  <a:pt x="4107" y="8136"/>
                  <a:pt x="4019" y="9405"/>
                  <a:pt x="3854" y="10663"/>
                </a:cubicBezTo>
                <a:cubicBezTo>
                  <a:pt x="3844" y="10770"/>
                  <a:pt x="3834" y="10878"/>
                  <a:pt x="3805" y="10985"/>
                </a:cubicBezTo>
                <a:cubicBezTo>
                  <a:pt x="3727" y="10966"/>
                  <a:pt x="3658" y="10927"/>
                  <a:pt x="3600" y="10858"/>
                </a:cubicBezTo>
                <a:cubicBezTo>
                  <a:pt x="3532" y="10790"/>
                  <a:pt x="3463" y="10722"/>
                  <a:pt x="3385" y="10653"/>
                </a:cubicBezTo>
                <a:cubicBezTo>
                  <a:pt x="3219" y="10527"/>
                  <a:pt x="3112" y="10536"/>
                  <a:pt x="2966" y="10692"/>
                </a:cubicBezTo>
                <a:cubicBezTo>
                  <a:pt x="2829" y="10848"/>
                  <a:pt x="2683" y="11005"/>
                  <a:pt x="2527" y="11161"/>
                </a:cubicBezTo>
                <a:cubicBezTo>
                  <a:pt x="2410" y="11287"/>
                  <a:pt x="2410" y="11287"/>
                  <a:pt x="2263" y="11170"/>
                </a:cubicBezTo>
                <a:cubicBezTo>
                  <a:pt x="2146" y="11063"/>
                  <a:pt x="2029" y="10966"/>
                  <a:pt x="1902" y="10868"/>
                </a:cubicBezTo>
                <a:cubicBezTo>
                  <a:pt x="1698" y="10741"/>
                  <a:pt x="1571" y="10751"/>
                  <a:pt x="1376" y="10907"/>
                </a:cubicBezTo>
                <a:cubicBezTo>
                  <a:pt x="1268" y="11005"/>
                  <a:pt x="1171" y="11112"/>
                  <a:pt x="1073" y="11219"/>
                </a:cubicBezTo>
                <a:cubicBezTo>
                  <a:pt x="995" y="11102"/>
                  <a:pt x="927" y="11005"/>
                  <a:pt x="859" y="10907"/>
                </a:cubicBezTo>
                <a:cubicBezTo>
                  <a:pt x="732" y="10751"/>
                  <a:pt x="615" y="10731"/>
                  <a:pt x="449" y="10868"/>
                </a:cubicBezTo>
                <a:cubicBezTo>
                  <a:pt x="332" y="10956"/>
                  <a:pt x="234" y="11063"/>
                  <a:pt x="98" y="11190"/>
                </a:cubicBezTo>
                <a:cubicBezTo>
                  <a:pt x="59" y="11005"/>
                  <a:pt x="39" y="10809"/>
                  <a:pt x="29" y="10614"/>
                </a:cubicBezTo>
                <a:cubicBezTo>
                  <a:pt x="20" y="9590"/>
                  <a:pt x="0" y="8556"/>
                  <a:pt x="20" y="7522"/>
                </a:cubicBezTo>
                <a:cubicBezTo>
                  <a:pt x="39" y="6732"/>
                  <a:pt x="59" y="5932"/>
                  <a:pt x="117" y="5141"/>
                </a:cubicBezTo>
                <a:cubicBezTo>
                  <a:pt x="176" y="4185"/>
                  <a:pt x="215" y="3229"/>
                  <a:pt x="273" y="2273"/>
                </a:cubicBezTo>
                <a:cubicBezTo>
                  <a:pt x="312" y="1678"/>
                  <a:pt x="381" y="1083"/>
                  <a:pt x="478" y="498"/>
                </a:cubicBezTo>
                <a:cubicBezTo>
                  <a:pt x="478" y="459"/>
                  <a:pt x="488" y="420"/>
                  <a:pt x="517" y="391"/>
                </a:cubicBezTo>
                <a:close/>
              </a:path>
            </a:pathLst>
          </a:custGeom>
          <a:solidFill>
            <a:schemeClr val="bg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TOALLA RECOGELÁGRIMAS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05E57A5-026E-4C2E-A1A1-64416F630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190" y="178631"/>
            <a:ext cx="2828925" cy="253365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197590C-A3A7-420E-8266-9841616B134A}"/>
              </a:ext>
            </a:extLst>
          </p:cNvPr>
          <p:cNvSpPr txBox="1"/>
          <p:nvPr/>
        </p:nvSpPr>
        <p:spPr>
          <a:xfrm>
            <a:off x="6096000" y="799125"/>
            <a:ext cx="5495778" cy="740364"/>
          </a:xfrm>
          <a:prstGeom prst="roundRect">
            <a:avLst/>
          </a:prstGeom>
          <a:solidFill>
            <a:schemeClr val="tx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s-MX" dirty="0"/>
              <a:t>Su función es enjugar las lágrimas del estudiante afectado.</a:t>
            </a:r>
            <a:endParaRPr lang="es-CL" dirty="0"/>
          </a:p>
        </p:txBody>
      </p:sp>
      <p:sp>
        <p:nvSpPr>
          <p:cNvPr id="14" name="Google Shape;2609;p85">
            <a:extLst>
              <a:ext uri="{FF2B5EF4-FFF2-40B4-BE49-F238E27FC236}">
                <a16:creationId xmlns:a16="http://schemas.microsoft.com/office/drawing/2014/main" id="{16BC5CA6-8BD9-4E1B-81D2-5E97A19FF38A}"/>
              </a:ext>
            </a:extLst>
          </p:cNvPr>
          <p:cNvSpPr/>
          <p:nvPr/>
        </p:nvSpPr>
        <p:spPr>
          <a:xfrm rot="5400000">
            <a:off x="896663" y="2082601"/>
            <a:ext cx="1230925" cy="2490285"/>
          </a:xfrm>
          <a:custGeom>
            <a:avLst/>
            <a:gdLst/>
            <a:ahLst/>
            <a:cxnLst/>
            <a:rect l="l" t="t" r="r" b="b"/>
            <a:pathLst>
              <a:path w="4157" h="11288" extrusionOk="0">
                <a:moveTo>
                  <a:pt x="517" y="391"/>
                </a:moveTo>
                <a:cubicBezTo>
                  <a:pt x="664" y="449"/>
                  <a:pt x="790" y="527"/>
                  <a:pt x="917" y="615"/>
                </a:cubicBezTo>
                <a:cubicBezTo>
                  <a:pt x="1210" y="781"/>
                  <a:pt x="1249" y="771"/>
                  <a:pt x="1405" y="469"/>
                </a:cubicBezTo>
                <a:cubicBezTo>
                  <a:pt x="1483" y="332"/>
                  <a:pt x="1561" y="195"/>
                  <a:pt x="1639" y="69"/>
                </a:cubicBezTo>
                <a:cubicBezTo>
                  <a:pt x="1649" y="49"/>
                  <a:pt x="1668" y="30"/>
                  <a:pt x="1688" y="10"/>
                </a:cubicBezTo>
                <a:cubicBezTo>
                  <a:pt x="1805" y="78"/>
                  <a:pt x="1922" y="156"/>
                  <a:pt x="2020" y="254"/>
                </a:cubicBezTo>
                <a:cubicBezTo>
                  <a:pt x="2078" y="312"/>
                  <a:pt x="2146" y="371"/>
                  <a:pt x="2195" y="420"/>
                </a:cubicBezTo>
                <a:cubicBezTo>
                  <a:pt x="2371" y="566"/>
                  <a:pt x="2488" y="566"/>
                  <a:pt x="2644" y="381"/>
                </a:cubicBezTo>
                <a:cubicBezTo>
                  <a:pt x="2751" y="264"/>
                  <a:pt x="2849" y="137"/>
                  <a:pt x="2966" y="0"/>
                </a:cubicBezTo>
                <a:cubicBezTo>
                  <a:pt x="3024" y="78"/>
                  <a:pt x="3073" y="156"/>
                  <a:pt x="3132" y="225"/>
                </a:cubicBezTo>
                <a:cubicBezTo>
                  <a:pt x="3346" y="517"/>
                  <a:pt x="3512" y="527"/>
                  <a:pt x="3766" y="283"/>
                </a:cubicBezTo>
                <a:cubicBezTo>
                  <a:pt x="3834" y="215"/>
                  <a:pt x="3902" y="156"/>
                  <a:pt x="3980" y="69"/>
                </a:cubicBezTo>
                <a:cubicBezTo>
                  <a:pt x="4010" y="303"/>
                  <a:pt x="4029" y="527"/>
                  <a:pt x="4029" y="761"/>
                </a:cubicBezTo>
                <a:cubicBezTo>
                  <a:pt x="4088" y="2790"/>
                  <a:pt x="4156" y="4829"/>
                  <a:pt x="4117" y="6858"/>
                </a:cubicBezTo>
                <a:cubicBezTo>
                  <a:pt x="4107" y="8136"/>
                  <a:pt x="4019" y="9405"/>
                  <a:pt x="3854" y="10663"/>
                </a:cubicBezTo>
                <a:cubicBezTo>
                  <a:pt x="3844" y="10770"/>
                  <a:pt x="3834" y="10878"/>
                  <a:pt x="3805" y="10985"/>
                </a:cubicBezTo>
                <a:cubicBezTo>
                  <a:pt x="3727" y="10966"/>
                  <a:pt x="3658" y="10927"/>
                  <a:pt x="3600" y="10858"/>
                </a:cubicBezTo>
                <a:cubicBezTo>
                  <a:pt x="3532" y="10790"/>
                  <a:pt x="3463" y="10722"/>
                  <a:pt x="3385" y="10653"/>
                </a:cubicBezTo>
                <a:cubicBezTo>
                  <a:pt x="3219" y="10527"/>
                  <a:pt x="3112" y="10536"/>
                  <a:pt x="2966" y="10692"/>
                </a:cubicBezTo>
                <a:cubicBezTo>
                  <a:pt x="2829" y="10848"/>
                  <a:pt x="2683" y="11005"/>
                  <a:pt x="2527" y="11161"/>
                </a:cubicBezTo>
                <a:cubicBezTo>
                  <a:pt x="2410" y="11287"/>
                  <a:pt x="2410" y="11287"/>
                  <a:pt x="2263" y="11170"/>
                </a:cubicBezTo>
                <a:cubicBezTo>
                  <a:pt x="2146" y="11063"/>
                  <a:pt x="2029" y="10966"/>
                  <a:pt x="1902" y="10868"/>
                </a:cubicBezTo>
                <a:cubicBezTo>
                  <a:pt x="1698" y="10741"/>
                  <a:pt x="1571" y="10751"/>
                  <a:pt x="1376" y="10907"/>
                </a:cubicBezTo>
                <a:cubicBezTo>
                  <a:pt x="1268" y="11005"/>
                  <a:pt x="1171" y="11112"/>
                  <a:pt x="1073" y="11219"/>
                </a:cubicBezTo>
                <a:cubicBezTo>
                  <a:pt x="995" y="11102"/>
                  <a:pt x="927" y="11005"/>
                  <a:pt x="859" y="10907"/>
                </a:cubicBezTo>
                <a:cubicBezTo>
                  <a:pt x="732" y="10751"/>
                  <a:pt x="615" y="10731"/>
                  <a:pt x="449" y="10868"/>
                </a:cubicBezTo>
                <a:cubicBezTo>
                  <a:pt x="332" y="10956"/>
                  <a:pt x="234" y="11063"/>
                  <a:pt x="98" y="11190"/>
                </a:cubicBezTo>
                <a:cubicBezTo>
                  <a:pt x="59" y="11005"/>
                  <a:pt x="39" y="10809"/>
                  <a:pt x="29" y="10614"/>
                </a:cubicBezTo>
                <a:cubicBezTo>
                  <a:pt x="20" y="9590"/>
                  <a:pt x="0" y="8556"/>
                  <a:pt x="20" y="7522"/>
                </a:cubicBezTo>
                <a:cubicBezTo>
                  <a:pt x="39" y="6732"/>
                  <a:pt x="59" y="5932"/>
                  <a:pt x="117" y="5141"/>
                </a:cubicBezTo>
                <a:cubicBezTo>
                  <a:pt x="176" y="4185"/>
                  <a:pt x="215" y="3229"/>
                  <a:pt x="273" y="2273"/>
                </a:cubicBezTo>
                <a:cubicBezTo>
                  <a:pt x="312" y="1678"/>
                  <a:pt x="381" y="1083"/>
                  <a:pt x="478" y="498"/>
                </a:cubicBezTo>
                <a:cubicBezTo>
                  <a:pt x="478" y="459"/>
                  <a:pt x="488" y="420"/>
                  <a:pt x="517" y="391"/>
                </a:cubicBezTo>
                <a:close/>
              </a:path>
            </a:pathLst>
          </a:custGeom>
          <a:solidFill>
            <a:srgbClr val="92D050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SPRAY   ANTIMIEDOS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89036CEA-F296-4B2F-944B-8B8D3B60C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268" y="3429000"/>
            <a:ext cx="3641847" cy="2189869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71FCD261-22EB-488E-8E7E-8900B7CD74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579" y="3620475"/>
            <a:ext cx="2771775" cy="2438400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65101AFD-0206-417B-95B7-32650AFF5E1C}"/>
              </a:ext>
            </a:extLst>
          </p:cNvPr>
          <p:cNvSpPr txBox="1"/>
          <p:nvPr/>
        </p:nvSpPr>
        <p:spPr>
          <a:xfrm>
            <a:off x="7898707" y="3990488"/>
            <a:ext cx="4293293" cy="1328023"/>
          </a:xfrm>
          <a:prstGeom prst="round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s-MX" dirty="0"/>
              <a:t>Su función está en espantar algún miedo que tengan ya sea por algún personaje de cuento o miedo al viento, si se corta la luz </a:t>
            </a:r>
            <a:r>
              <a:rPr lang="es-MX" dirty="0" err="1"/>
              <a:t>etc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222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roductos – Página 7 – Confiteria del Recuerdo">
            <a:extLst>
              <a:ext uri="{FF2B5EF4-FFF2-40B4-BE49-F238E27FC236}">
                <a16:creationId xmlns:a16="http://schemas.microsoft.com/office/drawing/2014/main" id="{1C35D07C-2D57-4C7E-9195-12E0B0C40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736" y="3782889"/>
            <a:ext cx="2143125" cy="214312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" name="Google Shape;2609;p85">
            <a:extLst>
              <a:ext uri="{FF2B5EF4-FFF2-40B4-BE49-F238E27FC236}">
                <a16:creationId xmlns:a16="http://schemas.microsoft.com/office/drawing/2014/main" id="{F33AFF5F-B951-45E6-92F8-5BD8BA9601C5}"/>
              </a:ext>
            </a:extLst>
          </p:cNvPr>
          <p:cNvSpPr/>
          <p:nvPr/>
        </p:nvSpPr>
        <p:spPr>
          <a:xfrm rot="5400000">
            <a:off x="1281110" y="583"/>
            <a:ext cx="1230925" cy="2490285"/>
          </a:xfrm>
          <a:custGeom>
            <a:avLst/>
            <a:gdLst/>
            <a:ahLst/>
            <a:cxnLst/>
            <a:rect l="l" t="t" r="r" b="b"/>
            <a:pathLst>
              <a:path w="4157" h="11288" extrusionOk="0">
                <a:moveTo>
                  <a:pt x="517" y="391"/>
                </a:moveTo>
                <a:cubicBezTo>
                  <a:pt x="664" y="449"/>
                  <a:pt x="790" y="527"/>
                  <a:pt x="917" y="615"/>
                </a:cubicBezTo>
                <a:cubicBezTo>
                  <a:pt x="1210" y="781"/>
                  <a:pt x="1249" y="771"/>
                  <a:pt x="1405" y="469"/>
                </a:cubicBezTo>
                <a:cubicBezTo>
                  <a:pt x="1483" y="332"/>
                  <a:pt x="1561" y="195"/>
                  <a:pt x="1639" y="69"/>
                </a:cubicBezTo>
                <a:cubicBezTo>
                  <a:pt x="1649" y="49"/>
                  <a:pt x="1668" y="30"/>
                  <a:pt x="1688" y="10"/>
                </a:cubicBezTo>
                <a:cubicBezTo>
                  <a:pt x="1805" y="78"/>
                  <a:pt x="1922" y="156"/>
                  <a:pt x="2020" y="254"/>
                </a:cubicBezTo>
                <a:cubicBezTo>
                  <a:pt x="2078" y="312"/>
                  <a:pt x="2146" y="371"/>
                  <a:pt x="2195" y="420"/>
                </a:cubicBezTo>
                <a:cubicBezTo>
                  <a:pt x="2371" y="566"/>
                  <a:pt x="2488" y="566"/>
                  <a:pt x="2644" y="381"/>
                </a:cubicBezTo>
                <a:cubicBezTo>
                  <a:pt x="2751" y="264"/>
                  <a:pt x="2849" y="137"/>
                  <a:pt x="2966" y="0"/>
                </a:cubicBezTo>
                <a:cubicBezTo>
                  <a:pt x="3024" y="78"/>
                  <a:pt x="3073" y="156"/>
                  <a:pt x="3132" y="225"/>
                </a:cubicBezTo>
                <a:cubicBezTo>
                  <a:pt x="3346" y="517"/>
                  <a:pt x="3512" y="527"/>
                  <a:pt x="3766" y="283"/>
                </a:cubicBezTo>
                <a:cubicBezTo>
                  <a:pt x="3834" y="215"/>
                  <a:pt x="3902" y="156"/>
                  <a:pt x="3980" y="69"/>
                </a:cubicBezTo>
                <a:cubicBezTo>
                  <a:pt x="4010" y="303"/>
                  <a:pt x="4029" y="527"/>
                  <a:pt x="4029" y="761"/>
                </a:cubicBezTo>
                <a:cubicBezTo>
                  <a:pt x="4088" y="2790"/>
                  <a:pt x="4156" y="4829"/>
                  <a:pt x="4117" y="6858"/>
                </a:cubicBezTo>
                <a:cubicBezTo>
                  <a:pt x="4107" y="8136"/>
                  <a:pt x="4019" y="9405"/>
                  <a:pt x="3854" y="10663"/>
                </a:cubicBezTo>
                <a:cubicBezTo>
                  <a:pt x="3844" y="10770"/>
                  <a:pt x="3834" y="10878"/>
                  <a:pt x="3805" y="10985"/>
                </a:cubicBezTo>
                <a:cubicBezTo>
                  <a:pt x="3727" y="10966"/>
                  <a:pt x="3658" y="10927"/>
                  <a:pt x="3600" y="10858"/>
                </a:cubicBezTo>
                <a:cubicBezTo>
                  <a:pt x="3532" y="10790"/>
                  <a:pt x="3463" y="10722"/>
                  <a:pt x="3385" y="10653"/>
                </a:cubicBezTo>
                <a:cubicBezTo>
                  <a:pt x="3219" y="10527"/>
                  <a:pt x="3112" y="10536"/>
                  <a:pt x="2966" y="10692"/>
                </a:cubicBezTo>
                <a:cubicBezTo>
                  <a:pt x="2829" y="10848"/>
                  <a:pt x="2683" y="11005"/>
                  <a:pt x="2527" y="11161"/>
                </a:cubicBezTo>
                <a:cubicBezTo>
                  <a:pt x="2410" y="11287"/>
                  <a:pt x="2410" y="11287"/>
                  <a:pt x="2263" y="11170"/>
                </a:cubicBezTo>
                <a:cubicBezTo>
                  <a:pt x="2146" y="11063"/>
                  <a:pt x="2029" y="10966"/>
                  <a:pt x="1902" y="10868"/>
                </a:cubicBezTo>
                <a:cubicBezTo>
                  <a:pt x="1698" y="10741"/>
                  <a:pt x="1571" y="10751"/>
                  <a:pt x="1376" y="10907"/>
                </a:cubicBezTo>
                <a:cubicBezTo>
                  <a:pt x="1268" y="11005"/>
                  <a:pt x="1171" y="11112"/>
                  <a:pt x="1073" y="11219"/>
                </a:cubicBezTo>
                <a:cubicBezTo>
                  <a:pt x="995" y="11102"/>
                  <a:pt x="927" y="11005"/>
                  <a:pt x="859" y="10907"/>
                </a:cubicBezTo>
                <a:cubicBezTo>
                  <a:pt x="732" y="10751"/>
                  <a:pt x="615" y="10731"/>
                  <a:pt x="449" y="10868"/>
                </a:cubicBezTo>
                <a:cubicBezTo>
                  <a:pt x="332" y="10956"/>
                  <a:pt x="234" y="11063"/>
                  <a:pt x="98" y="11190"/>
                </a:cubicBezTo>
                <a:cubicBezTo>
                  <a:pt x="59" y="11005"/>
                  <a:pt x="39" y="10809"/>
                  <a:pt x="29" y="10614"/>
                </a:cubicBezTo>
                <a:cubicBezTo>
                  <a:pt x="20" y="9590"/>
                  <a:pt x="0" y="8556"/>
                  <a:pt x="20" y="7522"/>
                </a:cubicBezTo>
                <a:cubicBezTo>
                  <a:pt x="39" y="6732"/>
                  <a:pt x="59" y="5932"/>
                  <a:pt x="117" y="5141"/>
                </a:cubicBezTo>
                <a:cubicBezTo>
                  <a:pt x="176" y="4185"/>
                  <a:pt x="215" y="3229"/>
                  <a:pt x="273" y="2273"/>
                </a:cubicBezTo>
                <a:cubicBezTo>
                  <a:pt x="312" y="1678"/>
                  <a:pt x="381" y="1083"/>
                  <a:pt x="478" y="498"/>
                </a:cubicBezTo>
                <a:cubicBezTo>
                  <a:pt x="478" y="459"/>
                  <a:pt x="488" y="420"/>
                  <a:pt x="517" y="391"/>
                </a:cubicBezTo>
                <a:close/>
              </a:path>
            </a:pathLst>
          </a:custGeom>
          <a:solidFill>
            <a:srgbClr val="92D050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“PARACETAMOR”</a:t>
            </a:r>
          </a:p>
        </p:txBody>
      </p:sp>
      <p:pic>
        <p:nvPicPr>
          <p:cNvPr id="5128" name="Picture 8" descr="Gum blister fotografías e imágenes de alta resolución - Alamy">
            <a:extLst>
              <a:ext uri="{FF2B5EF4-FFF2-40B4-BE49-F238E27FC236}">
                <a16:creationId xmlns:a16="http://schemas.microsoft.com/office/drawing/2014/main" id="{0D1D1590-0AC4-44B9-997D-A8A5ADC778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90"/>
          <a:stretch/>
        </p:blipFill>
        <p:spPr bwMode="auto">
          <a:xfrm>
            <a:off x="3616278" y="249938"/>
            <a:ext cx="4177224" cy="278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Mano sosteniendo un paquete vacío de comprimidos, pastillas, envases blister  pack Fotografía de stock - Alamy">
            <a:extLst>
              <a:ext uri="{FF2B5EF4-FFF2-40B4-BE49-F238E27FC236}">
                <a16:creationId xmlns:a16="http://schemas.microsoft.com/office/drawing/2014/main" id="{1AC0D5E1-112B-4C8D-8972-D6A54C56A0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5" t="9190" r="12899" b="10975"/>
          <a:stretch/>
        </p:blipFill>
        <p:spPr bwMode="auto">
          <a:xfrm>
            <a:off x="3502856" y="3222600"/>
            <a:ext cx="3710003" cy="306565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áfico 5" descr="Cerrar con relleno sólido">
            <a:extLst>
              <a:ext uri="{FF2B5EF4-FFF2-40B4-BE49-F238E27FC236}">
                <a16:creationId xmlns:a16="http://schemas.microsoft.com/office/drawing/2014/main" id="{8BFF5436-7FC5-4D8C-B063-C97B84A42F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423425">
            <a:off x="7102049" y="4057892"/>
            <a:ext cx="914400" cy="91440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12849CFA-37A2-4D93-9428-AF17E0D94BBC}"/>
              </a:ext>
            </a:extLst>
          </p:cNvPr>
          <p:cNvSpPr txBox="1"/>
          <p:nvPr/>
        </p:nvSpPr>
        <p:spPr>
          <a:xfrm>
            <a:off x="7212859" y="2039424"/>
            <a:ext cx="4293293" cy="1021556"/>
          </a:xfrm>
          <a:prstGeom prst="round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s-MX" dirty="0"/>
              <a:t>Su función está en calmar la tristeza y se puede complementar con la toalla </a:t>
            </a:r>
            <a:r>
              <a:rPr lang="es-MX" dirty="0" err="1"/>
              <a:t>recogelágrimas</a:t>
            </a:r>
            <a:r>
              <a:rPr lang="es-MX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522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theme/theme1.xml><?xml version="1.0" encoding="utf-8"?>
<a:theme xmlns:a="http://schemas.openxmlformats.org/drawingml/2006/main" name="Team Building Class for Elementary by Slidesgo">
  <a:themeElements>
    <a:clrScheme name="Simple Light">
      <a:dk1>
        <a:srgbClr val="000000"/>
      </a:dk1>
      <a:lt1>
        <a:srgbClr val="FFFFFF"/>
      </a:lt1>
      <a:dk2>
        <a:srgbClr val="FF6EA7"/>
      </a:dk2>
      <a:lt2>
        <a:srgbClr val="CCB1FE"/>
      </a:lt2>
      <a:accent1>
        <a:srgbClr val="B2F7EF"/>
      </a:accent1>
      <a:accent2>
        <a:srgbClr val="FFE652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585</Words>
  <Application>Microsoft Office PowerPoint</Application>
  <PresentationFormat>Panorámica</PresentationFormat>
  <Paragraphs>55</Paragraphs>
  <Slides>17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9" baseType="lpstr">
      <vt:lpstr>Arial</vt:lpstr>
      <vt:lpstr>Arial Narrow</vt:lpstr>
      <vt:lpstr>Calibri</vt:lpstr>
      <vt:lpstr>Comic Sans MS</vt:lpstr>
      <vt:lpstr>Fira Sans Extra Condensed</vt:lpstr>
      <vt:lpstr>Gill Sans MT Condensed</vt:lpstr>
      <vt:lpstr>Gloria Hallelujah</vt:lpstr>
      <vt:lpstr>MV Boli</vt:lpstr>
      <vt:lpstr>Raleway</vt:lpstr>
      <vt:lpstr>Raleway SemiBold</vt:lpstr>
      <vt:lpstr>Wingdings</vt:lpstr>
      <vt:lpstr>Team Building Class for Elementary by Slidesgo</vt:lpstr>
      <vt:lpstr>  Tema: Estrategias para el desarrollo   del bienestar socioemocional en  nuestros estudiantes</vt:lpstr>
      <vt:lpstr>Presentación de PowerPoint</vt:lpstr>
      <vt:lpstr>Aprendizaje Socioemocional</vt:lpstr>
      <vt:lpstr>Presentación de PowerPoint</vt:lpstr>
      <vt:lpstr>ESTRATEGIAS PARA EL DESAROLLO SOCIOEMOCIONAL EN AULA</vt:lpstr>
      <vt:lpstr>BOTIQUÍN DE EMOCIONES PK-K</vt:lpstr>
      <vt:lpstr>Presentación de PowerPoint</vt:lpstr>
      <vt:lpstr>Presentación de PowerPoint</vt:lpstr>
      <vt:lpstr>Presentación de PowerPoint</vt:lpstr>
      <vt:lpstr>ESTRATEGIA  “MEDIDOR EMOCIONAL”  PK-2°BÁSICO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Estrategias para el desarrollo del bienestar socioemocional</dc:title>
  <dc:creator>PROF.DÉBORA.SEP-2023</dc:creator>
  <cp:lastModifiedBy>Debora Sepulveda</cp:lastModifiedBy>
  <cp:revision>41</cp:revision>
  <dcterms:created xsi:type="dcterms:W3CDTF">2023-10-29T19:55:14Z</dcterms:created>
  <dcterms:modified xsi:type="dcterms:W3CDTF">2024-06-26T19:13:53Z</dcterms:modified>
</cp:coreProperties>
</file>