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7" r:id="rId1"/>
  </p:sldMasterIdLst>
  <p:notesMasterIdLst>
    <p:notesMasterId r:id="rId11"/>
  </p:notesMasterIdLst>
  <p:sldIdLst>
    <p:sldId id="256" r:id="rId2"/>
    <p:sldId id="257" r:id="rId3"/>
    <p:sldId id="259" r:id="rId4"/>
    <p:sldId id="258" r:id="rId5"/>
    <p:sldId id="260" r:id="rId6"/>
    <p:sldId id="263" r:id="rId7"/>
    <p:sldId id="285" r:id="rId8"/>
    <p:sldId id="267" r:id="rId9"/>
    <p:sldId id="278" r:id="rId10"/>
  </p:sldIdLst>
  <p:sldSz cx="9144000" cy="5143500" type="screen16x9"/>
  <p:notesSz cx="6858000" cy="9144000"/>
  <p:embeddedFontLst>
    <p:embeddedFont>
      <p:font typeface="Comic Sans MS" panose="030F0702030302020204" pitchFamily="66" charset="0"/>
      <p:regular r:id="rId12"/>
      <p:bold r:id="rId13"/>
      <p:italic r:id="rId14"/>
      <p:boldItalic r:id="rId15"/>
    </p:embeddedFont>
    <p:embeddedFont>
      <p:font typeface="Didact Gothic" panose="020B0604020202020204" charset="0"/>
      <p:regular r:id="rId16"/>
    </p:embeddedFont>
    <p:embeddedFont>
      <p:font typeface="Lilita One" panose="020B0604020202020204" charset="0"/>
      <p:regular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6F2E0E2-BFCD-4D72-B25A-C19F6F35AD5B}">
  <a:tblStyle styleId="{F6F2E0E2-BFCD-4D72-B25A-C19F6F35AD5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22390a3bc4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22390a3bc4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g16f4c9771df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1" name="Google Shape;411;g16f4c9771df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20eddd43a4d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9" name="Google Shape;449;g20eddd43a4d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g22390a3bc43_0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6" name="Google Shape;426;g22390a3bc43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g22390a3bc43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22390a3bc43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6"/>
        <p:cNvGrpSpPr/>
        <p:nvPr/>
      </p:nvGrpSpPr>
      <p:grpSpPr>
        <a:xfrm>
          <a:off x="0" y="0"/>
          <a:ext cx="0" cy="0"/>
          <a:chOff x="0" y="0"/>
          <a:chExt cx="0" cy="0"/>
        </a:xfrm>
      </p:grpSpPr>
      <p:sp>
        <p:nvSpPr>
          <p:cNvPr id="767" name="Google Shape;767;g1dfef3d34df_0_3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8" name="Google Shape;768;g1dfef3d34df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4"/>
        <p:cNvGrpSpPr/>
        <p:nvPr/>
      </p:nvGrpSpPr>
      <p:grpSpPr>
        <a:xfrm>
          <a:off x="0" y="0"/>
          <a:ext cx="0" cy="0"/>
          <a:chOff x="0" y="0"/>
          <a:chExt cx="0" cy="0"/>
        </a:xfrm>
      </p:grpSpPr>
      <p:sp>
        <p:nvSpPr>
          <p:cNvPr id="1055" name="Google Shape;1055;g1dfef3d34df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6" name="Google Shape;1056;g1dfef3d34df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4440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4"/>
        <p:cNvGrpSpPr/>
        <p:nvPr/>
      </p:nvGrpSpPr>
      <p:grpSpPr>
        <a:xfrm>
          <a:off x="0" y="0"/>
          <a:ext cx="0" cy="0"/>
          <a:chOff x="0" y="0"/>
          <a:chExt cx="0" cy="0"/>
        </a:xfrm>
      </p:grpSpPr>
      <p:sp>
        <p:nvSpPr>
          <p:cNvPr id="1055" name="Google Shape;1055;g1dfef3d34df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6" name="Google Shape;1056;g1dfef3d34df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5"/>
        <p:cNvGrpSpPr/>
        <p:nvPr/>
      </p:nvGrpSpPr>
      <p:grpSpPr>
        <a:xfrm>
          <a:off x="0" y="0"/>
          <a:ext cx="0" cy="0"/>
          <a:chOff x="0" y="0"/>
          <a:chExt cx="0" cy="0"/>
        </a:xfrm>
      </p:grpSpPr>
      <p:sp>
        <p:nvSpPr>
          <p:cNvPr id="1366" name="Google Shape;1366;g1dfef3d34df_0_9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7" name="Google Shape;1367;g1dfef3d34df_0_9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131100" y="137700"/>
            <a:ext cx="8881800" cy="4868100"/>
          </a:xfrm>
          <a:prstGeom prst="roundRect">
            <a:avLst>
              <a:gd name="adj" fmla="val 16667"/>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ctrTitle"/>
          </p:nvPr>
        </p:nvSpPr>
        <p:spPr>
          <a:xfrm>
            <a:off x="722375" y="1657483"/>
            <a:ext cx="5364000" cy="1657500"/>
          </a:xfrm>
          <a:prstGeom prst="rect">
            <a:avLst/>
          </a:prstGeom>
        </p:spPr>
        <p:txBody>
          <a:bodyPr spcFirstLastPara="1" wrap="square" lIns="91425" tIns="91425" rIns="91425" bIns="91425" anchor="b" anchorCtr="0">
            <a:noAutofit/>
          </a:bodyPr>
          <a:lstStyle>
            <a:lvl1pPr lvl="0">
              <a:spcBef>
                <a:spcPts val="0"/>
              </a:spcBef>
              <a:spcAft>
                <a:spcPts val="0"/>
              </a:spcAft>
              <a:buSzPts val="5200"/>
              <a:buNone/>
              <a:defRPr sz="5300">
                <a:latin typeface="Lilita One"/>
                <a:ea typeface="Lilita One"/>
                <a:cs typeface="Lilita One"/>
                <a:sym typeface="Lilita One"/>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722376" y="3314971"/>
            <a:ext cx="5367600" cy="351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800"/>
              <a:buNone/>
              <a:defRPr sz="1800">
                <a:solidFill>
                  <a:schemeClr val="dk1"/>
                </a:solidFill>
                <a:latin typeface="Didact Gothic"/>
                <a:ea typeface="Didact Gothic"/>
                <a:cs typeface="Didact Gothic"/>
                <a:sym typeface="Didact Gothic"/>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64"/>
        <p:cNvGrpSpPr/>
        <p:nvPr/>
      </p:nvGrpSpPr>
      <p:grpSpPr>
        <a:xfrm>
          <a:off x="0" y="0"/>
          <a:ext cx="0" cy="0"/>
          <a:chOff x="0" y="0"/>
          <a:chExt cx="0" cy="0"/>
        </a:xfrm>
      </p:grpSpPr>
      <p:sp>
        <p:nvSpPr>
          <p:cNvPr id="165" name="Google Shape;165;p11"/>
          <p:cNvSpPr/>
          <p:nvPr/>
        </p:nvSpPr>
        <p:spPr>
          <a:xfrm>
            <a:off x="131100" y="137700"/>
            <a:ext cx="8881800" cy="4868100"/>
          </a:xfrm>
          <a:prstGeom prst="roundRect">
            <a:avLst>
              <a:gd name="adj" fmla="val 16667"/>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67" name="Google Shape;16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23850" algn="ctr">
              <a:spcBef>
                <a:spcPts val="0"/>
              </a:spcBef>
              <a:spcAft>
                <a:spcPts val="0"/>
              </a:spcAft>
              <a:buSzPts val="1500"/>
              <a:buChar char="●"/>
              <a:defRPr/>
            </a:lvl1pPr>
            <a:lvl2pPr marL="914400" lvl="1" indent="-323850" algn="ctr">
              <a:spcBef>
                <a:spcPts val="0"/>
              </a:spcBef>
              <a:spcAft>
                <a:spcPts val="0"/>
              </a:spcAft>
              <a:buSzPts val="1500"/>
              <a:buChar char="○"/>
              <a:defRPr/>
            </a:lvl2pPr>
            <a:lvl3pPr marL="1371600" lvl="2" indent="-323850" algn="ctr">
              <a:spcBef>
                <a:spcPts val="0"/>
              </a:spcBef>
              <a:spcAft>
                <a:spcPts val="0"/>
              </a:spcAft>
              <a:buSzPts val="1500"/>
              <a:buChar char="■"/>
              <a:defRPr/>
            </a:lvl3pPr>
            <a:lvl4pPr marL="1828800" lvl="3" indent="-323850" algn="ctr">
              <a:spcBef>
                <a:spcPts val="0"/>
              </a:spcBef>
              <a:spcAft>
                <a:spcPts val="0"/>
              </a:spcAft>
              <a:buSzPts val="1500"/>
              <a:buChar char="●"/>
              <a:defRPr/>
            </a:lvl4pPr>
            <a:lvl5pPr marL="2286000" lvl="4" indent="-323850" algn="ctr">
              <a:spcBef>
                <a:spcPts val="0"/>
              </a:spcBef>
              <a:spcAft>
                <a:spcPts val="0"/>
              </a:spcAft>
              <a:buSzPts val="1500"/>
              <a:buChar char="○"/>
              <a:defRPr/>
            </a:lvl5pPr>
            <a:lvl6pPr marL="2743200" lvl="5" indent="-323850" algn="ctr">
              <a:spcBef>
                <a:spcPts val="0"/>
              </a:spcBef>
              <a:spcAft>
                <a:spcPts val="0"/>
              </a:spcAft>
              <a:buSzPts val="1500"/>
              <a:buChar char="■"/>
              <a:defRPr/>
            </a:lvl6pPr>
            <a:lvl7pPr marL="3200400" lvl="6" indent="-323850" algn="ctr">
              <a:spcBef>
                <a:spcPts val="0"/>
              </a:spcBef>
              <a:spcAft>
                <a:spcPts val="0"/>
              </a:spcAft>
              <a:buSzPts val="1500"/>
              <a:buChar char="●"/>
              <a:defRPr/>
            </a:lvl7pPr>
            <a:lvl8pPr marL="3657600" lvl="7" indent="-323850" algn="ctr">
              <a:spcBef>
                <a:spcPts val="0"/>
              </a:spcBef>
              <a:spcAft>
                <a:spcPts val="0"/>
              </a:spcAft>
              <a:buSzPts val="1500"/>
              <a:buChar char="○"/>
              <a:defRPr/>
            </a:lvl8pPr>
            <a:lvl9pPr marL="4114800" lvl="8" indent="-323850" algn="ctr">
              <a:spcBef>
                <a:spcPts val="0"/>
              </a:spcBef>
              <a:spcAft>
                <a:spcPts val="0"/>
              </a:spcAft>
              <a:buSzPts val="1500"/>
              <a:buChar char="■"/>
              <a:defRPr/>
            </a:lvl9pPr>
          </a:lstStyle>
          <a:p>
            <a:endParaRPr/>
          </a:p>
        </p:txBody>
      </p:sp>
      <p:sp>
        <p:nvSpPr>
          <p:cNvPr id="168" name="Google Shape;168;p11"/>
          <p:cNvSpPr/>
          <p:nvPr/>
        </p:nvSpPr>
        <p:spPr>
          <a:xfrm rot="-5855634">
            <a:off x="6685146" y="3794117"/>
            <a:ext cx="1784095" cy="1296079"/>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9" name="Google Shape;169;p11"/>
          <p:cNvGrpSpPr/>
          <p:nvPr/>
        </p:nvGrpSpPr>
        <p:grpSpPr>
          <a:xfrm flipH="1">
            <a:off x="7670600" y="651875"/>
            <a:ext cx="893825" cy="991818"/>
            <a:chOff x="428200" y="1175400"/>
            <a:chExt cx="893825" cy="991818"/>
          </a:xfrm>
        </p:grpSpPr>
        <p:grpSp>
          <p:nvGrpSpPr>
            <p:cNvPr id="170" name="Google Shape;170;p11"/>
            <p:cNvGrpSpPr/>
            <p:nvPr/>
          </p:nvGrpSpPr>
          <p:grpSpPr>
            <a:xfrm>
              <a:off x="452652" y="1653284"/>
              <a:ext cx="521153" cy="513935"/>
              <a:chOff x="588850" y="618775"/>
              <a:chExt cx="703975" cy="694225"/>
            </a:xfrm>
          </p:grpSpPr>
          <p:sp>
            <p:nvSpPr>
              <p:cNvPr id="171" name="Google Shape;171;p11"/>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3" name="Google Shape;173;p11"/>
            <p:cNvGrpSpPr/>
            <p:nvPr/>
          </p:nvGrpSpPr>
          <p:grpSpPr>
            <a:xfrm>
              <a:off x="856975" y="1399550"/>
              <a:ext cx="193200" cy="171550"/>
              <a:chOff x="1141700" y="1345000"/>
              <a:chExt cx="193200" cy="171550"/>
            </a:xfrm>
          </p:grpSpPr>
          <p:sp>
            <p:nvSpPr>
              <p:cNvPr id="174" name="Google Shape;174;p11"/>
              <p:cNvSpPr/>
              <p:nvPr/>
            </p:nvSpPr>
            <p:spPr>
              <a:xfrm>
                <a:off x="1157775" y="1362850"/>
                <a:ext cx="149825" cy="136225"/>
              </a:xfrm>
              <a:custGeom>
                <a:avLst/>
                <a:gdLst/>
                <a:ahLst/>
                <a:cxnLst/>
                <a:rect l="l" t="t" r="r" b="b"/>
                <a:pathLst>
                  <a:path w="5993" h="5449" extrusionOk="0">
                    <a:moveTo>
                      <a:pt x="2636" y="0"/>
                    </a:moveTo>
                    <a:cubicBezTo>
                      <a:pt x="1842" y="0"/>
                      <a:pt x="1009" y="409"/>
                      <a:pt x="381" y="1400"/>
                    </a:cubicBezTo>
                    <a:cubicBezTo>
                      <a:pt x="36" y="2019"/>
                      <a:pt x="0" y="2697"/>
                      <a:pt x="155" y="3293"/>
                    </a:cubicBezTo>
                    <a:cubicBezTo>
                      <a:pt x="131" y="3543"/>
                      <a:pt x="131" y="3793"/>
                      <a:pt x="203" y="4055"/>
                    </a:cubicBezTo>
                    <a:cubicBezTo>
                      <a:pt x="512" y="5023"/>
                      <a:pt x="1335" y="5448"/>
                      <a:pt x="2210" y="5448"/>
                    </a:cubicBezTo>
                    <a:cubicBezTo>
                      <a:pt x="3120" y="5448"/>
                      <a:pt x="4086" y="4987"/>
                      <a:pt x="4584" y="4198"/>
                    </a:cubicBezTo>
                    <a:cubicBezTo>
                      <a:pt x="5992" y="2056"/>
                      <a:pt x="441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1"/>
              <p:cNvSpPr/>
              <p:nvPr/>
            </p:nvSpPr>
            <p:spPr>
              <a:xfrm>
                <a:off x="1141700" y="1345000"/>
                <a:ext cx="193200" cy="171550"/>
              </a:xfrm>
              <a:custGeom>
                <a:avLst/>
                <a:gdLst/>
                <a:ahLst/>
                <a:cxnLst/>
                <a:rect l="l" t="t" r="r" b="b"/>
                <a:pathLst>
                  <a:path w="7728" h="6862" extrusionOk="0">
                    <a:moveTo>
                      <a:pt x="3786" y="1363"/>
                    </a:moveTo>
                    <a:cubicBezTo>
                      <a:pt x="4298" y="1363"/>
                      <a:pt x="5096" y="1530"/>
                      <a:pt x="5358" y="2268"/>
                    </a:cubicBezTo>
                    <a:cubicBezTo>
                      <a:pt x="5754" y="3705"/>
                      <a:pt x="4574" y="5479"/>
                      <a:pt x="3180" y="5479"/>
                    </a:cubicBezTo>
                    <a:cubicBezTo>
                      <a:pt x="2981" y="5479"/>
                      <a:pt x="2776" y="5443"/>
                      <a:pt x="2572" y="5364"/>
                    </a:cubicBezTo>
                    <a:cubicBezTo>
                      <a:pt x="2048" y="5304"/>
                      <a:pt x="1393" y="4209"/>
                      <a:pt x="1369" y="3376"/>
                    </a:cubicBezTo>
                    <a:cubicBezTo>
                      <a:pt x="1239" y="2923"/>
                      <a:pt x="2251" y="1935"/>
                      <a:pt x="2893" y="1756"/>
                    </a:cubicBezTo>
                    <a:cubicBezTo>
                      <a:pt x="3191" y="1637"/>
                      <a:pt x="3572" y="1613"/>
                      <a:pt x="3786" y="1363"/>
                    </a:cubicBezTo>
                    <a:close/>
                    <a:moveTo>
                      <a:pt x="3862" y="1"/>
                    </a:moveTo>
                    <a:cubicBezTo>
                      <a:pt x="3664" y="1"/>
                      <a:pt x="3465" y="21"/>
                      <a:pt x="3286" y="101"/>
                    </a:cubicBezTo>
                    <a:cubicBezTo>
                      <a:pt x="3203" y="149"/>
                      <a:pt x="3144" y="185"/>
                      <a:pt x="3108" y="209"/>
                    </a:cubicBezTo>
                    <a:cubicBezTo>
                      <a:pt x="3060" y="232"/>
                      <a:pt x="3024" y="268"/>
                      <a:pt x="2989" y="304"/>
                    </a:cubicBezTo>
                    <a:cubicBezTo>
                      <a:pt x="1548" y="673"/>
                      <a:pt x="36" y="1792"/>
                      <a:pt x="0" y="3399"/>
                    </a:cubicBezTo>
                    <a:cubicBezTo>
                      <a:pt x="84" y="5289"/>
                      <a:pt x="1442" y="6861"/>
                      <a:pt x="3134" y="6861"/>
                    </a:cubicBezTo>
                    <a:cubicBezTo>
                      <a:pt x="3618" y="6861"/>
                      <a:pt x="4128" y="6733"/>
                      <a:pt x="4644" y="6447"/>
                    </a:cubicBezTo>
                    <a:cubicBezTo>
                      <a:pt x="7442" y="5090"/>
                      <a:pt x="7727" y="244"/>
                      <a:pt x="4060" y="6"/>
                    </a:cubicBezTo>
                    <a:cubicBezTo>
                      <a:pt x="3995" y="3"/>
                      <a:pt x="3929" y="1"/>
                      <a:pt x="38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6" name="Google Shape;176;p11"/>
            <p:cNvGrpSpPr/>
            <p:nvPr/>
          </p:nvGrpSpPr>
          <p:grpSpPr>
            <a:xfrm>
              <a:off x="428200" y="1208800"/>
              <a:ext cx="265250" cy="244300"/>
              <a:chOff x="987200" y="1078850"/>
              <a:chExt cx="265250" cy="244300"/>
            </a:xfrm>
          </p:grpSpPr>
          <p:sp>
            <p:nvSpPr>
              <p:cNvPr id="177" name="Google Shape;177;p11"/>
              <p:cNvSpPr/>
              <p:nvPr/>
            </p:nvSpPr>
            <p:spPr>
              <a:xfrm>
                <a:off x="1009725" y="1107900"/>
                <a:ext cx="223075" cy="196550"/>
              </a:xfrm>
              <a:custGeom>
                <a:avLst/>
                <a:gdLst/>
                <a:ahLst/>
                <a:cxnLst/>
                <a:rect l="l" t="t" r="r" b="b"/>
                <a:pathLst>
                  <a:path w="8923" h="7862" extrusionOk="0">
                    <a:moveTo>
                      <a:pt x="4456" y="1"/>
                    </a:moveTo>
                    <a:cubicBezTo>
                      <a:pt x="2706" y="1"/>
                      <a:pt x="886" y="673"/>
                      <a:pt x="481" y="2430"/>
                    </a:cubicBezTo>
                    <a:cubicBezTo>
                      <a:pt x="1" y="4699"/>
                      <a:pt x="1950" y="7862"/>
                      <a:pt x="4327" y="7862"/>
                    </a:cubicBezTo>
                    <a:cubicBezTo>
                      <a:pt x="4719" y="7862"/>
                      <a:pt x="5123" y="7776"/>
                      <a:pt x="5529" y="7585"/>
                    </a:cubicBezTo>
                    <a:cubicBezTo>
                      <a:pt x="7351" y="6692"/>
                      <a:pt x="8923" y="4192"/>
                      <a:pt x="7982" y="2204"/>
                    </a:cubicBezTo>
                    <a:cubicBezTo>
                      <a:pt x="7815" y="1930"/>
                      <a:pt x="7625" y="1680"/>
                      <a:pt x="7410" y="1465"/>
                    </a:cubicBezTo>
                    <a:cubicBezTo>
                      <a:pt x="7375" y="953"/>
                      <a:pt x="7065" y="465"/>
                      <a:pt x="6470" y="310"/>
                    </a:cubicBezTo>
                    <a:cubicBezTo>
                      <a:pt x="5878" y="113"/>
                      <a:pt x="5173" y="1"/>
                      <a:pt x="44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1"/>
              <p:cNvSpPr/>
              <p:nvPr/>
            </p:nvSpPr>
            <p:spPr>
              <a:xfrm>
                <a:off x="987200" y="1078850"/>
                <a:ext cx="265250" cy="244300"/>
              </a:xfrm>
              <a:custGeom>
                <a:avLst/>
                <a:gdLst/>
                <a:ahLst/>
                <a:cxnLst/>
                <a:rect l="l" t="t" r="r" b="b"/>
                <a:pathLst>
                  <a:path w="10610" h="9772" extrusionOk="0">
                    <a:moveTo>
                      <a:pt x="5064" y="0"/>
                    </a:moveTo>
                    <a:cubicBezTo>
                      <a:pt x="3624" y="0"/>
                      <a:pt x="2244" y="451"/>
                      <a:pt x="1358" y="1687"/>
                    </a:cubicBezTo>
                    <a:cubicBezTo>
                      <a:pt x="477" y="3139"/>
                      <a:pt x="1" y="4913"/>
                      <a:pt x="358" y="6592"/>
                    </a:cubicBezTo>
                    <a:cubicBezTo>
                      <a:pt x="775" y="8009"/>
                      <a:pt x="2085" y="9092"/>
                      <a:pt x="3454" y="9545"/>
                    </a:cubicBezTo>
                    <a:cubicBezTo>
                      <a:pt x="3988" y="9697"/>
                      <a:pt x="4542" y="9772"/>
                      <a:pt x="5095" y="9772"/>
                    </a:cubicBezTo>
                    <a:cubicBezTo>
                      <a:pt x="6969" y="9772"/>
                      <a:pt x="8822" y="8906"/>
                      <a:pt x="9788" y="7223"/>
                    </a:cubicBezTo>
                    <a:cubicBezTo>
                      <a:pt x="10526" y="5925"/>
                      <a:pt x="10609" y="4199"/>
                      <a:pt x="10050" y="2830"/>
                    </a:cubicBezTo>
                    <a:cubicBezTo>
                      <a:pt x="9859" y="2449"/>
                      <a:pt x="9764" y="1913"/>
                      <a:pt x="9300" y="1782"/>
                    </a:cubicBezTo>
                    <a:cubicBezTo>
                      <a:pt x="9236" y="1765"/>
                      <a:pt x="9175" y="1757"/>
                      <a:pt x="9116" y="1757"/>
                    </a:cubicBezTo>
                    <a:cubicBezTo>
                      <a:pt x="8557" y="1757"/>
                      <a:pt x="8232" y="2474"/>
                      <a:pt x="8609" y="2937"/>
                    </a:cubicBezTo>
                    <a:cubicBezTo>
                      <a:pt x="9478" y="4544"/>
                      <a:pt x="8943" y="6664"/>
                      <a:pt x="7811" y="7473"/>
                    </a:cubicBezTo>
                    <a:cubicBezTo>
                      <a:pt x="7038" y="7997"/>
                      <a:pt x="6954" y="8140"/>
                      <a:pt x="6216" y="8271"/>
                    </a:cubicBezTo>
                    <a:cubicBezTo>
                      <a:pt x="6133" y="8295"/>
                      <a:pt x="5906" y="8330"/>
                      <a:pt x="5775" y="8354"/>
                    </a:cubicBezTo>
                    <a:cubicBezTo>
                      <a:pt x="5532" y="8375"/>
                      <a:pt x="5302" y="8385"/>
                      <a:pt x="5085" y="8385"/>
                    </a:cubicBezTo>
                    <a:cubicBezTo>
                      <a:pt x="3415" y="8385"/>
                      <a:pt x="2494" y="7765"/>
                      <a:pt x="1704" y="6342"/>
                    </a:cubicBezTo>
                    <a:cubicBezTo>
                      <a:pt x="1465" y="5675"/>
                      <a:pt x="1656" y="3508"/>
                      <a:pt x="2608" y="2282"/>
                    </a:cubicBezTo>
                    <a:cubicBezTo>
                      <a:pt x="2985" y="1766"/>
                      <a:pt x="4043" y="1358"/>
                      <a:pt x="5251" y="1358"/>
                    </a:cubicBezTo>
                    <a:cubicBezTo>
                      <a:pt x="5800" y="1358"/>
                      <a:pt x="6381" y="1442"/>
                      <a:pt x="6942" y="1639"/>
                    </a:cubicBezTo>
                    <a:cubicBezTo>
                      <a:pt x="7374" y="1705"/>
                      <a:pt x="7814" y="2030"/>
                      <a:pt x="8243" y="2030"/>
                    </a:cubicBezTo>
                    <a:cubicBezTo>
                      <a:pt x="8358" y="2030"/>
                      <a:pt x="8472" y="2007"/>
                      <a:pt x="8585" y="1949"/>
                    </a:cubicBezTo>
                    <a:cubicBezTo>
                      <a:pt x="9097" y="1675"/>
                      <a:pt x="8990" y="841"/>
                      <a:pt x="8419" y="699"/>
                    </a:cubicBezTo>
                    <a:cubicBezTo>
                      <a:pt x="7412" y="291"/>
                      <a:pt x="6219" y="0"/>
                      <a:pt x="5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9" name="Google Shape;179;p11"/>
            <p:cNvGrpSpPr/>
            <p:nvPr/>
          </p:nvGrpSpPr>
          <p:grpSpPr>
            <a:xfrm>
              <a:off x="1146925" y="1175400"/>
              <a:ext cx="175100" cy="143475"/>
              <a:chOff x="1808250" y="1643825"/>
              <a:chExt cx="175100" cy="143475"/>
            </a:xfrm>
          </p:grpSpPr>
          <p:sp>
            <p:nvSpPr>
              <p:cNvPr id="180" name="Google Shape;180;p11"/>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82" name="Google Shape;182;p11"/>
          <p:cNvGrpSpPr/>
          <p:nvPr/>
        </p:nvGrpSpPr>
        <p:grpSpPr>
          <a:xfrm>
            <a:off x="467325" y="3640075"/>
            <a:ext cx="868800" cy="675427"/>
            <a:chOff x="5976850" y="432600"/>
            <a:chExt cx="868800" cy="675427"/>
          </a:xfrm>
        </p:grpSpPr>
        <p:grpSp>
          <p:nvGrpSpPr>
            <p:cNvPr id="183" name="Google Shape;183;p11"/>
            <p:cNvGrpSpPr/>
            <p:nvPr/>
          </p:nvGrpSpPr>
          <p:grpSpPr>
            <a:xfrm rot="-1985293">
              <a:off x="6042583" y="695967"/>
              <a:ext cx="349454" cy="344614"/>
              <a:chOff x="588850" y="618775"/>
              <a:chExt cx="703975" cy="694225"/>
            </a:xfrm>
          </p:grpSpPr>
          <p:sp>
            <p:nvSpPr>
              <p:cNvPr id="184" name="Google Shape;184;p11"/>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1"/>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6" name="Google Shape;186;p11"/>
            <p:cNvGrpSpPr/>
            <p:nvPr/>
          </p:nvGrpSpPr>
          <p:grpSpPr>
            <a:xfrm>
              <a:off x="6652450" y="628525"/>
              <a:ext cx="193200" cy="171550"/>
              <a:chOff x="1141700" y="1345000"/>
              <a:chExt cx="193200" cy="171550"/>
            </a:xfrm>
          </p:grpSpPr>
          <p:sp>
            <p:nvSpPr>
              <p:cNvPr id="187" name="Google Shape;187;p11"/>
              <p:cNvSpPr/>
              <p:nvPr/>
            </p:nvSpPr>
            <p:spPr>
              <a:xfrm>
                <a:off x="1157775" y="1362850"/>
                <a:ext cx="149825" cy="136225"/>
              </a:xfrm>
              <a:custGeom>
                <a:avLst/>
                <a:gdLst/>
                <a:ahLst/>
                <a:cxnLst/>
                <a:rect l="l" t="t" r="r" b="b"/>
                <a:pathLst>
                  <a:path w="5993" h="5449" extrusionOk="0">
                    <a:moveTo>
                      <a:pt x="2636" y="0"/>
                    </a:moveTo>
                    <a:cubicBezTo>
                      <a:pt x="1842" y="0"/>
                      <a:pt x="1009" y="409"/>
                      <a:pt x="381" y="1400"/>
                    </a:cubicBezTo>
                    <a:cubicBezTo>
                      <a:pt x="36" y="2019"/>
                      <a:pt x="0" y="2697"/>
                      <a:pt x="155" y="3293"/>
                    </a:cubicBezTo>
                    <a:cubicBezTo>
                      <a:pt x="131" y="3543"/>
                      <a:pt x="131" y="3793"/>
                      <a:pt x="203" y="4055"/>
                    </a:cubicBezTo>
                    <a:cubicBezTo>
                      <a:pt x="512" y="5023"/>
                      <a:pt x="1335" y="5448"/>
                      <a:pt x="2210" y="5448"/>
                    </a:cubicBezTo>
                    <a:cubicBezTo>
                      <a:pt x="3120" y="5448"/>
                      <a:pt x="4086" y="4987"/>
                      <a:pt x="4584" y="4198"/>
                    </a:cubicBezTo>
                    <a:cubicBezTo>
                      <a:pt x="5992" y="2056"/>
                      <a:pt x="441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a:off x="1141700" y="1345000"/>
                <a:ext cx="193200" cy="171550"/>
              </a:xfrm>
              <a:custGeom>
                <a:avLst/>
                <a:gdLst/>
                <a:ahLst/>
                <a:cxnLst/>
                <a:rect l="l" t="t" r="r" b="b"/>
                <a:pathLst>
                  <a:path w="7728" h="6862" extrusionOk="0">
                    <a:moveTo>
                      <a:pt x="3786" y="1363"/>
                    </a:moveTo>
                    <a:cubicBezTo>
                      <a:pt x="4298" y="1363"/>
                      <a:pt x="5096" y="1530"/>
                      <a:pt x="5358" y="2268"/>
                    </a:cubicBezTo>
                    <a:cubicBezTo>
                      <a:pt x="5754" y="3705"/>
                      <a:pt x="4574" y="5479"/>
                      <a:pt x="3180" y="5479"/>
                    </a:cubicBezTo>
                    <a:cubicBezTo>
                      <a:pt x="2981" y="5479"/>
                      <a:pt x="2776" y="5443"/>
                      <a:pt x="2572" y="5364"/>
                    </a:cubicBezTo>
                    <a:cubicBezTo>
                      <a:pt x="2048" y="5304"/>
                      <a:pt x="1393" y="4209"/>
                      <a:pt x="1369" y="3376"/>
                    </a:cubicBezTo>
                    <a:cubicBezTo>
                      <a:pt x="1239" y="2923"/>
                      <a:pt x="2251" y="1935"/>
                      <a:pt x="2893" y="1756"/>
                    </a:cubicBezTo>
                    <a:cubicBezTo>
                      <a:pt x="3191" y="1637"/>
                      <a:pt x="3572" y="1613"/>
                      <a:pt x="3786" y="1363"/>
                    </a:cubicBezTo>
                    <a:close/>
                    <a:moveTo>
                      <a:pt x="3862" y="1"/>
                    </a:moveTo>
                    <a:cubicBezTo>
                      <a:pt x="3664" y="1"/>
                      <a:pt x="3465" y="21"/>
                      <a:pt x="3286" y="101"/>
                    </a:cubicBezTo>
                    <a:cubicBezTo>
                      <a:pt x="3203" y="149"/>
                      <a:pt x="3144" y="185"/>
                      <a:pt x="3108" y="209"/>
                    </a:cubicBezTo>
                    <a:cubicBezTo>
                      <a:pt x="3060" y="232"/>
                      <a:pt x="3024" y="268"/>
                      <a:pt x="2989" y="304"/>
                    </a:cubicBezTo>
                    <a:cubicBezTo>
                      <a:pt x="1548" y="673"/>
                      <a:pt x="36" y="1792"/>
                      <a:pt x="0" y="3399"/>
                    </a:cubicBezTo>
                    <a:cubicBezTo>
                      <a:pt x="84" y="5289"/>
                      <a:pt x="1442" y="6861"/>
                      <a:pt x="3134" y="6861"/>
                    </a:cubicBezTo>
                    <a:cubicBezTo>
                      <a:pt x="3618" y="6861"/>
                      <a:pt x="4128" y="6733"/>
                      <a:pt x="4644" y="6447"/>
                    </a:cubicBezTo>
                    <a:cubicBezTo>
                      <a:pt x="7442" y="5090"/>
                      <a:pt x="7727" y="244"/>
                      <a:pt x="4060" y="6"/>
                    </a:cubicBezTo>
                    <a:cubicBezTo>
                      <a:pt x="3995" y="3"/>
                      <a:pt x="3929" y="1"/>
                      <a:pt x="38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6207425" y="432600"/>
              <a:ext cx="175100" cy="143475"/>
              <a:chOff x="1808250" y="1643825"/>
              <a:chExt cx="175100" cy="143475"/>
            </a:xfrm>
          </p:grpSpPr>
          <p:sp>
            <p:nvSpPr>
              <p:cNvPr id="190" name="Google Shape;190;p11"/>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192"/>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1">
  <p:cSld name="CUSTOM">
    <p:bg>
      <p:bgPr>
        <a:solidFill>
          <a:schemeClr val="accent4"/>
        </a:solidFill>
        <a:effectLst/>
      </p:bgPr>
    </p:bg>
    <p:spTree>
      <p:nvGrpSpPr>
        <p:cNvPr id="1" name="Shape 193"/>
        <p:cNvGrpSpPr/>
        <p:nvPr/>
      </p:nvGrpSpPr>
      <p:grpSpPr>
        <a:xfrm>
          <a:off x="0" y="0"/>
          <a:ext cx="0" cy="0"/>
          <a:chOff x="0" y="0"/>
          <a:chExt cx="0" cy="0"/>
        </a:xfrm>
      </p:grpSpPr>
      <p:sp>
        <p:nvSpPr>
          <p:cNvPr id="194" name="Google Shape;194;p13"/>
          <p:cNvSpPr/>
          <p:nvPr/>
        </p:nvSpPr>
        <p:spPr>
          <a:xfrm>
            <a:off x="131100" y="137700"/>
            <a:ext cx="8881800" cy="4868100"/>
          </a:xfrm>
          <a:prstGeom prst="roundRect">
            <a:avLst>
              <a:gd name="adj" fmla="val 16667"/>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3"/>
          <p:cNvSpPr txBox="1">
            <a:spLocks noGrp="1"/>
          </p:cNvSpPr>
          <p:nvPr>
            <p:ph type="title"/>
          </p:nvPr>
        </p:nvSpPr>
        <p:spPr>
          <a:xfrm>
            <a:off x="713225" y="445025"/>
            <a:ext cx="7717500" cy="693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000"/>
              <a:buNone/>
              <a:defRPr sz="4000"/>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
        <p:nvSpPr>
          <p:cNvPr id="196" name="Google Shape;196;p13"/>
          <p:cNvSpPr/>
          <p:nvPr/>
        </p:nvSpPr>
        <p:spPr>
          <a:xfrm rot="-10630671">
            <a:off x="8461547" y="2382138"/>
            <a:ext cx="1784207" cy="1296160"/>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3"/>
          <p:cNvSpPr/>
          <p:nvPr/>
        </p:nvSpPr>
        <p:spPr>
          <a:xfrm rot="-604253">
            <a:off x="-1382279" y="26428"/>
            <a:ext cx="1784202" cy="1296157"/>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8" name="Google Shape;198;p13"/>
          <p:cNvGrpSpPr/>
          <p:nvPr/>
        </p:nvGrpSpPr>
        <p:grpSpPr>
          <a:xfrm rot="-1233200">
            <a:off x="8777066" y="1051481"/>
            <a:ext cx="348700" cy="343870"/>
            <a:chOff x="588850" y="618775"/>
            <a:chExt cx="703975" cy="694225"/>
          </a:xfrm>
        </p:grpSpPr>
        <p:sp>
          <p:nvSpPr>
            <p:cNvPr id="199" name="Google Shape;199;p13"/>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3"/>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1" name="Google Shape;201;p13"/>
          <p:cNvGrpSpPr/>
          <p:nvPr/>
        </p:nvGrpSpPr>
        <p:grpSpPr>
          <a:xfrm>
            <a:off x="8528163" y="829675"/>
            <a:ext cx="193200" cy="171550"/>
            <a:chOff x="1141700" y="1345000"/>
            <a:chExt cx="193200" cy="171550"/>
          </a:xfrm>
        </p:grpSpPr>
        <p:sp>
          <p:nvSpPr>
            <p:cNvPr id="202" name="Google Shape;202;p13"/>
            <p:cNvSpPr/>
            <p:nvPr/>
          </p:nvSpPr>
          <p:spPr>
            <a:xfrm>
              <a:off x="1157775" y="1362850"/>
              <a:ext cx="149825" cy="136225"/>
            </a:xfrm>
            <a:custGeom>
              <a:avLst/>
              <a:gdLst/>
              <a:ahLst/>
              <a:cxnLst/>
              <a:rect l="l" t="t" r="r" b="b"/>
              <a:pathLst>
                <a:path w="5993" h="5449" extrusionOk="0">
                  <a:moveTo>
                    <a:pt x="2636" y="0"/>
                  </a:moveTo>
                  <a:cubicBezTo>
                    <a:pt x="1842" y="0"/>
                    <a:pt x="1009" y="409"/>
                    <a:pt x="381" y="1400"/>
                  </a:cubicBezTo>
                  <a:cubicBezTo>
                    <a:pt x="36" y="2019"/>
                    <a:pt x="0" y="2697"/>
                    <a:pt x="155" y="3293"/>
                  </a:cubicBezTo>
                  <a:cubicBezTo>
                    <a:pt x="131" y="3543"/>
                    <a:pt x="131" y="3793"/>
                    <a:pt x="203" y="4055"/>
                  </a:cubicBezTo>
                  <a:cubicBezTo>
                    <a:pt x="512" y="5023"/>
                    <a:pt x="1335" y="5448"/>
                    <a:pt x="2210" y="5448"/>
                  </a:cubicBezTo>
                  <a:cubicBezTo>
                    <a:pt x="3120" y="5448"/>
                    <a:pt x="4086" y="4987"/>
                    <a:pt x="4584" y="4198"/>
                  </a:cubicBezTo>
                  <a:cubicBezTo>
                    <a:pt x="5992" y="2056"/>
                    <a:pt x="441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3"/>
            <p:cNvSpPr/>
            <p:nvPr/>
          </p:nvSpPr>
          <p:spPr>
            <a:xfrm>
              <a:off x="1141700" y="1345000"/>
              <a:ext cx="193200" cy="171550"/>
            </a:xfrm>
            <a:custGeom>
              <a:avLst/>
              <a:gdLst/>
              <a:ahLst/>
              <a:cxnLst/>
              <a:rect l="l" t="t" r="r" b="b"/>
              <a:pathLst>
                <a:path w="7728" h="6862" extrusionOk="0">
                  <a:moveTo>
                    <a:pt x="3786" y="1363"/>
                  </a:moveTo>
                  <a:cubicBezTo>
                    <a:pt x="4298" y="1363"/>
                    <a:pt x="5096" y="1530"/>
                    <a:pt x="5358" y="2268"/>
                  </a:cubicBezTo>
                  <a:cubicBezTo>
                    <a:pt x="5754" y="3705"/>
                    <a:pt x="4574" y="5479"/>
                    <a:pt x="3180" y="5479"/>
                  </a:cubicBezTo>
                  <a:cubicBezTo>
                    <a:pt x="2981" y="5479"/>
                    <a:pt x="2776" y="5443"/>
                    <a:pt x="2572" y="5364"/>
                  </a:cubicBezTo>
                  <a:cubicBezTo>
                    <a:pt x="2048" y="5304"/>
                    <a:pt x="1393" y="4209"/>
                    <a:pt x="1369" y="3376"/>
                  </a:cubicBezTo>
                  <a:cubicBezTo>
                    <a:pt x="1239" y="2923"/>
                    <a:pt x="2251" y="1935"/>
                    <a:pt x="2893" y="1756"/>
                  </a:cubicBezTo>
                  <a:cubicBezTo>
                    <a:pt x="3191" y="1637"/>
                    <a:pt x="3572" y="1613"/>
                    <a:pt x="3786" y="1363"/>
                  </a:cubicBezTo>
                  <a:close/>
                  <a:moveTo>
                    <a:pt x="3862" y="1"/>
                  </a:moveTo>
                  <a:cubicBezTo>
                    <a:pt x="3664" y="1"/>
                    <a:pt x="3465" y="21"/>
                    <a:pt x="3286" y="101"/>
                  </a:cubicBezTo>
                  <a:cubicBezTo>
                    <a:pt x="3203" y="149"/>
                    <a:pt x="3144" y="185"/>
                    <a:pt x="3108" y="209"/>
                  </a:cubicBezTo>
                  <a:cubicBezTo>
                    <a:pt x="3060" y="232"/>
                    <a:pt x="3024" y="268"/>
                    <a:pt x="2989" y="304"/>
                  </a:cubicBezTo>
                  <a:cubicBezTo>
                    <a:pt x="1548" y="673"/>
                    <a:pt x="36" y="1792"/>
                    <a:pt x="0" y="3399"/>
                  </a:cubicBezTo>
                  <a:cubicBezTo>
                    <a:pt x="84" y="5289"/>
                    <a:pt x="1442" y="6861"/>
                    <a:pt x="3134" y="6861"/>
                  </a:cubicBezTo>
                  <a:cubicBezTo>
                    <a:pt x="3618" y="6861"/>
                    <a:pt x="4128" y="6733"/>
                    <a:pt x="4644" y="6447"/>
                  </a:cubicBezTo>
                  <a:cubicBezTo>
                    <a:pt x="7442" y="5090"/>
                    <a:pt x="7727" y="244"/>
                    <a:pt x="4060" y="6"/>
                  </a:cubicBezTo>
                  <a:cubicBezTo>
                    <a:pt x="3995" y="3"/>
                    <a:pt x="3929" y="1"/>
                    <a:pt x="38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4" name="Google Shape;204;p13"/>
          <p:cNvGrpSpPr/>
          <p:nvPr/>
        </p:nvGrpSpPr>
        <p:grpSpPr>
          <a:xfrm>
            <a:off x="8818800" y="669825"/>
            <a:ext cx="265250" cy="244300"/>
            <a:chOff x="1139600" y="850250"/>
            <a:chExt cx="265250" cy="244300"/>
          </a:xfrm>
        </p:grpSpPr>
        <p:sp>
          <p:nvSpPr>
            <p:cNvPr id="205" name="Google Shape;205;p13"/>
            <p:cNvSpPr/>
            <p:nvPr/>
          </p:nvSpPr>
          <p:spPr>
            <a:xfrm>
              <a:off x="1162125" y="879300"/>
              <a:ext cx="223075" cy="196550"/>
            </a:xfrm>
            <a:custGeom>
              <a:avLst/>
              <a:gdLst/>
              <a:ahLst/>
              <a:cxnLst/>
              <a:rect l="l" t="t" r="r" b="b"/>
              <a:pathLst>
                <a:path w="8923" h="7862" extrusionOk="0">
                  <a:moveTo>
                    <a:pt x="4456" y="1"/>
                  </a:moveTo>
                  <a:cubicBezTo>
                    <a:pt x="2706" y="1"/>
                    <a:pt x="886" y="673"/>
                    <a:pt x="481" y="2430"/>
                  </a:cubicBezTo>
                  <a:cubicBezTo>
                    <a:pt x="1" y="4699"/>
                    <a:pt x="1950" y="7862"/>
                    <a:pt x="4327" y="7862"/>
                  </a:cubicBezTo>
                  <a:cubicBezTo>
                    <a:pt x="4719" y="7862"/>
                    <a:pt x="5123" y="7776"/>
                    <a:pt x="5529" y="7585"/>
                  </a:cubicBezTo>
                  <a:cubicBezTo>
                    <a:pt x="7351" y="6692"/>
                    <a:pt x="8923" y="4192"/>
                    <a:pt x="7982" y="2204"/>
                  </a:cubicBezTo>
                  <a:cubicBezTo>
                    <a:pt x="7815" y="1930"/>
                    <a:pt x="7625" y="1680"/>
                    <a:pt x="7410" y="1465"/>
                  </a:cubicBezTo>
                  <a:cubicBezTo>
                    <a:pt x="7375" y="953"/>
                    <a:pt x="7065" y="465"/>
                    <a:pt x="6470" y="310"/>
                  </a:cubicBezTo>
                  <a:cubicBezTo>
                    <a:pt x="5878" y="113"/>
                    <a:pt x="5173" y="1"/>
                    <a:pt x="44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3"/>
            <p:cNvSpPr/>
            <p:nvPr/>
          </p:nvSpPr>
          <p:spPr>
            <a:xfrm>
              <a:off x="1139600" y="850250"/>
              <a:ext cx="265250" cy="244300"/>
            </a:xfrm>
            <a:custGeom>
              <a:avLst/>
              <a:gdLst/>
              <a:ahLst/>
              <a:cxnLst/>
              <a:rect l="l" t="t" r="r" b="b"/>
              <a:pathLst>
                <a:path w="10610" h="9772" extrusionOk="0">
                  <a:moveTo>
                    <a:pt x="5064" y="0"/>
                  </a:moveTo>
                  <a:cubicBezTo>
                    <a:pt x="3624" y="0"/>
                    <a:pt x="2244" y="451"/>
                    <a:pt x="1358" y="1687"/>
                  </a:cubicBezTo>
                  <a:cubicBezTo>
                    <a:pt x="477" y="3139"/>
                    <a:pt x="1" y="4913"/>
                    <a:pt x="358" y="6592"/>
                  </a:cubicBezTo>
                  <a:cubicBezTo>
                    <a:pt x="775" y="8009"/>
                    <a:pt x="2085" y="9092"/>
                    <a:pt x="3454" y="9545"/>
                  </a:cubicBezTo>
                  <a:cubicBezTo>
                    <a:pt x="3988" y="9697"/>
                    <a:pt x="4542" y="9772"/>
                    <a:pt x="5095" y="9772"/>
                  </a:cubicBezTo>
                  <a:cubicBezTo>
                    <a:pt x="6969" y="9772"/>
                    <a:pt x="8822" y="8906"/>
                    <a:pt x="9788" y="7223"/>
                  </a:cubicBezTo>
                  <a:cubicBezTo>
                    <a:pt x="10526" y="5925"/>
                    <a:pt x="10609" y="4199"/>
                    <a:pt x="10050" y="2830"/>
                  </a:cubicBezTo>
                  <a:cubicBezTo>
                    <a:pt x="9859" y="2449"/>
                    <a:pt x="9764" y="1913"/>
                    <a:pt x="9300" y="1782"/>
                  </a:cubicBezTo>
                  <a:cubicBezTo>
                    <a:pt x="9236" y="1765"/>
                    <a:pt x="9175" y="1757"/>
                    <a:pt x="9116" y="1757"/>
                  </a:cubicBezTo>
                  <a:cubicBezTo>
                    <a:pt x="8557" y="1757"/>
                    <a:pt x="8232" y="2474"/>
                    <a:pt x="8609" y="2937"/>
                  </a:cubicBezTo>
                  <a:cubicBezTo>
                    <a:pt x="9478" y="4544"/>
                    <a:pt x="8943" y="6664"/>
                    <a:pt x="7811" y="7473"/>
                  </a:cubicBezTo>
                  <a:cubicBezTo>
                    <a:pt x="7038" y="7997"/>
                    <a:pt x="6954" y="8140"/>
                    <a:pt x="6216" y="8271"/>
                  </a:cubicBezTo>
                  <a:cubicBezTo>
                    <a:pt x="6133" y="8295"/>
                    <a:pt x="5906" y="8330"/>
                    <a:pt x="5775" y="8354"/>
                  </a:cubicBezTo>
                  <a:cubicBezTo>
                    <a:pt x="5532" y="8375"/>
                    <a:pt x="5302" y="8385"/>
                    <a:pt x="5085" y="8385"/>
                  </a:cubicBezTo>
                  <a:cubicBezTo>
                    <a:pt x="3415" y="8385"/>
                    <a:pt x="2494" y="7765"/>
                    <a:pt x="1704" y="6342"/>
                  </a:cubicBezTo>
                  <a:cubicBezTo>
                    <a:pt x="1465" y="5675"/>
                    <a:pt x="1656" y="3508"/>
                    <a:pt x="2608" y="2282"/>
                  </a:cubicBezTo>
                  <a:cubicBezTo>
                    <a:pt x="2985" y="1766"/>
                    <a:pt x="4043" y="1358"/>
                    <a:pt x="5251" y="1358"/>
                  </a:cubicBezTo>
                  <a:cubicBezTo>
                    <a:pt x="5800" y="1358"/>
                    <a:pt x="6381" y="1442"/>
                    <a:pt x="6942" y="1639"/>
                  </a:cubicBezTo>
                  <a:cubicBezTo>
                    <a:pt x="7374" y="1705"/>
                    <a:pt x="7814" y="2030"/>
                    <a:pt x="8243" y="2030"/>
                  </a:cubicBezTo>
                  <a:cubicBezTo>
                    <a:pt x="8358" y="2030"/>
                    <a:pt x="8472" y="2007"/>
                    <a:pt x="8585" y="1949"/>
                  </a:cubicBezTo>
                  <a:cubicBezTo>
                    <a:pt x="9097" y="1675"/>
                    <a:pt x="8990" y="841"/>
                    <a:pt x="8419" y="699"/>
                  </a:cubicBezTo>
                  <a:cubicBezTo>
                    <a:pt x="7412" y="291"/>
                    <a:pt x="6219" y="0"/>
                    <a:pt x="5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7" name="Google Shape;207;p13"/>
          <p:cNvGrpSpPr/>
          <p:nvPr/>
        </p:nvGrpSpPr>
        <p:grpSpPr>
          <a:xfrm rot="-4640204">
            <a:off x="-20333" y="4217250"/>
            <a:ext cx="592156" cy="583918"/>
            <a:chOff x="588850" y="618775"/>
            <a:chExt cx="703975" cy="694225"/>
          </a:xfrm>
        </p:grpSpPr>
        <p:sp>
          <p:nvSpPr>
            <p:cNvPr id="208" name="Google Shape;208;p13"/>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3"/>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0" name="Google Shape;210;p13"/>
          <p:cNvGrpSpPr/>
          <p:nvPr/>
        </p:nvGrpSpPr>
        <p:grpSpPr>
          <a:xfrm>
            <a:off x="236250" y="3578325"/>
            <a:ext cx="265250" cy="244300"/>
            <a:chOff x="1139600" y="850250"/>
            <a:chExt cx="265250" cy="244300"/>
          </a:xfrm>
        </p:grpSpPr>
        <p:sp>
          <p:nvSpPr>
            <p:cNvPr id="211" name="Google Shape;211;p13"/>
            <p:cNvSpPr/>
            <p:nvPr/>
          </p:nvSpPr>
          <p:spPr>
            <a:xfrm>
              <a:off x="1162125" y="879300"/>
              <a:ext cx="223075" cy="196550"/>
            </a:xfrm>
            <a:custGeom>
              <a:avLst/>
              <a:gdLst/>
              <a:ahLst/>
              <a:cxnLst/>
              <a:rect l="l" t="t" r="r" b="b"/>
              <a:pathLst>
                <a:path w="8923" h="7862" extrusionOk="0">
                  <a:moveTo>
                    <a:pt x="4456" y="1"/>
                  </a:moveTo>
                  <a:cubicBezTo>
                    <a:pt x="2706" y="1"/>
                    <a:pt x="886" y="673"/>
                    <a:pt x="481" y="2430"/>
                  </a:cubicBezTo>
                  <a:cubicBezTo>
                    <a:pt x="1" y="4699"/>
                    <a:pt x="1950" y="7862"/>
                    <a:pt x="4327" y="7862"/>
                  </a:cubicBezTo>
                  <a:cubicBezTo>
                    <a:pt x="4719" y="7862"/>
                    <a:pt x="5123" y="7776"/>
                    <a:pt x="5529" y="7585"/>
                  </a:cubicBezTo>
                  <a:cubicBezTo>
                    <a:pt x="7351" y="6692"/>
                    <a:pt x="8923" y="4192"/>
                    <a:pt x="7982" y="2204"/>
                  </a:cubicBezTo>
                  <a:cubicBezTo>
                    <a:pt x="7815" y="1930"/>
                    <a:pt x="7625" y="1680"/>
                    <a:pt x="7410" y="1465"/>
                  </a:cubicBezTo>
                  <a:cubicBezTo>
                    <a:pt x="7375" y="953"/>
                    <a:pt x="7065" y="465"/>
                    <a:pt x="6470" y="310"/>
                  </a:cubicBezTo>
                  <a:cubicBezTo>
                    <a:pt x="5878" y="113"/>
                    <a:pt x="5173" y="1"/>
                    <a:pt x="44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3"/>
            <p:cNvSpPr/>
            <p:nvPr/>
          </p:nvSpPr>
          <p:spPr>
            <a:xfrm>
              <a:off x="1139600" y="850250"/>
              <a:ext cx="265250" cy="244300"/>
            </a:xfrm>
            <a:custGeom>
              <a:avLst/>
              <a:gdLst/>
              <a:ahLst/>
              <a:cxnLst/>
              <a:rect l="l" t="t" r="r" b="b"/>
              <a:pathLst>
                <a:path w="10610" h="9772" extrusionOk="0">
                  <a:moveTo>
                    <a:pt x="5064" y="0"/>
                  </a:moveTo>
                  <a:cubicBezTo>
                    <a:pt x="3624" y="0"/>
                    <a:pt x="2244" y="451"/>
                    <a:pt x="1358" y="1687"/>
                  </a:cubicBezTo>
                  <a:cubicBezTo>
                    <a:pt x="477" y="3139"/>
                    <a:pt x="1" y="4913"/>
                    <a:pt x="358" y="6592"/>
                  </a:cubicBezTo>
                  <a:cubicBezTo>
                    <a:pt x="775" y="8009"/>
                    <a:pt x="2085" y="9092"/>
                    <a:pt x="3454" y="9545"/>
                  </a:cubicBezTo>
                  <a:cubicBezTo>
                    <a:pt x="3988" y="9697"/>
                    <a:pt x="4542" y="9772"/>
                    <a:pt x="5095" y="9772"/>
                  </a:cubicBezTo>
                  <a:cubicBezTo>
                    <a:pt x="6969" y="9772"/>
                    <a:pt x="8822" y="8906"/>
                    <a:pt x="9788" y="7223"/>
                  </a:cubicBezTo>
                  <a:cubicBezTo>
                    <a:pt x="10526" y="5925"/>
                    <a:pt x="10609" y="4199"/>
                    <a:pt x="10050" y="2830"/>
                  </a:cubicBezTo>
                  <a:cubicBezTo>
                    <a:pt x="9859" y="2449"/>
                    <a:pt x="9764" y="1913"/>
                    <a:pt x="9300" y="1782"/>
                  </a:cubicBezTo>
                  <a:cubicBezTo>
                    <a:pt x="9236" y="1765"/>
                    <a:pt x="9175" y="1757"/>
                    <a:pt x="9116" y="1757"/>
                  </a:cubicBezTo>
                  <a:cubicBezTo>
                    <a:pt x="8557" y="1757"/>
                    <a:pt x="8232" y="2474"/>
                    <a:pt x="8609" y="2937"/>
                  </a:cubicBezTo>
                  <a:cubicBezTo>
                    <a:pt x="9478" y="4544"/>
                    <a:pt x="8943" y="6664"/>
                    <a:pt x="7811" y="7473"/>
                  </a:cubicBezTo>
                  <a:cubicBezTo>
                    <a:pt x="7038" y="7997"/>
                    <a:pt x="6954" y="8140"/>
                    <a:pt x="6216" y="8271"/>
                  </a:cubicBezTo>
                  <a:cubicBezTo>
                    <a:pt x="6133" y="8295"/>
                    <a:pt x="5906" y="8330"/>
                    <a:pt x="5775" y="8354"/>
                  </a:cubicBezTo>
                  <a:cubicBezTo>
                    <a:pt x="5532" y="8375"/>
                    <a:pt x="5302" y="8385"/>
                    <a:pt x="5085" y="8385"/>
                  </a:cubicBezTo>
                  <a:cubicBezTo>
                    <a:pt x="3415" y="8385"/>
                    <a:pt x="2494" y="7765"/>
                    <a:pt x="1704" y="6342"/>
                  </a:cubicBezTo>
                  <a:cubicBezTo>
                    <a:pt x="1465" y="5675"/>
                    <a:pt x="1656" y="3508"/>
                    <a:pt x="2608" y="2282"/>
                  </a:cubicBezTo>
                  <a:cubicBezTo>
                    <a:pt x="2985" y="1766"/>
                    <a:pt x="4043" y="1358"/>
                    <a:pt x="5251" y="1358"/>
                  </a:cubicBezTo>
                  <a:cubicBezTo>
                    <a:pt x="5800" y="1358"/>
                    <a:pt x="6381" y="1442"/>
                    <a:pt x="6942" y="1639"/>
                  </a:cubicBezTo>
                  <a:cubicBezTo>
                    <a:pt x="7374" y="1705"/>
                    <a:pt x="7814" y="2030"/>
                    <a:pt x="8243" y="2030"/>
                  </a:cubicBezTo>
                  <a:cubicBezTo>
                    <a:pt x="8358" y="2030"/>
                    <a:pt x="8472" y="2007"/>
                    <a:pt x="8585" y="1949"/>
                  </a:cubicBezTo>
                  <a:cubicBezTo>
                    <a:pt x="9097" y="1675"/>
                    <a:pt x="8990" y="841"/>
                    <a:pt x="8419" y="699"/>
                  </a:cubicBezTo>
                  <a:cubicBezTo>
                    <a:pt x="7412" y="291"/>
                    <a:pt x="6219" y="0"/>
                    <a:pt x="5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3" name="Google Shape;213;p13"/>
          <p:cNvGrpSpPr/>
          <p:nvPr/>
        </p:nvGrpSpPr>
        <p:grpSpPr>
          <a:xfrm>
            <a:off x="959125" y="4718663"/>
            <a:ext cx="175100" cy="143475"/>
            <a:chOff x="1808250" y="1643825"/>
            <a:chExt cx="175100" cy="143475"/>
          </a:xfrm>
        </p:grpSpPr>
        <p:sp>
          <p:nvSpPr>
            <p:cNvPr id="214" name="Google Shape;214;p13"/>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3"/>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2">
  <p:cSld name="CUSTOM_1">
    <p:bg>
      <p:bgPr>
        <a:solidFill>
          <a:schemeClr val="accent3"/>
        </a:solidFill>
        <a:effectLst/>
      </p:bgPr>
    </p:bg>
    <p:spTree>
      <p:nvGrpSpPr>
        <p:cNvPr id="1" name="Shape 216"/>
        <p:cNvGrpSpPr/>
        <p:nvPr/>
      </p:nvGrpSpPr>
      <p:grpSpPr>
        <a:xfrm>
          <a:off x="0" y="0"/>
          <a:ext cx="0" cy="0"/>
          <a:chOff x="0" y="0"/>
          <a:chExt cx="0" cy="0"/>
        </a:xfrm>
      </p:grpSpPr>
      <p:sp>
        <p:nvSpPr>
          <p:cNvPr id="217" name="Google Shape;217;p14"/>
          <p:cNvSpPr/>
          <p:nvPr/>
        </p:nvSpPr>
        <p:spPr>
          <a:xfrm>
            <a:off x="131100" y="137700"/>
            <a:ext cx="8881800" cy="4868100"/>
          </a:xfrm>
          <a:prstGeom prst="roundRect">
            <a:avLst>
              <a:gd name="adj" fmla="val 16667"/>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4"/>
          <p:cNvSpPr txBox="1">
            <a:spLocks noGrp="1"/>
          </p:cNvSpPr>
          <p:nvPr>
            <p:ph type="title"/>
          </p:nvPr>
        </p:nvSpPr>
        <p:spPr>
          <a:xfrm>
            <a:off x="713225" y="445025"/>
            <a:ext cx="7717500" cy="693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000"/>
              <a:buNone/>
              <a:defRPr sz="4000"/>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
        <p:nvSpPr>
          <p:cNvPr id="219" name="Google Shape;219;p14"/>
          <p:cNvSpPr/>
          <p:nvPr/>
        </p:nvSpPr>
        <p:spPr>
          <a:xfrm rot="9947454">
            <a:off x="-1502647" y="700548"/>
            <a:ext cx="1784223" cy="1296172"/>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0" name="Google Shape;220;p14"/>
          <p:cNvGrpSpPr/>
          <p:nvPr/>
        </p:nvGrpSpPr>
        <p:grpSpPr>
          <a:xfrm rot="1640113">
            <a:off x="205853" y="3791984"/>
            <a:ext cx="437996" cy="431961"/>
            <a:chOff x="588850" y="618775"/>
            <a:chExt cx="703975" cy="694225"/>
          </a:xfrm>
        </p:grpSpPr>
        <p:sp>
          <p:nvSpPr>
            <p:cNvPr id="221" name="Google Shape;221;p14"/>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4"/>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3">
  <p:cSld name="CUSTOM_4">
    <p:spTree>
      <p:nvGrpSpPr>
        <p:cNvPr id="1" name="Shape 223"/>
        <p:cNvGrpSpPr/>
        <p:nvPr/>
      </p:nvGrpSpPr>
      <p:grpSpPr>
        <a:xfrm>
          <a:off x="0" y="0"/>
          <a:ext cx="0" cy="0"/>
          <a:chOff x="0" y="0"/>
          <a:chExt cx="0" cy="0"/>
        </a:xfrm>
      </p:grpSpPr>
      <p:sp>
        <p:nvSpPr>
          <p:cNvPr id="224" name="Google Shape;224;p15"/>
          <p:cNvSpPr/>
          <p:nvPr/>
        </p:nvSpPr>
        <p:spPr>
          <a:xfrm>
            <a:off x="131100" y="137700"/>
            <a:ext cx="8881800" cy="4868100"/>
          </a:xfrm>
          <a:prstGeom prst="roundRect">
            <a:avLst>
              <a:gd name="adj" fmla="val 16667"/>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5"/>
          <p:cNvSpPr txBox="1">
            <a:spLocks noGrp="1"/>
          </p:cNvSpPr>
          <p:nvPr>
            <p:ph type="title"/>
          </p:nvPr>
        </p:nvSpPr>
        <p:spPr>
          <a:xfrm>
            <a:off x="713225" y="445025"/>
            <a:ext cx="7717500" cy="693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000"/>
              <a:buNone/>
              <a:defRPr sz="4000"/>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
        <p:nvSpPr>
          <p:cNvPr id="226" name="Google Shape;226;p15"/>
          <p:cNvSpPr/>
          <p:nvPr/>
        </p:nvSpPr>
        <p:spPr>
          <a:xfrm rot="852546" flipH="1">
            <a:off x="-1205672" y="1338073"/>
            <a:ext cx="1784223" cy="1296172"/>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5"/>
          <p:cNvSpPr/>
          <p:nvPr/>
        </p:nvSpPr>
        <p:spPr>
          <a:xfrm rot="7015230">
            <a:off x="8269482" y="885814"/>
            <a:ext cx="1784243" cy="1296186"/>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7">
  <p:cSld name="CUSTOM_9">
    <p:spTree>
      <p:nvGrpSpPr>
        <p:cNvPr id="1" name="Shape 283"/>
        <p:cNvGrpSpPr/>
        <p:nvPr/>
      </p:nvGrpSpPr>
      <p:grpSpPr>
        <a:xfrm>
          <a:off x="0" y="0"/>
          <a:ext cx="0" cy="0"/>
          <a:chOff x="0" y="0"/>
          <a:chExt cx="0" cy="0"/>
        </a:xfrm>
      </p:grpSpPr>
      <p:sp>
        <p:nvSpPr>
          <p:cNvPr id="284" name="Google Shape;284;p19"/>
          <p:cNvSpPr/>
          <p:nvPr/>
        </p:nvSpPr>
        <p:spPr>
          <a:xfrm>
            <a:off x="131100" y="137700"/>
            <a:ext cx="8881800" cy="4868100"/>
          </a:xfrm>
          <a:prstGeom prst="roundRect">
            <a:avLst>
              <a:gd name="adj" fmla="val 16667"/>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9"/>
          <p:cNvSpPr txBox="1">
            <a:spLocks noGrp="1"/>
          </p:cNvSpPr>
          <p:nvPr>
            <p:ph type="title"/>
          </p:nvPr>
        </p:nvSpPr>
        <p:spPr>
          <a:xfrm>
            <a:off x="713225" y="445025"/>
            <a:ext cx="7717500" cy="693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000"/>
              <a:buNone/>
              <a:defRPr sz="4000"/>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grpSp>
        <p:nvGrpSpPr>
          <p:cNvPr id="286" name="Google Shape;286;p19"/>
          <p:cNvGrpSpPr/>
          <p:nvPr/>
        </p:nvGrpSpPr>
        <p:grpSpPr>
          <a:xfrm>
            <a:off x="379250" y="2509125"/>
            <a:ext cx="175100" cy="143475"/>
            <a:chOff x="1808250" y="1643825"/>
            <a:chExt cx="175100" cy="143475"/>
          </a:xfrm>
        </p:grpSpPr>
        <p:sp>
          <p:nvSpPr>
            <p:cNvPr id="287" name="Google Shape;287;p19"/>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19"/>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
        <p:cNvGrpSpPr/>
        <p:nvPr/>
      </p:nvGrpSpPr>
      <p:grpSpPr>
        <a:xfrm>
          <a:off x="0" y="0"/>
          <a:ext cx="0" cy="0"/>
          <a:chOff x="0" y="0"/>
          <a:chExt cx="0" cy="0"/>
        </a:xfrm>
      </p:grpSpPr>
      <p:sp>
        <p:nvSpPr>
          <p:cNvPr id="13" name="Google Shape;13;p3"/>
          <p:cNvSpPr/>
          <p:nvPr/>
        </p:nvSpPr>
        <p:spPr>
          <a:xfrm>
            <a:off x="131100" y="137700"/>
            <a:ext cx="8881800" cy="4868100"/>
          </a:xfrm>
          <a:prstGeom prst="roundRect">
            <a:avLst>
              <a:gd name="adj" fmla="val 16667"/>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3"/>
          <p:cNvSpPr txBox="1">
            <a:spLocks noGrp="1"/>
          </p:cNvSpPr>
          <p:nvPr>
            <p:ph type="subTitle" idx="1"/>
          </p:nvPr>
        </p:nvSpPr>
        <p:spPr>
          <a:xfrm>
            <a:off x="2979750" y="3284088"/>
            <a:ext cx="3184500" cy="6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500"/>
              <a:buNone/>
              <a:defRPr sz="1800">
                <a:solidFill>
                  <a:schemeClr val="dk1"/>
                </a:solidFill>
              </a:defRPr>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sp>
        <p:nvSpPr>
          <p:cNvPr id="15" name="Google Shape;15;p3"/>
          <p:cNvSpPr txBox="1">
            <a:spLocks noGrp="1"/>
          </p:cNvSpPr>
          <p:nvPr>
            <p:ph type="title"/>
          </p:nvPr>
        </p:nvSpPr>
        <p:spPr>
          <a:xfrm>
            <a:off x="1980450" y="2185500"/>
            <a:ext cx="5183100" cy="926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9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16" name="Google Shape;16;p3"/>
          <p:cNvSpPr txBox="1">
            <a:spLocks noGrp="1"/>
          </p:cNvSpPr>
          <p:nvPr>
            <p:ph type="title" idx="2" hasCustomPrompt="1"/>
          </p:nvPr>
        </p:nvSpPr>
        <p:spPr>
          <a:xfrm>
            <a:off x="3276900" y="1170610"/>
            <a:ext cx="2590200" cy="1014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8900"/>
              <a:buNone/>
              <a:defRPr sz="8000"/>
            </a:lvl1pPr>
            <a:lvl2pPr lvl="1" rtl="0">
              <a:spcBef>
                <a:spcPts val="0"/>
              </a:spcBef>
              <a:spcAft>
                <a:spcPts val="0"/>
              </a:spcAft>
              <a:buSzPts val="8900"/>
              <a:buNone/>
              <a:defRPr sz="8900"/>
            </a:lvl2pPr>
            <a:lvl3pPr lvl="2" rtl="0">
              <a:spcBef>
                <a:spcPts val="0"/>
              </a:spcBef>
              <a:spcAft>
                <a:spcPts val="0"/>
              </a:spcAft>
              <a:buSzPts val="8900"/>
              <a:buNone/>
              <a:defRPr sz="8900"/>
            </a:lvl3pPr>
            <a:lvl4pPr lvl="3" rtl="0">
              <a:spcBef>
                <a:spcPts val="0"/>
              </a:spcBef>
              <a:spcAft>
                <a:spcPts val="0"/>
              </a:spcAft>
              <a:buSzPts val="8900"/>
              <a:buNone/>
              <a:defRPr sz="8900"/>
            </a:lvl4pPr>
            <a:lvl5pPr lvl="4" rtl="0">
              <a:spcBef>
                <a:spcPts val="0"/>
              </a:spcBef>
              <a:spcAft>
                <a:spcPts val="0"/>
              </a:spcAft>
              <a:buSzPts val="8900"/>
              <a:buNone/>
              <a:defRPr sz="8900"/>
            </a:lvl5pPr>
            <a:lvl6pPr lvl="5" rtl="0">
              <a:spcBef>
                <a:spcPts val="0"/>
              </a:spcBef>
              <a:spcAft>
                <a:spcPts val="0"/>
              </a:spcAft>
              <a:buSzPts val="8900"/>
              <a:buNone/>
              <a:defRPr sz="8900"/>
            </a:lvl6pPr>
            <a:lvl7pPr lvl="6" rtl="0">
              <a:spcBef>
                <a:spcPts val="0"/>
              </a:spcBef>
              <a:spcAft>
                <a:spcPts val="0"/>
              </a:spcAft>
              <a:buSzPts val="8900"/>
              <a:buNone/>
              <a:defRPr sz="8900"/>
            </a:lvl7pPr>
            <a:lvl8pPr lvl="7" rtl="0">
              <a:spcBef>
                <a:spcPts val="0"/>
              </a:spcBef>
              <a:spcAft>
                <a:spcPts val="0"/>
              </a:spcAft>
              <a:buSzPts val="8900"/>
              <a:buNone/>
              <a:defRPr sz="8900"/>
            </a:lvl8pPr>
            <a:lvl9pPr lvl="8" rtl="0">
              <a:spcBef>
                <a:spcPts val="0"/>
              </a:spcBef>
              <a:spcAft>
                <a:spcPts val="0"/>
              </a:spcAft>
              <a:buSzPts val="8900"/>
              <a:buNone/>
              <a:defRPr sz="8900"/>
            </a:lvl9pPr>
          </a:lstStyle>
          <a:p>
            <a:r>
              <a:t>xx%</a:t>
            </a:r>
          </a:p>
        </p:txBody>
      </p:sp>
      <p:grpSp>
        <p:nvGrpSpPr>
          <p:cNvPr id="17" name="Google Shape;17;p3"/>
          <p:cNvGrpSpPr/>
          <p:nvPr/>
        </p:nvGrpSpPr>
        <p:grpSpPr>
          <a:xfrm>
            <a:off x="387725" y="352475"/>
            <a:ext cx="1176800" cy="771200"/>
            <a:chOff x="387725" y="352475"/>
            <a:chExt cx="1176800" cy="771200"/>
          </a:xfrm>
        </p:grpSpPr>
        <p:grpSp>
          <p:nvGrpSpPr>
            <p:cNvPr id="18" name="Google Shape;18;p3"/>
            <p:cNvGrpSpPr/>
            <p:nvPr/>
          </p:nvGrpSpPr>
          <p:grpSpPr>
            <a:xfrm rot="-1233200">
              <a:off x="828304" y="470181"/>
              <a:ext cx="348700" cy="343870"/>
              <a:chOff x="588850" y="618775"/>
              <a:chExt cx="703975" cy="694225"/>
            </a:xfrm>
          </p:grpSpPr>
          <p:sp>
            <p:nvSpPr>
              <p:cNvPr id="19" name="Google Shape;19;p3"/>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 name="Google Shape;21;p3"/>
            <p:cNvGrpSpPr/>
            <p:nvPr/>
          </p:nvGrpSpPr>
          <p:grpSpPr>
            <a:xfrm>
              <a:off x="1371325" y="352475"/>
              <a:ext cx="193200" cy="171550"/>
              <a:chOff x="1141700" y="1345000"/>
              <a:chExt cx="193200" cy="171550"/>
            </a:xfrm>
          </p:grpSpPr>
          <p:sp>
            <p:nvSpPr>
              <p:cNvPr id="22" name="Google Shape;22;p3"/>
              <p:cNvSpPr/>
              <p:nvPr/>
            </p:nvSpPr>
            <p:spPr>
              <a:xfrm>
                <a:off x="1157775" y="1362850"/>
                <a:ext cx="149825" cy="136225"/>
              </a:xfrm>
              <a:custGeom>
                <a:avLst/>
                <a:gdLst/>
                <a:ahLst/>
                <a:cxnLst/>
                <a:rect l="l" t="t" r="r" b="b"/>
                <a:pathLst>
                  <a:path w="5993" h="5449" extrusionOk="0">
                    <a:moveTo>
                      <a:pt x="2636" y="0"/>
                    </a:moveTo>
                    <a:cubicBezTo>
                      <a:pt x="1842" y="0"/>
                      <a:pt x="1009" y="409"/>
                      <a:pt x="381" y="1400"/>
                    </a:cubicBezTo>
                    <a:cubicBezTo>
                      <a:pt x="36" y="2019"/>
                      <a:pt x="0" y="2697"/>
                      <a:pt x="155" y="3293"/>
                    </a:cubicBezTo>
                    <a:cubicBezTo>
                      <a:pt x="131" y="3543"/>
                      <a:pt x="131" y="3793"/>
                      <a:pt x="203" y="4055"/>
                    </a:cubicBezTo>
                    <a:cubicBezTo>
                      <a:pt x="512" y="5023"/>
                      <a:pt x="1335" y="5448"/>
                      <a:pt x="2210" y="5448"/>
                    </a:cubicBezTo>
                    <a:cubicBezTo>
                      <a:pt x="3120" y="5448"/>
                      <a:pt x="4086" y="4987"/>
                      <a:pt x="4584" y="4198"/>
                    </a:cubicBezTo>
                    <a:cubicBezTo>
                      <a:pt x="5992" y="2056"/>
                      <a:pt x="441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a:off x="1141700" y="1345000"/>
                <a:ext cx="193200" cy="171550"/>
              </a:xfrm>
              <a:custGeom>
                <a:avLst/>
                <a:gdLst/>
                <a:ahLst/>
                <a:cxnLst/>
                <a:rect l="l" t="t" r="r" b="b"/>
                <a:pathLst>
                  <a:path w="7728" h="6862" extrusionOk="0">
                    <a:moveTo>
                      <a:pt x="3786" y="1363"/>
                    </a:moveTo>
                    <a:cubicBezTo>
                      <a:pt x="4298" y="1363"/>
                      <a:pt x="5096" y="1530"/>
                      <a:pt x="5358" y="2268"/>
                    </a:cubicBezTo>
                    <a:cubicBezTo>
                      <a:pt x="5754" y="3705"/>
                      <a:pt x="4574" y="5479"/>
                      <a:pt x="3180" y="5479"/>
                    </a:cubicBezTo>
                    <a:cubicBezTo>
                      <a:pt x="2981" y="5479"/>
                      <a:pt x="2776" y="5443"/>
                      <a:pt x="2572" y="5364"/>
                    </a:cubicBezTo>
                    <a:cubicBezTo>
                      <a:pt x="2048" y="5304"/>
                      <a:pt x="1393" y="4209"/>
                      <a:pt x="1369" y="3376"/>
                    </a:cubicBezTo>
                    <a:cubicBezTo>
                      <a:pt x="1239" y="2923"/>
                      <a:pt x="2251" y="1935"/>
                      <a:pt x="2893" y="1756"/>
                    </a:cubicBezTo>
                    <a:cubicBezTo>
                      <a:pt x="3191" y="1637"/>
                      <a:pt x="3572" y="1613"/>
                      <a:pt x="3786" y="1363"/>
                    </a:cubicBezTo>
                    <a:close/>
                    <a:moveTo>
                      <a:pt x="3862" y="1"/>
                    </a:moveTo>
                    <a:cubicBezTo>
                      <a:pt x="3664" y="1"/>
                      <a:pt x="3465" y="21"/>
                      <a:pt x="3286" y="101"/>
                    </a:cubicBezTo>
                    <a:cubicBezTo>
                      <a:pt x="3203" y="149"/>
                      <a:pt x="3144" y="185"/>
                      <a:pt x="3108" y="209"/>
                    </a:cubicBezTo>
                    <a:cubicBezTo>
                      <a:pt x="3060" y="232"/>
                      <a:pt x="3024" y="268"/>
                      <a:pt x="2989" y="304"/>
                    </a:cubicBezTo>
                    <a:cubicBezTo>
                      <a:pt x="1548" y="673"/>
                      <a:pt x="36" y="1792"/>
                      <a:pt x="0" y="3399"/>
                    </a:cubicBezTo>
                    <a:cubicBezTo>
                      <a:pt x="84" y="5289"/>
                      <a:pt x="1442" y="6861"/>
                      <a:pt x="3134" y="6861"/>
                    </a:cubicBezTo>
                    <a:cubicBezTo>
                      <a:pt x="3618" y="6861"/>
                      <a:pt x="4128" y="6733"/>
                      <a:pt x="4644" y="6447"/>
                    </a:cubicBezTo>
                    <a:cubicBezTo>
                      <a:pt x="7442" y="5090"/>
                      <a:pt x="7727" y="244"/>
                      <a:pt x="4060" y="6"/>
                    </a:cubicBezTo>
                    <a:cubicBezTo>
                      <a:pt x="3995" y="3"/>
                      <a:pt x="3929" y="1"/>
                      <a:pt x="38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 name="Google Shape;24;p3"/>
            <p:cNvGrpSpPr/>
            <p:nvPr/>
          </p:nvGrpSpPr>
          <p:grpSpPr>
            <a:xfrm>
              <a:off x="387725" y="864325"/>
              <a:ext cx="265250" cy="244300"/>
              <a:chOff x="1139600" y="850250"/>
              <a:chExt cx="265250" cy="244300"/>
            </a:xfrm>
          </p:grpSpPr>
          <p:sp>
            <p:nvSpPr>
              <p:cNvPr id="25" name="Google Shape;25;p3"/>
              <p:cNvSpPr/>
              <p:nvPr/>
            </p:nvSpPr>
            <p:spPr>
              <a:xfrm>
                <a:off x="1162125" y="879300"/>
                <a:ext cx="223075" cy="196550"/>
              </a:xfrm>
              <a:custGeom>
                <a:avLst/>
                <a:gdLst/>
                <a:ahLst/>
                <a:cxnLst/>
                <a:rect l="l" t="t" r="r" b="b"/>
                <a:pathLst>
                  <a:path w="8923" h="7862" extrusionOk="0">
                    <a:moveTo>
                      <a:pt x="4456" y="1"/>
                    </a:moveTo>
                    <a:cubicBezTo>
                      <a:pt x="2706" y="1"/>
                      <a:pt x="886" y="673"/>
                      <a:pt x="481" y="2430"/>
                    </a:cubicBezTo>
                    <a:cubicBezTo>
                      <a:pt x="1" y="4699"/>
                      <a:pt x="1950" y="7862"/>
                      <a:pt x="4327" y="7862"/>
                    </a:cubicBezTo>
                    <a:cubicBezTo>
                      <a:pt x="4719" y="7862"/>
                      <a:pt x="5123" y="7776"/>
                      <a:pt x="5529" y="7585"/>
                    </a:cubicBezTo>
                    <a:cubicBezTo>
                      <a:pt x="7351" y="6692"/>
                      <a:pt x="8923" y="4192"/>
                      <a:pt x="7982" y="2204"/>
                    </a:cubicBezTo>
                    <a:cubicBezTo>
                      <a:pt x="7815" y="1930"/>
                      <a:pt x="7625" y="1680"/>
                      <a:pt x="7410" y="1465"/>
                    </a:cubicBezTo>
                    <a:cubicBezTo>
                      <a:pt x="7375" y="953"/>
                      <a:pt x="7065" y="465"/>
                      <a:pt x="6470" y="310"/>
                    </a:cubicBezTo>
                    <a:cubicBezTo>
                      <a:pt x="5878" y="113"/>
                      <a:pt x="5173" y="1"/>
                      <a:pt x="44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a:off x="1139600" y="850250"/>
                <a:ext cx="265250" cy="244300"/>
              </a:xfrm>
              <a:custGeom>
                <a:avLst/>
                <a:gdLst/>
                <a:ahLst/>
                <a:cxnLst/>
                <a:rect l="l" t="t" r="r" b="b"/>
                <a:pathLst>
                  <a:path w="10610" h="9772" extrusionOk="0">
                    <a:moveTo>
                      <a:pt x="5064" y="0"/>
                    </a:moveTo>
                    <a:cubicBezTo>
                      <a:pt x="3624" y="0"/>
                      <a:pt x="2244" y="451"/>
                      <a:pt x="1358" y="1687"/>
                    </a:cubicBezTo>
                    <a:cubicBezTo>
                      <a:pt x="477" y="3139"/>
                      <a:pt x="1" y="4913"/>
                      <a:pt x="358" y="6592"/>
                    </a:cubicBezTo>
                    <a:cubicBezTo>
                      <a:pt x="775" y="8009"/>
                      <a:pt x="2085" y="9092"/>
                      <a:pt x="3454" y="9545"/>
                    </a:cubicBezTo>
                    <a:cubicBezTo>
                      <a:pt x="3988" y="9697"/>
                      <a:pt x="4542" y="9772"/>
                      <a:pt x="5095" y="9772"/>
                    </a:cubicBezTo>
                    <a:cubicBezTo>
                      <a:pt x="6969" y="9772"/>
                      <a:pt x="8822" y="8906"/>
                      <a:pt x="9788" y="7223"/>
                    </a:cubicBezTo>
                    <a:cubicBezTo>
                      <a:pt x="10526" y="5925"/>
                      <a:pt x="10609" y="4199"/>
                      <a:pt x="10050" y="2830"/>
                    </a:cubicBezTo>
                    <a:cubicBezTo>
                      <a:pt x="9859" y="2449"/>
                      <a:pt x="9764" y="1913"/>
                      <a:pt x="9300" y="1782"/>
                    </a:cubicBezTo>
                    <a:cubicBezTo>
                      <a:pt x="9236" y="1765"/>
                      <a:pt x="9175" y="1757"/>
                      <a:pt x="9116" y="1757"/>
                    </a:cubicBezTo>
                    <a:cubicBezTo>
                      <a:pt x="8557" y="1757"/>
                      <a:pt x="8232" y="2474"/>
                      <a:pt x="8609" y="2937"/>
                    </a:cubicBezTo>
                    <a:cubicBezTo>
                      <a:pt x="9478" y="4544"/>
                      <a:pt x="8943" y="6664"/>
                      <a:pt x="7811" y="7473"/>
                    </a:cubicBezTo>
                    <a:cubicBezTo>
                      <a:pt x="7038" y="7997"/>
                      <a:pt x="6954" y="8140"/>
                      <a:pt x="6216" y="8271"/>
                    </a:cubicBezTo>
                    <a:cubicBezTo>
                      <a:pt x="6133" y="8295"/>
                      <a:pt x="5906" y="8330"/>
                      <a:pt x="5775" y="8354"/>
                    </a:cubicBezTo>
                    <a:cubicBezTo>
                      <a:pt x="5532" y="8375"/>
                      <a:pt x="5302" y="8385"/>
                      <a:pt x="5085" y="8385"/>
                    </a:cubicBezTo>
                    <a:cubicBezTo>
                      <a:pt x="3415" y="8385"/>
                      <a:pt x="2494" y="7765"/>
                      <a:pt x="1704" y="6342"/>
                    </a:cubicBezTo>
                    <a:cubicBezTo>
                      <a:pt x="1465" y="5675"/>
                      <a:pt x="1656" y="3508"/>
                      <a:pt x="2608" y="2282"/>
                    </a:cubicBezTo>
                    <a:cubicBezTo>
                      <a:pt x="2985" y="1766"/>
                      <a:pt x="4043" y="1358"/>
                      <a:pt x="5251" y="1358"/>
                    </a:cubicBezTo>
                    <a:cubicBezTo>
                      <a:pt x="5800" y="1358"/>
                      <a:pt x="6381" y="1442"/>
                      <a:pt x="6942" y="1639"/>
                    </a:cubicBezTo>
                    <a:cubicBezTo>
                      <a:pt x="7374" y="1705"/>
                      <a:pt x="7814" y="2030"/>
                      <a:pt x="8243" y="2030"/>
                    </a:cubicBezTo>
                    <a:cubicBezTo>
                      <a:pt x="8358" y="2030"/>
                      <a:pt x="8472" y="2007"/>
                      <a:pt x="8585" y="1949"/>
                    </a:cubicBezTo>
                    <a:cubicBezTo>
                      <a:pt x="9097" y="1675"/>
                      <a:pt x="8990" y="841"/>
                      <a:pt x="8419" y="699"/>
                    </a:cubicBezTo>
                    <a:cubicBezTo>
                      <a:pt x="7412" y="291"/>
                      <a:pt x="6219" y="0"/>
                      <a:pt x="5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 name="Google Shape;27;p3"/>
            <p:cNvGrpSpPr/>
            <p:nvPr/>
          </p:nvGrpSpPr>
          <p:grpSpPr>
            <a:xfrm>
              <a:off x="963225" y="980200"/>
              <a:ext cx="175100" cy="143475"/>
              <a:chOff x="1808250" y="1643825"/>
              <a:chExt cx="175100" cy="143475"/>
            </a:xfrm>
          </p:grpSpPr>
          <p:sp>
            <p:nvSpPr>
              <p:cNvPr id="28" name="Google Shape;28;p3"/>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0" name="Google Shape;30;p3"/>
          <p:cNvSpPr/>
          <p:nvPr/>
        </p:nvSpPr>
        <p:spPr>
          <a:xfrm rot="-10403518">
            <a:off x="4474235" y="-530224"/>
            <a:ext cx="1784252" cy="1296193"/>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rot="7213130">
            <a:off x="2729606" y="4201425"/>
            <a:ext cx="1784197" cy="1296153"/>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accent4"/>
        </a:solidFill>
        <a:effectLst/>
      </p:bgPr>
    </p:bg>
    <p:spTree>
      <p:nvGrpSpPr>
        <p:cNvPr id="1" name="Shape 32"/>
        <p:cNvGrpSpPr/>
        <p:nvPr/>
      </p:nvGrpSpPr>
      <p:grpSpPr>
        <a:xfrm>
          <a:off x="0" y="0"/>
          <a:ext cx="0" cy="0"/>
          <a:chOff x="0" y="0"/>
          <a:chExt cx="0" cy="0"/>
        </a:xfrm>
      </p:grpSpPr>
      <p:sp>
        <p:nvSpPr>
          <p:cNvPr id="33" name="Google Shape;33;p4"/>
          <p:cNvSpPr/>
          <p:nvPr/>
        </p:nvSpPr>
        <p:spPr>
          <a:xfrm>
            <a:off x="131100" y="137700"/>
            <a:ext cx="8881800" cy="4868100"/>
          </a:xfrm>
          <a:prstGeom prst="roundRect">
            <a:avLst>
              <a:gd name="adj" fmla="val 16667"/>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txBox="1">
            <a:spLocks noGrp="1"/>
          </p:cNvSpPr>
          <p:nvPr>
            <p:ph type="body" idx="1"/>
          </p:nvPr>
        </p:nvSpPr>
        <p:spPr>
          <a:xfrm>
            <a:off x="710350" y="1152475"/>
            <a:ext cx="7723200" cy="3416400"/>
          </a:xfrm>
          <a:prstGeom prst="rect">
            <a:avLst/>
          </a:prstGeom>
        </p:spPr>
        <p:txBody>
          <a:bodyPr spcFirstLastPara="1" wrap="square" lIns="91425" tIns="91425" rIns="91425" bIns="91425" anchor="t" anchorCtr="0">
            <a:noAutofit/>
          </a:bodyPr>
          <a:lstStyle>
            <a:lvl1pPr marL="457200" lvl="0" indent="-323850">
              <a:spcBef>
                <a:spcPts val="0"/>
              </a:spcBef>
              <a:spcAft>
                <a:spcPts val="0"/>
              </a:spcAft>
              <a:buSzPts val="15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35" name="Google Shape;35;p4"/>
          <p:cNvSpPr txBox="1">
            <a:spLocks noGrp="1"/>
          </p:cNvSpPr>
          <p:nvPr>
            <p:ph type="title"/>
          </p:nvPr>
        </p:nvSpPr>
        <p:spPr>
          <a:xfrm>
            <a:off x="713225" y="445025"/>
            <a:ext cx="7717500" cy="693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000"/>
              <a:buNone/>
              <a:defRPr sz="4000"/>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
        <p:nvSpPr>
          <p:cNvPr id="36" name="Google Shape;36;p4"/>
          <p:cNvSpPr/>
          <p:nvPr/>
        </p:nvSpPr>
        <p:spPr>
          <a:xfrm rot="-1093494">
            <a:off x="7874248" y="170299"/>
            <a:ext cx="1784161" cy="1296127"/>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7"/>
        <p:cNvGrpSpPr/>
        <p:nvPr/>
      </p:nvGrpSpPr>
      <p:grpSpPr>
        <a:xfrm>
          <a:off x="0" y="0"/>
          <a:ext cx="0" cy="0"/>
          <a:chOff x="0" y="0"/>
          <a:chExt cx="0" cy="0"/>
        </a:xfrm>
      </p:grpSpPr>
      <p:sp>
        <p:nvSpPr>
          <p:cNvPr id="38" name="Google Shape;38;p5"/>
          <p:cNvSpPr/>
          <p:nvPr/>
        </p:nvSpPr>
        <p:spPr>
          <a:xfrm>
            <a:off x="131100" y="137700"/>
            <a:ext cx="8881800" cy="4868100"/>
          </a:xfrm>
          <a:prstGeom prst="roundRect">
            <a:avLst>
              <a:gd name="adj" fmla="val 16667"/>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5"/>
          <p:cNvSpPr txBox="1">
            <a:spLocks noGrp="1"/>
          </p:cNvSpPr>
          <p:nvPr>
            <p:ph type="title"/>
          </p:nvPr>
        </p:nvSpPr>
        <p:spPr>
          <a:xfrm>
            <a:off x="710350" y="445025"/>
            <a:ext cx="77232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a:endParaRPr/>
          </a:p>
        </p:txBody>
      </p:sp>
      <p:sp>
        <p:nvSpPr>
          <p:cNvPr id="40" name="Google Shape;40;p5"/>
          <p:cNvSpPr txBox="1">
            <a:spLocks noGrp="1"/>
          </p:cNvSpPr>
          <p:nvPr>
            <p:ph type="subTitle" idx="1"/>
          </p:nvPr>
        </p:nvSpPr>
        <p:spPr>
          <a:xfrm>
            <a:off x="1590350" y="1928395"/>
            <a:ext cx="2454300" cy="10788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SzPts val="1800"/>
              <a:buNone/>
              <a:defRPr sz="3000">
                <a:latin typeface="Lilita One"/>
                <a:ea typeface="Lilita One"/>
                <a:cs typeface="Lilita One"/>
                <a:sym typeface="Lilita One"/>
              </a:defRPr>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sp>
        <p:nvSpPr>
          <p:cNvPr id="41" name="Google Shape;41;p5"/>
          <p:cNvSpPr txBox="1">
            <a:spLocks noGrp="1"/>
          </p:cNvSpPr>
          <p:nvPr>
            <p:ph type="subTitle" idx="2"/>
          </p:nvPr>
        </p:nvSpPr>
        <p:spPr>
          <a:xfrm>
            <a:off x="5099349" y="1928395"/>
            <a:ext cx="2454300" cy="10788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SzPts val="1800"/>
              <a:buNone/>
              <a:defRPr sz="3000">
                <a:latin typeface="Lilita One"/>
                <a:ea typeface="Lilita One"/>
                <a:cs typeface="Lilita One"/>
                <a:sym typeface="Lilita One"/>
              </a:defRPr>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grpSp>
        <p:nvGrpSpPr>
          <p:cNvPr id="42" name="Google Shape;42;p5"/>
          <p:cNvGrpSpPr/>
          <p:nvPr/>
        </p:nvGrpSpPr>
        <p:grpSpPr>
          <a:xfrm>
            <a:off x="7707725" y="3778050"/>
            <a:ext cx="909342" cy="768687"/>
            <a:chOff x="7239300" y="3509700"/>
            <a:chExt cx="909342" cy="768687"/>
          </a:xfrm>
        </p:grpSpPr>
        <p:grpSp>
          <p:nvGrpSpPr>
            <p:cNvPr id="43" name="Google Shape;43;p5"/>
            <p:cNvGrpSpPr/>
            <p:nvPr/>
          </p:nvGrpSpPr>
          <p:grpSpPr>
            <a:xfrm rot="-4640204">
              <a:off x="7502817" y="3633475"/>
              <a:ext cx="592156" cy="583918"/>
              <a:chOff x="588850" y="618775"/>
              <a:chExt cx="703975" cy="694225"/>
            </a:xfrm>
          </p:grpSpPr>
          <p:sp>
            <p:nvSpPr>
              <p:cNvPr id="44" name="Google Shape;44;p5"/>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5"/>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 name="Google Shape;46;p5"/>
            <p:cNvGrpSpPr/>
            <p:nvPr/>
          </p:nvGrpSpPr>
          <p:grpSpPr>
            <a:xfrm>
              <a:off x="7239300" y="3509700"/>
              <a:ext cx="265250" cy="244300"/>
              <a:chOff x="1139600" y="850250"/>
              <a:chExt cx="265250" cy="244300"/>
            </a:xfrm>
          </p:grpSpPr>
          <p:sp>
            <p:nvSpPr>
              <p:cNvPr id="47" name="Google Shape;47;p5"/>
              <p:cNvSpPr/>
              <p:nvPr/>
            </p:nvSpPr>
            <p:spPr>
              <a:xfrm>
                <a:off x="1162125" y="879300"/>
                <a:ext cx="223075" cy="196550"/>
              </a:xfrm>
              <a:custGeom>
                <a:avLst/>
                <a:gdLst/>
                <a:ahLst/>
                <a:cxnLst/>
                <a:rect l="l" t="t" r="r" b="b"/>
                <a:pathLst>
                  <a:path w="8923" h="7862" extrusionOk="0">
                    <a:moveTo>
                      <a:pt x="4456" y="1"/>
                    </a:moveTo>
                    <a:cubicBezTo>
                      <a:pt x="2706" y="1"/>
                      <a:pt x="886" y="673"/>
                      <a:pt x="481" y="2430"/>
                    </a:cubicBezTo>
                    <a:cubicBezTo>
                      <a:pt x="1" y="4699"/>
                      <a:pt x="1950" y="7862"/>
                      <a:pt x="4327" y="7862"/>
                    </a:cubicBezTo>
                    <a:cubicBezTo>
                      <a:pt x="4719" y="7862"/>
                      <a:pt x="5123" y="7776"/>
                      <a:pt x="5529" y="7585"/>
                    </a:cubicBezTo>
                    <a:cubicBezTo>
                      <a:pt x="7351" y="6692"/>
                      <a:pt x="8923" y="4192"/>
                      <a:pt x="7982" y="2204"/>
                    </a:cubicBezTo>
                    <a:cubicBezTo>
                      <a:pt x="7815" y="1930"/>
                      <a:pt x="7625" y="1680"/>
                      <a:pt x="7410" y="1465"/>
                    </a:cubicBezTo>
                    <a:cubicBezTo>
                      <a:pt x="7375" y="953"/>
                      <a:pt x="7065" y="465"/>
                      <a:pt x="6470" y="310"/>
                    </a:cubicBezTo>
                    <a:cubicBezTo>
                      <a:pt x="5878" y="113"/>
                      <a:pt x="5173" y="1"/>
                      <a:pt x="44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5"/>
              <p:cNvSpPr/>
              <p:nvPr/>
            </p:nvSpPr>
            <p:spPr>
              <a:xfrm>
                <a:off x="1139600" y="850250"/>
                <a:ext cx="265250" cy="244300"/>
              </a:xfrm>
              <a:custGeom>
                <a:avLst/>
                <a:gdLst/>
                <a:ahLst/>
                <a:cxnLst/>
                <a:rect l="l" t="t" r="r" b="b"/>
                <a:pathLst>
                  <a:path w="10610" h="9772" extrusionOk="0">
                    <a:moveTo>
                      <a:pt x="5064" y="0"/>
                    </a:moveTo>
                    <a:cubicBezTo>
                      <a:pt x="3624" y="0"/>
                      <a:pt x="2244" y="451"/>
                      <a:pt x="1358" y="1687"/>
                    </a:cubicBezTo>
                    <a:cubicBezTo>
                      <a:pt x="477" y="3139"/>
                      <a:pt x="1" y="4913"/>
                      <a:pt x="358" y="6592"/>
                    </a:cubicBezTo>
                    <a:cubicBezTo>
                      <a:pt x="775" y="8009"/>
                      <a:pt x="2085" y="9092"/>
                      <a:pt x="3454" y="9545"/>
                    </a:cubicBezTo>
                    <a:cubicBezTo>
                      <a:pt x="3988" y="9697"/>
                      <a:pt x="4542" y="9772"/>
                      <a:pt x="5095" y="9772"/>
                    </a:cubicBezTo>
                    <a:cubicBezTo>
                      <a:pt x="6969" y="9772"/>
                      <a:pt x="8822" y="8906"/>
                      <a:pt x="9788" y="7223"/>
                    </a:cubicBezTo>
                    <a:cubicBezTo>
                      <a:pt x="10526" y="5925"/>
                      <a:pt x="10609" y="4199"/>
                      <a:pt x="10050" y="2830"/>
                    </a:cubicBezTo>
                    <a:cubicBezTo>
                      <a:pt x="9859" y="2449"/>
                      <a:pt x="9764" y="1913"/>
                      <a:pt x="9300" y="1782"/>
                    </a:cubicBezTo>
                    <a:cubicBezTo>
                      <a:pt x="9236" y="1765"/>
                      <a:pt x="9175" y="1757"/>
                      <a:pt x="9116" y="1757"/>
                    </a:cubicBezTo>
                    <a:cubicBezTo>
                      <a:pt x="8557" y="1757"/>
                      <a:pt x="8232" y="2474"/>
                      <a:pt x="8609" y="2937"/>
                    </a:cubicBezTo>
                    <a:cubicBezTo>
                      <a:pt x="9478" y="4544"/>
                      <a:pt x="8943" y="6664"/>
                      <a:pt x="7811" y="7473"/>
                    </a:cubicBezTo>
                    <a:cubicBezTo>
                      <a:pt x="7038" y="7997"/>
                      <a:pt x="6954" y="8140"/>
                      <a:pt x="6216" y="8271"/>
                    </a:cubicBezTo>
                    <a:cubicBezTo>
                      <a:pt x="6133" y="8295"/>
                      <a:pt x="5906" y="8330"/>
                      <a:pt x="5775" y="8354"/>
                    </a:cubicBezTo>
                    <a:cubicBezTo>
                      <a:pt x="5532" y="8375"/>
                      <a:pt x="5302" y="8385"/>
                      <a:pt x="5085" y="8385"/>
                    </a:cubicBezTo>
                    <a:cubicBezTo>
                      <a:pt x="3415" y="8385"/>
                      <a:pt x="2494" y="7765"/>
                      <a:pt x="1704" y="6342"/>
                    </a:cubicBezTo>
                    <a:cubicBezTo>
                      <a:pt x="1465" y="5675"/>
                      <a:pt x="1656" y="3508"/>
                      <a:pt x="2608" y="2282"/>
                    </a:cubicBezTo>
                    <a:cubicBezTo>
                      <a:pt x="2985" y="1766"/>
                      <a:pt x="4043" y="1358"/>
                      <a:pt x="5251" y="1358"/>
                    </a:cubicBezTo>
                    <a:cubicBezTo>
                      <a:pt x="5800" y="1358"/>
                      <a:pt x="6381" y="1442"/>
                      <a:pt x="6942" y="1639"/>
                    </a:cubicBezTo>
                    <a:cubicBezTo>
                      <a:pt x="7374" y="1705"/>
                      <a:pt x="7814" y="2030"/>
                      <a:pt x="8243" y="2030"/>
                    </a:cubicBezTo>
                    <a:cubicBezTo>
                      <a:pt x="8358" y="2030"/>
                      <a:pt x="8472" y="2007"/>
                      <a:pt x="8585" y="1949"/>
                    </a:cubicBezTo>
                    <a:cubicBezTo>
                      <a:pt x="9097" y="1675"/>
                      <a:pt x="8990" y="841"/>
                      <a:pt x="8419" y="699"/>
                    </a:cubicBezTo>
                    <a:cubicBezTo>
                      <a:pt x="7412" y="291"/>
                      <a:pt x="6219" y="0"/>
                      <a:pt x="5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 name="Google Shape;49;p5"/>
            <p:cNvGrpSpPr/>
            <p:nvPr/>
          </p:nvGrpSpPr>
          <p:grpSpPr>
            <a:xfrm>
              <a:off x="7329450" y="4104088"/>
              <a:ext cx="175100" cy="143475"/>
              <a:chOff x="1808250" y="1643825"/>
              <a:chExt cx="175100" cy="143475"/>
            </a:xfrm>
          </p:grpSpPr>
          <p:sp>
            <p:nvSpPr>
              <p:cNvPr id="50" name="Google Shape;50;p5"/>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2" name="Google Shape;52;p5"/>
          <p:cNvSpPr/>
          <p:nvPr/>
        </p:nvSpPr>
        <p:spPr>
          <a:xfrm rot="-7790885" flipH="1">
            <a:off x="5598958" y="4230159"/>
            <a:ext cx="1784290" cy="1296221"/>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5"/>
          <p:cNvSpPr txBox="1">
            <a:spLocks noGrp="1"/>
          </p:cNvSpPr>
          <p:nvPr>
            <p:ph type="subTitle" idx="3"/>
          </p:nvPr>
        </p:nvSpPr>
        <p:spPr>
          <a:xfrm>
            <a:off x="1590350" y="2938200"/>
            <a:ext cx="2454300" cy="647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500"/>
              <a:buNone/>
              <a:defRPr/>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sp>
        <p:nvSpPr>
          <p:cNvPr id="54" name="Google Shape;54;p5"/>
          <p:cNvSpPr txBox="1">
            <a:spLocks noGrp="1"/>
          </p:cNvSpPr>
          <p:nvPr>
            <p:ph type="subTitle" idx="4"/>
          </p:nvPr>
        </p:nvSpPr>
        <p:spPr>
          <a:xfrm>
            <a:off x="5099350" y="2938200"/>
            <a:ext cx="2454300" cy="647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500"/>
              <a:buNone/>
              <a:defRPr/>
            </a:lvl1pPr>
            <a:lvl2pPr lvl="1" rtl="0">
              <a:spcBef>
                <a:spcPts val="0"/>
              </a:spcBef>
              <a:spcAft>
                <a:spcPts val="0"/>
              </a:spcAft>
              <a:buSzPts val="1500"/>
              <a:buNone/>
              <a:defRPr/>
            </a:lvl2pPr>
            <a:lvl3pPr lvl="2" rtl="0">
              <a:spcBef>
                <a:spcPts val="0"/>
              </a:spcBef>
              <a:spcAft>
                <a:spcPts val="0"/>
              </a:spcAft>
              <a:buSzPts val="1500"/>
              <a:buNone/>
              <a:defRPr/>
            </a:lvl3pPr>
            <a:lvl4pPr lvl="3" rtl="0">
              <a:spcBef>
                <a:spcPts val="0"/>
              </a:spcBef>
              <a:spcAft>
                <a:spcPts val="0"/>
              </a:spcAft>
              <a:buSzPts val="1500"/>
              <a:buNone/>
              <a:defRPr/>
            </a:lvl4pPr>
            <a:lvl5pPr lvl="4" rtl="0">
              <a:spcBef>
                <a:spcPts val="0"/>
              </a:spcBef>
              <a:spcAft>
                <a:spcPts val="0"/>
              </a:spcAft>
              <a:buSzPts val="1500"/>
              <a:buNone/>
              <a:defRPr/>
            </a:lvl5pPr>
            <a:lvl6pPr lvl="5" rtl="0">
              <a:spcBef>
                <a:spcPts val="0"/>
              </a:spcBef>
              <a:spcAft>
                <a:spcPts val="0"/>
              </a:spcAft>
              <a:buSzPts val="1500"/>
              <a:buNone/>
              <a:defRPr/>
            </a:lvl6pPr>
            <a:lvl7pPr lvl="6" rtl="0">
              <a:spcBef>
                <a:spcPts val="0"/>
              </a:spcBef>
              <a:spcAft>
                <a:spcPts val="0"/>
              </a:spcAft>
              <a:buSzPts val="1500"/>
              <a:buNone/>
              <a:defRPr/>
            </a:lvl7pPr>
            <a:lvl8pPr lvl="7" rtl="0">
              <a:spcBef>
                <a:spcPts val="0"/>
              </a:spcBef>
              <a:spcAft>
                <a:spcPts val="0"/>
              </a:spcAft>
              <a:buSzPts val="1500"/>
              <a:buNone/>
              <a:defRPr/>
            </a:lvl8pPr>
            <a:lvl9pPr lvl="8" rtl="0">
              <a:spcBef>
                <a:spcPts val="0"/>
              </a:spcBef>
              <a:spcAft>
                <a:spcPts val="0"/>
              </a:spcAft>
              <a:buSzPts val="15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accent4"/>
        </a:solidFill>
        <a:effectLst/>
      </p:bgPr>
    </p:bg>
    <p:spTree>
      <p:nvGrpSpPr>
        <p:cNvPr id="1" name="Shape 55"/>
        <p:cNvGrpSpPr/>
        <p:nvPr/>
      </p:nvGrpSpPr>
      <p:grpSpPr>
        <a:xfrm>
          <a:off x="0" y="0"/>
          <a:ext cx="0" cy="0"/>
          <a:chOff x="0" y="0"/>
          <a:chExt cx="0" cy="0"/>
        </a:xfrm>
      </p:grpSpPr>
      <p:sp>
        <p:nvSpPr>
          <p:cNvPr id="56" name="Google Shape;56;p6"/>
          <p:cNvSpPr/>
          <p:nvPr/>
        </p:nvSpPr>
        <p:spPr>
          <a:xfrm>
            <a:off x="131100" y="137700"/>
            <a:ext cx="8881800" cy="4868100"/>
          </a:xfrm>
          <a:prstGeom prst="roundRect">
            <a:avLst>
              <a:gd name="adj" fmla="val 16667"/>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6"/>
          <p:cNvSpPr txBox="1">
            <a:spLocks noGrp="1"/>
          </p:cNvSpPr>
          <p:nvPr>
            <p:ph type="title"/>
          </p:nvPr>
        </p:nvSpPr>
        <p:spPr>
          <a:xfrm>
            <a:off x="713225" y="445025"/>
            <a:ext cx="7717500" cy="6939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a:endParaRPr/>
          </a:p>
        </p:txBody>
      </p:sp>
      <p:grpSp>
        <p:nvGrpSpPr>
          <p:cNvPr id="58" name="Google Shape;58;p6"/>
          <p:cNvGrpSpPr/>
          <p:nvPr/>
        </p:nvGrpSpPr>
        <p:grpSpPr>
          <a:xfrm>
            <a:off x="625675" y="932925"/>
            <a:ext cx="175100" cy="143475"/>
            <a:chOff x="1808250" y="1643825"/>
            <a:chExt cx="175100" cy="143475"/>
          </a:xfrm>
        </p:grpSpPr>
        <p:sp>
          <p:nvSpPr>
            <p:cNvPr id="59" name="Google Shape;59;p6"/>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6"/>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 name="Google Shape;61;p6"/>
          <p:cNvGrpSpPr/>
          <p:nvPr/>
        </p:nvGrpSpPr>
        <p:grpSpPr>
          <a:xfrm>
            <a:off x="8540575" y="918888"/>
            <a:ext cx="193200" cy="171550"/>
            <a:chOff x="1141700" y="1345000"/>
            <a:chExt cx="193200" cy="171550"/>
          </a:xfrm>
        </p:grpSpPr>
        <p:sp>
          <p:nvSpPr>
            <p:cNvPr id="62" name="Google Shape;62;p6"/>
            <p:cNvSpPr/>
            <p:nvPr/>
          </p:nvSpPr>
          <p:spPr>
            <a:xfrm>
              <a:off x="1157775" y="1362850"/>
              <a:ext cx="149825" cy="136225"/>
            </a:xfrm>
            <a:custGeom>
              <a:avLst/>
              <a:gdLst/>
              <a:ahLst/>
              <a:cxnLst/>
              <a:rect l="l" t="t" r="r" b="b"/>
              <a:pathLst>
                <a:path w="5993" h="5449" extrusionOk="0">
                  <a:moveTo>
                    <a:pt x="2636" y="0"/>
                  </a:moveTo>
                  <a:cubicBezTo>
                    <a:pt x="1842" y="0"/>
                    <a:pt x="1009" y="409"/>
                    <a:pt x="381" y="1400"/>
                  </a:cubicBezTo>
                  <a:cubicBezTo>
                    <a:pt x="36" y="2019"/>
                    <a:pt x="0" y="2697"/>
                    <a:pt x="155" y="3293"/>
                  </a:cubicBezTo>
                  <a:cubicBezTo>
                    <a:pt x="131" y="3543"/>
                    <a:pt x="131" y="3793"/>
                    <a:pt x="203" y="4055"/>
                  </a:cubicBezTo>
                  <a:cubicBezTo>
                    <a:pt x="512" y="5023"/>
                    <a:pt x="1335" y="5448"/>
                    <a:pt x="2210" y="5448"/>
                  </a:cubicBezTo>
                  <a:cubicBezTo>
                    <a:pt x="3120" y="5448"/>
                    <a:pt x="4086" y="4987"/>
                    <a:pt x="4584" y="4198"/>
                  </a:cubicBezTo>
                  <a:cubicBezTo>
                    <a:pt x="5992" y="2056"/>
                    <a:pt x="441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6"/>
            <p:cNvSpPr/>
            <p:nvPr/>
          </p:nvSpPr>
          <p:spPr>
            <a:xfrm>
              <a:off x="1141700" y="1345000"/>
              <a:ext cx="193200" cy="171550"/>
            </a:xfrm>
            <a:custGeom>
              <a:avLst/>
              <a:gdLst/>
              <a:ahLst/>
              <a:cxnLst/>
              <a:rect l="l" t="t" r="r" b="b"/>
              <a:pathLst>
                <a:path w="7728" h="6862" extrusionOk="0">
                  <a:moveTo>
                    <a:pt x="3786" y="1363"/>
                  </a:moveTo>
                  <a:cubicBezTo>
                    <a:pt x="4298" y="1363"/>
                    <a:pt x="5096" y="1530"/>
                    <a:pt x="5358" y="2268"/>
                  </a:cubicBezTo>
                  <a:cubicBezTo>
                    <a:pt x="5754" y="3705"/>
                    <a:pt x="4574" y="5479"/>
                    <a:pt x="3180" y="5479"/>
                  </a:cubicBezTo>
                  <a:cubicBezTo>
                    <a:pt x="2981" y="5479"/>
                    <a:pt x="2776" y="5443"/>
                    <a:pt x="2572" y="5364"/>
                  </a:cubicBezTo>
                  <a:cubicBezTo>
                    <a:pt x="2048" y="5304"/>
                    <a:pt x="1393" y="4209"/>
                    <a:pt x="1369" y="3376"/>
                  </a:cubicBezTo>
                  <a:cubicBezTo>
                    <a:pt x="1239" y="2923"/>
                    <a:pt x="2251" y="1935"/>
                    <a:pt x="2893" y="1756"/>
                  </a:cubicBezTo>
                  <a:cubicBezTo>
                    <a:pt x="3191" y="1637"/>
                    <a:pt x="3572" y="1613"/>
                    <a:pt x="3786" y="1363"/>
                  </a:cubicBezTo>
                  <a:close/>
                  <a:moveTo>
                    <a:pt x="3862" y="1"/>
                  </a:moveTo>
                  <a:cubicBezTo>
                    <a:pt x="3664" y="1"/>
                    <a:pt x="3465" y="21"/>
                    <a:pt x="3286" y="101"/>
                  </a:cubicBezTo>
                  <a:cubicBezTo>
                    <a:pt x="3203" y="149"/>
                    <a:pt x="3144" y="185"/>
                    <a:pt x="3108" y="209"/>
                  </a:cubicBezTo>
                  <a:cubicBezTo>
                    <a:pt x="3060" y="232"/>
                    <a:pt x="3024" y="268"/>
                    <a:pt x="2989" y="304"/>
                  </a:cubicBezTo>
                  <a:cubicBezTo>
                    <a:pt x="1548" y="673"/>
                    <a:pt x="36" y="1792"/>
                    <a:pt x="0" y="3399"/>
                  </a:cubicBezTo>
                  <a:cubicBezTo>
                    <a:pt x="84" y="5289"/>
                    <a:pt x="1442" y="6861"/>
                    <a:pt x="3134" y="6861"/>
                  </a:cubicBezTo>
                  <a:cubicBezTo>
                    <a:pt x="3618" y="6861"/>
                    <a:pt x="4128" y="6733"/>
                    <a:pt x="4644" y="6447"/>
                  </a:cubicBezTo>
                  <a:cubicBezTo>
                    <a:pt x="7442" y="5090"/>
                    <a:pt x="7727" y="244"/>
                    <a:pt x="4060" y="6"/>
                  </a:cubicBezTo>
                  <a:cubicBezTo>
                    <a:pt x="3995" y="3"/>
                    <a:pt x="3929" y="1"/>
                    <a:pt x="38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4" name="Google Shape;64;p6"/>
          <p:cNvGrpSpPr/>
          <p:nvPr/>
        </p:nvGrpSpPr>
        <p:grpSpPr>
          <a:xfrm>
            <a:off x="8609550" y="330325"/>
            <a:ext cx="265250" cy="244300"/>
            <a:chOff x="1139600" y="850250"/>
            <a:chExt cx="265250" cy="244300"/>
          </a:xfrm>
        </p:grpSpPr>
        <p:sp>
          <p:nvSpPr>
            <p:cNvPr id="65" name="Google Shape;65;p6"/>
            <p:cNvSpPr/>
            <p:nvPr/>
          </p:nvSpPr>
          <p:spPr>
            <a:xfrm>
              <a:off x="1162125" y="879300"/>
              <a:ext cx="223075" cy="196550"/>
            </a:xfrm>
            <a:custGeom>
              <a:avLst/>
              <a:gdLst/>
              <a:ahLst/>
              <a:cxnLst/>
              <a:rect l="l" t="t" r="r" b="b"/>
              <a:pathLst>
                <a:path w="8923" h="7862" extrusionOk="0">
                  <a:moveTo>
                    <a:pt x="4456" y="1"/>
                  </a:moveTo>
                  <a:cubicBezTo>
                    <a:pt x="2706" y="1"/>
                    <a:pt x="886" y="673"/>
                    <a:pt x="481" y="2430"/>
                  </a:cubicBezTo>
                  <a:cubicBezTo>
                    <a:pt x="1" y="4699"/>
                    <a:pt x="1950" y="7862"/>
                    <a:pt x="4327" y="7862"/>
                  </a:cubicBezTo>
                  <a:cubicBezTo>
                    <a:pt x="4719" y="7862"/>
                    <a:pt x="5123" y="7776"/>
                    <a:pt x="5529" y="7585"/>
                  </a:cubicBezTo>
                  <a:cubicBezTo>
                    <a:pt x="7351" y="6692"/>
                    <a:pt x="8923" y="4192"/>
                    <a:pt x="7982" y="2204"/>
                  </a:cubicBezTo>
                  <a:cubicBezTo>
                    <a:pt x="7815" y="1930"/>
                    <a:pt x="7625" y="1680"/>
                    <a:pt x="7410" y="1465"/>
                  </a:cubicBezTo>
                  <a:cubicBezTo>
                    <a:pt x="7375" y="953"/>
                    <a:pt x="7065" y="465"/>
                    <a:pt x="6470" y="310"/>
                  </a:cubicBezTo>
                  <a:cubicBezTo>
                    <a:pt x="5878" y="113"/>
                    <a:pt x="5173" y="1"/>
                    <a:pt x="44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1139600" y="850250"/>
              <a:ext cx="265250" cy="244300"/>
            </a:xfrm>
            <a:custGeom>
              <a:avLst/>
              <a:gdLst/>
              <a:ahLst/>
              <a:cxnLst/>
              <a:rect l="l" t="t" r="r" b="b"/>
              <a:pathLst>
                <a:path w="10610" h="9772" extrusionOk="0">
                  <a:moveTo>
                    <a:pt x="5064" y="0"/>
                  </a:moveTo>
                  <a:cubicBezTo>
                    <a:pt x="3624" y="0"/>
                    <a:pt x="2244" y="451"/>
                    <a:pt x="1358" y="1687"/>
                  </a:cubicBezTo>
                  <a:cubicBezTo>
                    <a:pt x="477" y="3139"/>
                    <a:pt x="1" y="4913"/>
                    <a:pt x="358" y="6592"/>
                  </a:cubicBezTo>
                  <a:cubicBezTo>
                    <a:pt x="775" y="8009"/>
                    <a:pt x="2085" y="9092"/>
                    <a:pt x="3454" y="9545"/>
                  </a:cubicBezTo>
                  <a:cubicBezTo>
                    <a:pt x="3988" y="9697"/>
                    <a:pt x="4542" y="9772"/>
                    <a:pt x="5095" y="9772"/>
                  </a:cubicBezTo>
                  <a:cubicBezTo>
                    <a:pt x="6969" y="9772"/>
                    <a:pt x="8822" y="8906"/>
                    <a:pt x="9788" y="7223"/>
                  </a:cubicBezTo>
                  <a:cubicBezTo>
                    <a:pt x="10526" y="5925"/>
                    <a:pt x="10609" y="4199"/>
                    <a:pt x="10050" y="2830"/>
                  </a:cubicBezTo>
                  <a:cubicBezTo>
                    <a:pt x="9859" y="2449"/>
                    <a:pt x="9764" y="1913"/>
                    <a:pt x="9300" y="1782"/>
                  </a:cubicBezTo>
                  <a:cubicBezTo>
                    <a:pt x="9236" y="1765"/>
                    <a:pt x="9175" y="1757"/>
                    <a:pt x="9116" y="1757"/>
                  </a:cubicBezTo>
                  <a:cubicBezTo>
                    <a:pt x="8557" y="1757"/>
                    <a:pt x="8232" y="2474"/>
                    <a:pt x="8609" y="2937"/>
                  </a:cubicBezTo>
                  <a:cubicBezTo>
                    <a:pt x="9478" y="4544"/>
                    <a:pt x="8943" y="6664"/>
                    <a:pt x="7811" y="7473"/>
                  </a:cubicBezTo>
                  <a:cubicBezTo>
                    <a:pt x="7038" y="7997"/>
                    <a:pt x="6954" y="8140"/>
                    <a:pt x="6216" y="8271"/>
                  </a:cubicBezTo>
                  <a:cubicBezTo>
                    <a:pt x="6133" y="8295"/>
                    <a:pt x="5906" y="8330"/>
                    <a:pt x="5775" y="8354"/>
                  </a:cubicBezTo>
                  <a:cubicBezTo>
                    <a:pt x="5532" y="8375"/>
                    <a:pt x="5302" y="8385"/>
                    <a:pt x="5085" y="8385"/>
                  </a:cubicBezTo>
                  <a:cubicBezTo>
                    <a:pt x="3415" y="8385"/>
                    <a:pt x="2494" y="7765"/>
                    <a:pt x="1704" y="6342"/>
                  </a:cubicBezTo>
                  <a:cubicBezTo>
                    <a:pt x="1465" y="5675"/>
                    <a:pt x="1656" y="3508"/>
                    <a:pt x="2608" y="2282"/>
                  </a:cubicBezTo>
                  <a:cubicBezTo>
                    <a:pt x="2985" y="1766"/>
                    <a:pt x="4043" y="1358"/>
                    <a:pt x="5251" y="1358"/>
                  </a:cubicBezTo>
                  <a:cubicBezTo>
                    <a:pt x="5800" y="1358"/>
                    <a:pt x="6381" y="1442"/>
                    <a:pt x="6942" y="1639"/>
                  </a:cubicBezTo>
                  <a:cubicBezTo>
                    <a:pt x="7374" y="1705"/>
                    <a:pt x="7814" y="2030"/>
                    <a:pt x="8243" y="2030"/>
                  </a:cubicBezTo>
                  <a:cubicBezTo>
                    <a:pt x="8358" y="2030"/>
                    <a:pt x="8472" y="2007"/>
                    <a:pt x="8585" y="1949"/>
                  </a:cubicBezTo>
                  <a:cubicBezTo>
                    <a:pt x="9097" y="1675"/>
                    <a:pt x="8990" y="841"/>
                    <a:pt x="8419" y="699"/>
                  </a:cubicBezTo>
                  <a:cubicBezTo>
                    <a:pt x="7412" y="291"/>
                    <a:pt x="6219" y="0"/>
                    <a:pt x="5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6"/>
          <p:cNvGrpSpPr/>
          <p:nvPr/>
        </p:nvGrpSpPr>
        <p:grpSpPr>
          <a:xfrm>
            <a:off x="8874800" y="720238"/>
            <a:ext cx="175100" cy="143475"/>
            <a:chOff x="1808250" y="1643825"/>
            <a:chExt cx="175100" cy="143475"/>
          </a:xfrm>
        </p:grpSpPr>
        <p:sp>
          <p:nvSpPr>
            <p:cNvPr id="68" name="Google Shape;68;p6"/>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6"/>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 name="Google Shape;70;p6"/>
          <p:cNvSpPr/>
          <p:nvPr/>
        </p:nvSpPr>
        <p:spPr>
          <a:xfrm>
            <a:off x="512400" y="4159413"/>
            <a:ext cx="1784135" cy="1296108"/>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6"/>
          <p:cNvSpPr/>
          <p:nvPr/>
        </p:nvSpPr>
        <p:spPr>
          <a:xfrm rot="9796866">
            <a:off x="8324918" y="1076386"/>
            <a:ext cx="1784141" cy="1296112"/>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2"/>
        <p:cNvGrpSpPr/>
        <p:nvPr/>
      </p:nvGrpSpPr>
      <p:grpSpPr>
        <a:xfrm>
          <a:off x="0" y="0"/>
          <a:ext cx="0" cy="0"/>
          <a:chOff x="0" y="0"/>
          <a:chExt cx="0" cy="0"/>
        </a:xfrm>
      </p:grpSpPr>
      <p:sp>
        <p:nvSpPr>
          <p:cNvPr id="73" name="Google Shape;73;p7"/>
          <p:cNvSpPr/>
          <p:nvPr/>
        </p:nvSpPr>
        <p:spPr>
          <a:xfrm>
            <a:off x="131100" y="137700"/>
            <a:ext cx="8881800" cy="4868100"/>
          </a:xfrm>
          <a:prstGeom prst="roundRect">
            <a:avLst>
              <a:gd name="adj" fmla="val 16667"/>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75" name="Google Shape;75;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76" name="Google Shape;76;p7"/>
          <p:cNvSpPr/>
          <p:nvPr/>
        </p:nvSpPr>
        <p:spPr>
          <a:xfrm rot="9914110">
            <a:off x="7791099" y="1962312"/>
            <a:ext cx="1784134" cy="1296107"/>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 name="Google Shape;77;p7"/>
          <p:cNvGrpSpPr/>
          <p:nvPr/>
        </p:nvGrpSpPr>
        <p:grpSpPr>
          <a:xfrm>
            <a:off x="8005952" y="1311309"/>
            <a:ext cx="521153" cy="513935"/>
            <a:chOff x="588850" y="618775"/>
            <a:chExt cx="703975" cy="694225"/>
          </a:xfrm>
        </p:grpSpPr>
        <p:sp>
          <p:nvSpPr>
            <p:cNvPr id="78" name="Google Shape;78;p7"/>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7"/>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 name="Google Shape;80;p7"/>
          <p:cNvGrpSpPr/>
          <p:nvPr/>
        </p:nvGrpSpPr>
        <p:grpSpPr>
          <a:xfrm>
            <a:off x="608925" y="3903275"/>
            <a:ext cx="909342" cy="768687"/>
            <a:chOff x="7239300" y="3509700"/>
            <a:chExt cx="909342" cy="768687"/>
          </a:xfrm>
        </p:grpSpPr>
        <p:grpSp>
          <p:nvGrpSpPr>
            <p:cNvPr id="81" name="Google Shape;81;p7"/>
            <p:cNvGrpSpPr/>
            <p:nvPr/>
          </p:nvGrpSpPr>
          <p:grpSpPr>
            <a:xfrm rot="-4640204">
              <a:off x="7502817" y="3633475"/>
              <a:ext cx="592156" cy="583918"/>
              <a:chOff x="588850" y="618775"/>
              <a:chExt cx="703975" cy="694225"/>
            </a:xfrm>
          </p:grpSpPr>
          <p:sp>
            <p:nvSpPr>
              <p:cNvPr id="82" name="Google Shape;82;p7"/>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7"/>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 name="Google Shape;84;p7"/>
            <p:cNvGrpSpPr/>
            <p:nvPr/>
          </p:nvGrpSpPr>
          <p:grpSpPr>
            <a:xfrm>
              <a:off x="7239300" y="3509700"/>
              <a:ext cx="265250" cy="244300"/>
              <a:chOff x="1139600" y="850250"/>
              <a:chExt cx="265250" cy="244300"/>
            </a:xfrm>
          </p:grpSpPr>
          <p:sp>
            <p:nvSpPr>
              <p:cNvPr id="85" name="Google Shape;85;p7"/>
              <p:cNvSpPr/>
              <p:nvPr/>
            </p:nvSpPr>
            <p:spPr>
              <a:xfrm>
                <a:off x="1162125" y="879300"/>
                <a:ext cx="223075" cy="196550"/>
              </a:xfrm>
              <a:custGeom>
                <a:avLst/>
                <a:gdLst/>
                <a:ahLst/>
                <a:cxnLst/>
                <a:rect l="l" t="t" r="r" b="b"/>
                <a:pathLst>
                  <a:path w="8923" h="7862" extrusionOk="0">
                    <a:moveTo>
                      <a:pt x="4456" y="1"/>
                    </a:moveTo>
                    <a:cubicBezTo>
                      <a:pt x="2706" y="1"/>
                      <a:pt x="886" y="673"/>
                      <a:pt x="481" y="2430"/>
                    </a:cubicBezTo>
                    <a:cubicBezTo>
                      <a:pt x="1" y="4699"/>
                      <a:pt x="1950" y="7862"/>
                      <a:pt x="4327" y="7862"/>
                    </a:cubicBezTo>
                    <a:cubicBezTo>
                      <a:pt x="4719" y="7862"/>
                      <a:pt x="5123" y="7776"/>
                      <a:pt x="5529" y="7585"/>
                    </a:cubicBezTo>
                    <a:cubicBezTo>
                      <a:pt x="7351" y="6692"/>
                      <a:pt x="8923" y="4192"/>
                      <a:pt x="7982" y="2204"/>
                    </a:cubicBezTo>
                    <a:cubicBezTo>
                      <a:pt x="7815" y="1930"/>
                      <a:pt x="7625" y="1680"/>
                      <a:pt x="7410" y="1465"/>
                    </a:cubicBezTo>
                    <a:cubicBezTo>
                      <a:pt x="7375" y="953"/>
                      <a:pt x="7065" y="465"/>
                      <a:pt x="6470" y="310"/>
                    </a:cubicBezTo>
                    <a:cubicBezTo>
                      <a:pt x="5878" y="113"/>
                      <a:pt x="5173" y="1"/>
                      <a:pt x="445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7"/>
              <p:cNvSpPr/>
              <p:nvPr/>
            </p:nvSpPr>
            <p:spPr>
              <a:xfrm>
                <a:off x="1139600" y="850250"/>
                <a:ext cx="265250" cy="244300"/>
              </a:xfrm>
              <a:custGeom>
                <a:avLst/>
                <a:gdLst/>
                <a:ahLst/>
                <a:cxnLst/>
                <a:rect l="l" t="t" r="r" b="b"/>
                <a:pathLst>
                  <a:path w="10610" h="9772" extrusionOk="0">
                    <a:moveTo>
                      <a:pt x="5064" y="0"/>
                    </a:moveTo>
                    <a:cubicBezTo>
                      <a:pt x="3624" y="0"/>
                      <a:pt x="2244" y="451"/>
                      <a:pt x="1358" y="1687"/>
                    </a:cubicBezTo>
                    <a:cubicBezTo>
                      <a:pt x="477" y="3139"/>
                      <a:pt x="1" y="4913"/>
                      <a:pt x="358" y="6592"/>
                    </a:cubicBezTo>
                    <a:cubicBezTo>
                      <a:pt x="775" y="8009"/>
                      <a:pt x="2085" y="9092"/>
                      <a:pt x="3454" y="9545"/>
                    </a:cubicBezTo>
                    <a:cubicBezTo>
                      <a:pt x="3988" y="9697"/>
                      <a:pt x="4542" y="9772"/>
                      <a:pt x="5095" y="9772"/>
                    </a:cubicBezTo>
                    <a:cubicBezTo>
                      <a:pt x="6969" y="9772"/>
                      <a:pt x="8822" y="8906"/>
                      <a:pt x="9788" y="7223"/>
                    </a:cubicBezTo>
                    <a:cubicBezTo>
                      <a:pt x="10526" y="5925"/>
                      <a:pt x="10609" y="4199"/>
                      <a:pt x="10050" y="2830"/>
                    </a:cubicBezTo>
                    <a:cubicBezTo>
                      <a:pt x="9859" y="2449"/>
                      <a:pt x="9764" y="1913"/>
                      <a:pt x="9300" y="1782"/>
                    </a:cubicBezTo>
                    <a:cubicBezTo>
                      <a:pt x="9236" y="1765"/>
                      <a:pt x="9175" y="1757"/>
                      <a:pt x="9116" y="1757"/>
                    </a:cubicBezTo>
                    <a:cubicBezTo>
                      <a:pt x="8557" y="1757"/>
                      <a:pt x="8232" y="2474"/>
                      <a:pt x="8609" y="2937"/>
                    </a:cubicBezTo>
                    <a:cubicBezTo>
                      <a:pt x="9478" y="4544"/>
                      <a:pt x="8943" y="6664"/>
                      <a:pt x="7811" y="7473"/>
                    </a:cubicBezTo>
                    <a:cubicBezTo>
                      <a:pt x="7038" y="7997"/>
                      <a:pt x="6954" y="8140"/>
                      <a:pt x="6216" y="8271"/>
                    </a:cubicBezTo>
                    <a:cubicBezTo>
                      <a:pt x="6133" y="8295"/>
                      <a:pt x="5906" y="8330"/>
                      <a:pt x="5775" y="8354"/>
                    </a:cubicBezTo>
                    <a:cubicBezTo>
                      <a:pt x="5532" y="8375"/>
                      <a:pt x="5302" y="8385"/>
                      <a:pt x="5085" y="8385"/>
                    </a:cubicBezTo>
                    <a:cubicBezTo>
                      <a:pt x="3415" y="8385"/>
                      <a:pt x="2494" y="7765"/>
                      <a:pt x="1704" y="6342"/>
                    </a:cubicBezTo>
                    <a:cubicBezTo>
                      <a:pt x="1465" y="5675"/>
                      <a:pt x="1656" y="3508"/>
                      <a:pt x="2608" y="2282"/>
                    </a:cubicBezTo>
                    <a:cubicBezTo>
                      <a:pt x="2985" y="1766"/>
                      <a:pt x="4043" y="1358"/>
                      <a:pt x="5251" y="1358"/>
                    </a:cubicBezTo>
                    <a:cubicBezTo>
                      <a:pt x="5800" y="1358"/>
                      <a:pt x="6381" y="1442"/>
                      <a:pt x="6942" y="1639"/>
                    </a:cubicBezTo>
                    <a:cubicBezTo>
                      <a:pt x="7374" y="1705"/>
                      <a:pt x="7814" y="2030"/>
                      <a:pt x="8243" y="2030"/>
                    </a:cubicBezTo>
                    <a:cubicBezTo>
                      <a:pt x="8358" y="2030"/>
                      <a:pt x="8472" y="2007"/>
                      <a:pt x="8585" y="1949"/>
                    </a:cubicBezTo>
                    <a:cubicBezTo>
                      <a:pt x="9097" y="1675"/>
                      <a:pt x="8990" y="841"/>
                      <a:pt x="8419" y="699"/>
                    </a:cubicBezTo>
                    <a:cubicBezTo>
                      <a:pt x="7412" y="291"/>
                      <a:pt x="6219" y="0"/>
                      <a:pt x="5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 name="Google Shape;87;p7"/>
            <p:cNvGrpSpPr/>
            <p:nvPr/>
          </p:nvGrpSpPr>
          <p:grpSpPr>
            <a:xfrm>
              <a:off x="7329450" y="4104088"/>
              <a:ext cx="175100" cy="143475"/>
              <a:chOff x="1808250" y="1643825"/>
              <a:chExt cx="175100" cy="143475"/>
            </a:xfrm>
          </p:grpSpPr>
          <p:sp>
            <p:nvSpPr>
              <p:cNvPr id="88" name="Google Shape;88;p7"/>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7"/>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90"/>
        <p:cNvGrpSpPr/>
        <p:nvPr/>
      </p:nvGrpSpPr>
      <p:grpSpPr>
        <a:xfrm>
          <a:off x="0" y="0"/>
          <a:ext cx="0" cy="0"/>
          <a:chOff x="0" y="0"/>
          <a:chExt cx="0" cy="0"/>
        </a:xfrm>
      </p:grpSpPr>
      <p:sp>
        <p:nvSpPr>
          <p:cNvPr id="91" name="Google Shape;91;p8"/>
          <p:cNvSpPr/>
          <p:nvPr/>
        </p:nvSpPr>
        <p:spPr>
          <a:xfrm>
            <a:off x="131100" y="137700"/>
            <a:ext cx="8881800" cy="4868100"/>
          </a:xfrm>
          <a:prstGeom prst="roundRect">
            <a:avLst>
              <a:gd name="adj" fmla="val 16667"/>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txBox="1">
            <a:spLocks noGrp="1"/>
          </p:cNvSpPr>
          <p:nvPr>
            <p:ph type="title"/>
          </p:nvPr>
        </p:nvSpPr>
        <p:spPr>
          <a:xfrm>
            <a:off x="865625" y="1403663"/>
            <a:ext cx="3991800" cy="23550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72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93" name="Google Shape;93;p8"/>
          <p:cNvSpPr/>
          <p:nvPr/>
        </p:nvSpPr>
        <p:spPr>
          <a:xfrm rot="3659072" flipH="1">
            <a:off x="3692860" y="3923710"/>
            <a:ext cx="1784281" cy="1296214"/>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8"/>
          <p:cNvSpPr/>
          <p:nvPr/>
        </p:nvSpPr>
        <p:spPr>
          <a:xfrm rot="-10381663" flipH="1">
            <a:off x="6108111" y="-114093"/>
            <a:ext cx="1784315" cy="1296239"/>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5" name="Google Shape;95;p8"/>
          <p:cNvGrpSpPr/>
          <p:nvPr/>
        </p:nvGrpSpPr>
        <p:grpSpPr>
          <a:xfrm>
            <a:off x="7095700" y="3974200"/>
            <a:ext cx="868800" cy="675427"/>
            <a:chOff x="7095700" y="3974200"/>
            <a:chExt cx="868800" cy="675427"/>
          </a:xfrm>
        </p:grpSpPr>
        <p:grpSp>
          <p:nvGrpSpPr>
            <p:cNvPr id="96" name="Google Shape;96;p8"/>
            <p:cNvGrpSpPr/>
            <p:nvPr/>
          </p:nvGrpSpPr>
          <p:grpSpPr>
            <a:xfrm rot="-1985293">
              <a:off x="7161433" y="4237567"/>
              <a:ext cx="349454" cy="344614"/>
              <a:chOff x="588850" y="618775"/>
              <a:chExt cx="703975" cy="694225"/>
            </a:xfrm>
          </p:grpSpPr>
          <p:sp>
            <p:nvSpPr>
              <p:cNvPr id="97" name="Google Shape;97;p8"/>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8"/>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9" name="Google Shape;99;p8"/>
            <p:cNvGrpSpPr/>
            <p:nvPr/>
          </p:nvGrpSpPr>
          <p:grpSpPr>
            <a:xfrm>
              <a:off x="7771300" y="4170125"/>
              <a:ext cx="193200" cy="171550"/>
              <a:chOff x="1141700" y="1345000"/>
              <a:chExt cx="193200" cy="171550"/>
            </a:xfrm>
          </p:grpSpPr>
          <p:sp>
            <p:nvSpPr>
              <p:cNvPr id="100" name="Google Shape;100;p8"/>
              <p:cNvSpPr/>
              <p:nvPr/>
            </p:nvSpPr>
            <p:spPr>
              <a:xfrm>
                <a:off x="1157775" y="1362850"/>
                <a:ext cx="149825" cy="136225"/>
              </a:xfrm>
              <a:custGeom>
                <a:avLst/>
                <a:gdLst/>
                <a:ahLst/>
                <a:cxnLst/>
                <a:rect l="l" t="t" r="r" b="b"/>
                <a:pathLst>
                  <a:path w="5993" h="5449" extrusionOk="0">
                    <a:moveTo>
                      <a:pt x="2636" y="0"/>
                    </a:moveTo>
                    <a:cubicBezTo>
                      <a:pt x="1842" y="0"/>
                      <a:pt x="1009" y="409"/>
                      <a:pt x="381" y="1400"/>
                    </a:cubicBezTo>
                    <a:cubicBezTo>
                      <a:pt x="36" y="2019"/>
                      <a:pt x="0" y="2697"/>
                      <a:pt x="155" y="3293"/>
                    </a:cubicBezTo>
                    <a:cubicBezTo>
                      <a:pt x="131" y="3543"/>
                      <a:pt x="131" y="3793"/>
                      <a:pt x="203" y="4055"/>
                    </a:cubicBezTo>
                    <a:cubicBezTo>
                      <a:pt x="512" y="5023"/>
                      <a:pt x="1335" y="5448"/>
                      <a:pt x="2210" y="5448"/>
                    </a:cubicBezTo>
                    <a:cubicBezTo>
                      <a:pt x="3120" y="5448"/>
                      <a:pt x="4086" y="4987"/>
                      <a:pt x="4584" y="4198"/>
                    </a:cubicBezTo>
                    <a:cubicBezTo>
                      <a:pt x="5992" y="2056"/>
                      <a:pt x="441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8"/>
              <p:cNvSpPr/>
              <p:nvPr/>
            </p:nvSpPr>
            <p:spPr>
              <a:xfrm>
                <a:off x="1141700" y="1345000"/>
                <a:ext cx="193200" cy="171550"/>
              </a:xfrm>
              <a:custGeom>
                <a:avLst/>
                <a:gdLst/>
                <a:ahLst/>
                <a:cxnLst/>
                <a:rect l="l" t="t" r="r" b="b"/>
                <a:pathLst>
                  <a:path w="7728" h="6862" extrusionOk="0">
                    <a:moveTo>
                      <a:pt x="3786" y="1363"/>
                    </a:moveTo>
                    <a:cubicBezTo>
                      <a:pt x="4298" y="1363"/>
                      <a:pt x="5096" y="1530"/>
                      <a:pt x="5358" y="2268"/>
                    </a:cubicBezTo>
                    <a:cubicBezTo>
                      <a:pt x="5754" y="3705"/>
                      <a:pt x="4574" y="5479"/>
                      <a:pt x="3180" y="5479"/>
                    </a:cubicBezTo>
                    <a:cubicBezTo>
                      <a:pt x="2981" y="5479"/>
                      <a:pt x="2776" y="5443"/>
                      <a:pt x="2572" y="5364"/>
                    </a:cubicBezTo>
                    <a:cubicBezTo>
                      <a:pt x="2048" y="5304"/>
                      <a:pt x="1393" y="4209"/>
                      <a:pt x="1369" y="3376"/>
                    </a:cubicBezTo>
                    <a:cubicBezTo>
                      <a:pt x="1239" y="2923"/>
                      <a:pt x="2251" y="1935"/>
                      <a:pt x="2893" y="1756"/>
                    </a:cubicBezTo>
                    <a:cubicBezTo>
                      <a:pt x="3191" y="1637"/>
                      <a:pt x="3572" y="1613"/>
                      <a:pt x="3786" y="1363"/>
                    </a:cubicBezTo>
                    <a:close/>
                    <a:moveTo>
                      <a:pt x="3862" y="1"/>
                    </a:moveTo>
                    <a:cubicBezTo>
                      <a:pt x="3664" y="1"/>
                      <a:pt x="3465" y="21"/>
                      <a:pt x="3286" y="101"/>
                    </a:cubicBezTo>
                    <a:cubicBezTo>
                      <a:pt x="3203" y="149"/>
                      <a:pt x="3144" y="185"/>
                      <a:pt x="3108" y="209"/>
                    </a:cubicBezTo>
                    <a:cubicBezTo>
                      <a:pt x="3060" y="232"/>
                      <a:pt x="3024" y="268"/>
                      <a:pt x="2989" y="304"/>
                    </a:cubicBezTo>
                    <a:cubicBezTo>
                      <a:pt x="1548" y="673"/>
                      <a:pt x="36" y="1792"/>
                      <a:pt x="0" y="3399"/>
                    </a:cubicBezTo>
                    <a:cubicBezTo>
                      <a:pt x="84" y="5289"/>
                      <a:pt x="1442" y="6861"/>
                      <a:pt x="3134" y="6861"/>
                    </a:cubicBezTo>
                    <a:cubicBezTo>
                      <a:pt x="3618" y="6861"/>
                      <a:pt x="4128" y="6733"/>
                      <a:pt x="4644" y="6447"/>
                    </a:cubicBezTo>
                    <a:cubicBezTo>
                      <a:pt x="7442" y="5090"/>
                      <a:pt x="7727" y="244"/>
                      <a:pt x="4060" y="6"/>
                    </a:cubicBezTo>
                    <a:cubicBezTo>
                      <a:pt x="3995" y="3"/>
                      <a:pt x="3929" y="1"/>
                      <a:pt x="38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 name="Google Shape;102;p8"/>
            <p:cNvGrpSpPr/>
            <p:nvPr/>
          </p:nvGrpSpPr>
          <p:grpSpPr>
            <a:xfrm>
              <a:off x="7326275" y="3974200"/>
              <a:ext cx="175100" cy="143475"/>
              <a:chOff x="1808250" y="1643825"/>
              <a:chExt cx="175100" cy="143475"/>
            </a:xfrm>
          </p:grpSpPr>
          <p:sp>
            <p:nvSpPr>
              <p:cNvPr id="103" name="Google Shape;103;p8"/>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8"/>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05" name="Google Shape;105;p8"/>
          <p:cNvGrpSpPr/>
          <p:nvPr/>
        </p:nvGrpSpPr>
        <p:grpSpPr>
          <a:xfrm>
            <a:off x="693325" y="448250"/>
            <a:ext cx="1408700" cy="519925"/>
            <a:chOff x="693325" y="448250"/>
            <a:chExt cx="1408700" cy="519925"/>
          </a:xfrm>
        </p:grpSpPr>
        <p:grpSp>
          <p:nvGrpSpPr>
            <p:cNvPr id="106" name="Google Shape;106;p8"/>
            <p:cNvGrpSpPr/>
            <p:nvPr/>
          </p:nvGrpSpPr>
          <p:grpSpPr>
            <a:xfrm>
              <a:off x="1085577" y="448259"/>
              <a:ext cx="521153" cy="513935"/>
              <a:chOff x="588850" y="618775"/>
              <a:chExt cx="703975" cy="694225"/>
            </a:xfrm>
          </p:grpSpPr>
          <p:sp>
            <p:nvSpPr>
              <p:cNvPr id="107" name="Google Shape;107;p8"/>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8"/>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 name="Google Shape;109;p8"/>
            <p:cNvGrpSpPr/>
            <p:nvPr/>
          </p:nvGrpSpPr>
          <p:grpSpPr>
            <a:xfrm>
              <a:off x="1908825" y="448250"/>
              <a:ext cx="193200" cy="171550"/>
              <a:chOff x="1141700" y="1345000"/>
              <a:chExt cx="193200" cy="171550"/>
            </a:xfrm>
          </p:grpSpPr>
          <p:sp>
            <p:nvSpPr>
              <p:cNvPr id="110" name="Google Shape;110;p8"/>
              <p:cNvSpPr/>
              <p:nvPr/>
            </p:nvSpPr>
            <p:spPr>
              <a:xfrm>
                <a:off x="1157775" y="1362850"/>
                <a:ext cx="149825" cy="136225"/>
              </a:xfrm>
              <a:custGeom>
                <a:avLst/>
                <a:gdLst/>
                <a:ahLst/>
                <a:cxnLst/>
                <a:rect l="l" t="t" r="r" b="b"/>
                <a:pathLst>
                  <a:path w="5993" h="5449" extrusionOk="0">
                    <a:moveTo>
                      <a:pt x="2636" y="0"/>
                    </a:moveTo>
                    <a:cubicBezTo>
                      <a:pt x="1842" y="0"/>
                      <a:pt x="1009" y="409"/>
                      <a:pt x="381" y="1400"/>
                    </a:cubicBezTo>
                    <a:cubicBezTo>
                      <a:pt x="36" y="2019"/>
                      <a:pt x="0" y="2697"/>
                      <a:pt x="155" y="3293"/>
                    </a:cubicBezTo>
                    <a:cubicBezTo>
                      <a:pt x="131" y="3543"/>
                      <a:pt x="131" y="3793"/>
                      <a:pt x="203" y="4055"/>
                    </a:cubicBezTo>
                    <a:cubicBezTo>
                      <a:pt x="512" y="5023"/>
                      <a:pt x="1335" y="5448"/>
                      <a:pt x="2210" y="5448"/>
                    </a:cubicBezTo>
                    <a:cubicBezTo>
                      <a:pt x="3120" y="5448"/>
                      <a:pt x="4086" y="4987"/>
                      <a:pt x="4584" y="4198"/>
                    </a:cubicBezTo>
                    <a:cubicBezTo>
                      <a:pt x="5992" y="2056"/>
                      <a:pt x="441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8"/>
              <p:cNvSpPr/>
              <p:nvPr/>
            </p:nvSpPr>
            <p:spPr>
              <a:xfrm>
                <a:off x="1141700" y="1345000"/>
                <a:ext cx="193200" cy="171550"/>
              </a:xfrm>
              <a:custGeom>
                <a:avLst/>
                <a:gdLst/>
                <a:ahLst/>
                <a:cxnLst/>
                <a:rect l="l" t="t" r="r" b="b"/>
                <a:pathLst>
                  <a:path w="7728" h="6862" extrusionOk="0">
                    <a:moveTo>
                      <a:pt x="3786" y="1363"/>
                    </a:moveTo>
                    <a:cubicBezTo>
                      <a:pt x="4298" y="1363"/>
                      <a:pt x="5096" y="1530"/>
                      <a:pt x="5358" y="2268"/>
                    </a:cubicBezTo>
                    <a:cubicBezTo>
                      <a:pt x="5754" y="3705"/>
                      <a:pt x="4574" y="5479"/>
                      <a:pt x="3180" y="5479"/>
                    </a:cubicBezTo>
                    <a:cubicBezTo>
                      <a:pt x="2981" y="5479"/>
                      <a:pt x="2776" y="5443"/>
                      <a:pt x="2572" y="5364"/>
                    </a:cubicBezTo>
                    <a:cubicBezTo>
                      <a:pt x="2048" y="5304"/>
                      <a:pt x="1393" y="4209"/>
                      <a:pt x="1369" y="3376"/>
                    </a:cubicBezTo>
                    <a:cubicBezTo>
                      <a:pt x="1239" y="2923"/>
                      <a:pt x="2251" y="1935"/>
                      <a:pt x="2893" y="1756"/>
                    </a:cubicBezTo>
                    <a:cubicBezTo>
                      <a:pt x="3191" y="1637"/>
                      <a:pt x="3572" y="1613"/>
                      <a:pt x="3786" y="1363"/>
                    </a:cubicBezTo>
                    <a:close/>
                    <a:moveTo>
                      <a:pt x="3862" y="1"/>
                    </a:moveTo>
                    <a:cubicBezTo>
                      <a:pt x="3664" y="1"/>
                      <a:pt x="3465" y="21"/>
                      <a:pt x="3286" y="101"/>
                    </a:cubicBezTo>
                    <a:cubicBezTo>
                      <a:pt x="3203" y="149"/>
                      <a:pt x="3144" y="185"/>
                      <a:pt x="3108" y="209"/>
                    </a:cubicBezTo>
                    <a:cubicBezTo>
                      <a:pt x="3060" y="232"/>
                      <a:pt x="3024" y="268"/>
                      <a:pt x="2989" y="304"/>
                    </a:cubicBezTo>
                    <a:cubicBezTo>
                      <a:pt x="1548" y="673"/>
                      <a:pt x="36" y="1792"/>
                      <a:pt x="0" y="3399"/>
                    </a:cubicBezTo>
                    <a:cubicBezTo>
                      <a:pt x="84" y="5289"/>
                      <a:pt x="1442" y="6861"/>
                      <a:pt x="3134" y="6861"/>
                    </a:cubicBezTo>
                    <a:cubicBezTo>
                      <a:pt x="3618" y="6861"/>
                      <a:pt x="4128" y="6733"/>
                      <a:pt x="4644" y="6447"/>
                    </a:cubicBezTo>
                    <a:cubicBezTo>
                      <a:pt x="7442" y="5090"/>
                      <a:pt x="7727" y="244"/>
                      <a:pt x="4060" y="6"/>
                    </a:cubicBezTo>
                    <a:cubicBezTo>
                      <a:pt x="3995" y="3"/>
                      <a:pt x="3929" y="1"/>
                      <a:pt x="38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 name="Google Shape;112;p8"/>
            <p:cNvGrpSpPr/>
            <p:nvPr/>
          </p:nvGrpSpPr>
          <p:grpSpPr>
            <a:xfrm>
              <a:off x="693325" y="723875"/>
              <a:ext cx="265250" cy="244300"/>
              <a:chOff x="1139600" y="850250"/>
              <a:chExt cx="265250" cy="244300"/>
            </a:xfrm>
          </p:grpSpPr>
          <p:sp>
            <p:nvSpPr>
              <p:cNvPr id="113" name="Google Shape;113;p8"/>
              <p:cNvSpPr/>
              <p:nvPr/>
            </p:nvSpPr>
            <p:spPr>
              <a:xfrm>
                <a:off x="1162125" y="879300"/>
                <a:ext cx="223075" cy="196550"/>
              </a:xfrm>
              <a:custGeom>
                <a:avLst/>
                <a:gdLst/>
                <a:ahLst/>
                <a:cxnLst/>
                <a:rect l="l" t="t" r="r" b="b"/>
                <a:pathLst>
                  <a:path w="8923" h="7862" extrusionOk="0">
                    <a:moveTo>
                      <a:pt x="4456" y="1"/>
                    </a:moveTo>
                    <a:cubicBezTo>
                      <a:pt x="2706" y="1"/>
                      <a:pt x="886" y="673"/>
                      <a:pt x="481" y="2430"/>
                    </a:cubicBezTo>
                    <a:cubicBezTo>
                      <a:pt x="1" y="4699"/>
                      <a:pt x="1950" y="7862"/>
                      <a:pt x="4327" y="7862"/>
                    </a:cubicBezTo>
                    <a:cubicBezTo>
                      <a:pt x="4719" y="7862"/>
                      <a:pt x="5123" y="7776"/>
                      <a:pt x="5529" y="7585"/>
                    </a:cubicBezTo>
                    <a:cubicBezTo>
                      <a:pt x="7351" y="6692"/>
                      <a:pt x="8923" y="4192"/>
                      <a:pt x="7982" y="2204"/>
                    </a:cubicBezTo>
                    <a:cubicBezTo>
                      <a:pt x="7815" y="1930"/>
                      <a:pt x="7625" y="1680"/>
                      <a:pt x="7410" y="1465"/>
                    </a:cubicBezTo>
                    <a:cubicBezTo>
                      <a:pt x="7375" y="953"/>
                      <a:pt x="7065" y="465"/>
                      <a:pt x="6470" y="310"/>
                    </a:cubicBezTo>
                    <a:cubicBezTo>
                      <a:pt x="5878" y="113"/>
                      <a:pt x="5173" y="1"/>
                      <a:pt x="44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8"/>
              <p:cNvSpPr/>
              <p:nvPr/>
            </p:nvSpPr>
            <p:spPr>
              <a:xfrm>
                <a:off x="1139600" y="850250"/>
                <a:ext cx="265250" cy="244300"/>
              </a:xfrm>
              <a:custGeom>
                <a:avLst/>
                <a:gdLst/>
                <a:ahLst/>
                <a:cxnLst/>
                <a:rect l="l" t="t" r="r" b="b"/>
                <a:pathLst>
                  <a:path w="10610" h="9772" extrusionOk="0">
                    <a:moveTo>
                      <a:pt x="5064" y="0"/>
                    </a:moveTo>
                    <a:cubicBezTo>
                      <a:pt x="3624" y="0"/>
                      <a:pt x="2244" y="451"/>
                      <a:pt x="1358" y="1687"/>
                    </a:cubicBezTo>
                    <a:cubicBezTo>
                      <a:pt x="477" y="3139"/>
                      <a:pt x="1" y="4913"/>
                      <a:pt x="358" y="6592"/>
                    </a:cubicBezTo>
                    <a:cubicBezTo>
                      <a:pt x="775" y="8009"/>
                      <a:pt x="2085" y="9092"/>
                      <a:pt x="3454" y="9545"/>
                    </a:cubicBezTo>
                    <a:cubicBezTo>
                      <a:pt x="3988" y="9697"/>
                      <a:pt x="4542" y="9772"/>
                      <a:pt x="5095" y="9772"/>
                    </a:cubicBezTo>
                    <a:cubicBezTo>
                      <a:pt x="6969" y="9772"/>
                      <a:pt x="8822" y="8906"/>
                      <a:pt x="9788" y="7223"/>
                    </a:cubicBezTo>
                    <a:cubicBezTo>
                      <a:pt x="10526" y="5925"/>
                      <a:pt x="10609" y="4199"/>
                      <a:pt x="10050" y="2830"/>
                    </a:cubicBezTo>
                    <a:cubicBezTo>
                      <a:pt x="9859" y="2449"/>
                      <a:pt x="9764" y="1913"/>
                      <a:pt x="9300" y="1782"/>
                    </a:cubicBezTo>
                    <a:cubicBezTo>
                      <a:pt x="9236" y="1765"/>
                      <a:pt x="9175" y="1757"/>
                      <a:pt x="9116" y="1757"/>
                    </a:cubicBezTo>
                    <a:cubicBezTo>
                      <a:pt x="8557" y="1757"/>
                      <a:pt x="8232" y="2474"/>
                      <a:pt x="8609" y="2937"/>
                    </a:cubicBezTo>
                    <a:cubicBezTo>
                      <a:pt x="9478" y="4544"/>
                      <a:pt x="8943" y="6664"/>
                      <a:pt x="7811" y="7473"/>
                    </a:cubicBezTo>
                    <a:cubicBezTo>
                      <a:pt x="7038" y="7997"/>
                      <a:pt x="6954" y="8140"/>
                      <a:pt x="6216" y="8271"/>
                    </a:cubicBezTo>
                    <a:cubicBezTo>
                      <a:pt x="6133" y="8295"/>
                      <a:pt x="5906" y="8330"/>
                      <a:pt x="5775" y="8354"/>
                    </a:cubicBezTo>
                    <a:cubicBezTo>
                      <a:pt x="5532" y="8375"/>
                      <a:pt x="5302" y="8385"/>
                      <a:pt x="5085" y="8385"/>
                    </a:cubicBezTo>
                    <a:cubicBezTo>
                      <a:pt x="3415" y="8385"/>
                      <a:pt x="2494" y="7765"/>
                      <a:pt x="1704" y="6342"/>
                    </a:cubicBezTo>
                    <a:cubicBezTo>
                      <a:pt x="1465" y="5675"/>
                      <a:pt x="1656" y="3508"/>
                      <a:pt x="2608" y="2282"/>
                    </a:cubicBezTo>
                    <a:cubicBezTo>
                      <a:pt x="2985" y="1766"/>
                      <a:pt x="4043" y="1358"/>
                      <a:pt x="5251" y="1358"/>
                    </a:cubicBezTo>
                    <a:cubicBezTo>
                      <a:pt x="5800" y="1358"/>
                      <a:pt x="6381" y="1442"/>
                      <a:pt x="6942" y="1639"/>
                    </a:cubicBezTo>
                    <a:cubicBezTo>
                      <a:pt x="7374" y="1705"/>
                      <a:pt x="7814" y="2030"/>
                      <a:pt x="8243" y="2030"/>
                    </a:cubicBezTo>
                    <a:cubicBezTo>
                      <a:pt x="8358" y="2030"/>
                      <a:pt x="8472" y="2007"/>
                      <a:pt x="8585" y="1949"/>
                    </a:cubicBezTo>
                    <a:cubicBezTo>
                      <a:pt x="9097" y="1675"/>
                      <a:pt x="8990" y="841"/>
                      <a:pt x="8419" y="699"/>
                    </a:cubicBezTo>
                    <a:cubicBezTo>
                      <a:pt x="7412" y="291"/>
                      <a:pt x="6219" y="0"/>
                      <a:pt x="5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8"/>
            <p:cNvGrpSpPr/>
            <p:nvPr/>
          </p:nvGrpSpPr>
          <p:grpSpPr>
            <a:xfrm>
              <a:off x="1606725" y="824700"/>
              <a:ext cx="175100" cy="143475"/>
              <a:chOff x="1808250" y="1643825"/>
              <a:chExt cx="175100" cy="143475"/>
            </a:xfrm>
          </p:grpSpPr>
          <p:sp>
            <p:nvSpPr>
              <p:cNvPr id="116" name="Google Shape;116;p8"/>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accent4"/>
        </a:solidFill>
        <a:effectLst/>
      </p:bgPr>
    </p:bg>
    <p:spTree>
      <p:nvGrpSpPr>
        <p:cNvPr id="1" name="Shape 118"/>
        <p:cNvGrpSpPr/>
        <p:nvPr/>
      </p:nvGrpSpPr>
      <p:grpSpPr>
        <a:xfrm>
          <a:off x="0" y="0"/>
          <a:ext cx="0" cy="0"/>
          <a:chOff x="0" y="0"/>
          <a:chExt cx="0" cy="0"/>
        </a:xfrm>
      </p:grpSpPr>
      <p:sp>
        <p:nvSpPr>
          <p:cNvPr id="119" name="Google Shape;119;p9"/>
          <p:cNvSpPr/>
          <p:nvPr/>
        </p:nvSpPr>
        <p:spPr>
          <a:xfrm>
            <a:off x="131100" y="137700"/>
            <a:ext cx="8881800" cy="4868100"/>
          </a:xfrm>
          <a:prstGeom prst="roundRect">
            <a:avLst>
              <a:gd name="adj" fmla="val 16667"/>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21" name="Google Shape;121;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22" name="Google Shape;122;p9"/>
          <p:cNvSpPr/>
          <p:nvPr/>
        </p:nvSpPr>
        <p:spPr>
          <a:xfrm rot="7879623">
            <a:off x="-173381" y="3930834"/>
            <a:ext cx="1784116" cy="1296094"/>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9"/>
          <p:cNvSpPr/>
          <p:nvPr/>
        </p:nvSpPr>
        <p:spPr>
          <a:xfrm rot="-3144547">
            <a:off x="7973624" y="965287"/>
            <a:ext cx="1784090" cy="1296075"/>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4" name="Google Shape;124;p9"/>
          <p:cNvGrpSpPr/>
          <p:nvPr/>
        </p:nvGrpSpPr>
        <p:grpSpPr>
          <a:xfrm>
            <a:off x="2138503" y="4289716"/>
            <a:ext cx="403659" cy="398069"/>
            <a:chOff x="588850" y="618775"/>
            <a:chExt cx="703975" cy="694225"/>
          </a:xfrm>
        </p:grpSpPr>
        <p:sp>
          <p:nvSpPr>
            <p:cNvPr id="125" name="Google Shape;125;p9"/>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9"/>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7" name="Google Shape;127;p9"/>
          <p:cNvGrpSpPr/>
          <p:nvPr/>
        </p:nvGrpSpPr>
        <p:grpSpPr>
          <a:xfrm>
            <a:off x="7808000" y="511175"/>
            <a:ext cx="741425" cy="590900"/>
            <a:chOff x="708975" y="834125"/>
            <a:chExt cx="741425" cy="590900"/>
          </a:xfrm>
        </p:grpSpPr>
        <p:grpSp>
          <p:nvGrpSpPr>
            <p:cNvPr id="128" name="Google Shape;128;p9"/>
            <p:cNvGrpSpPr/>
            <p:nvPr/>
          </p:nvGrpSpPr>
          <p:grpSpPr>
            <a:xfrm>
              <a:off x="985350" y="1253475"/>
              <a:ext cx="193200" cy="171550"/>
              <a:chOff x="1141700" y="1345000"/>
              <a:chExt cx="193200" cy="171550"/>
            </a:xfrm>
          </p:grpSpPr>
          <p:sp>
            <p:nvSpPr>
              <p:cNvPr id="129" name="Google Shape;129;p9"/>
              <p:cNvSpPr/>
              <p:nvPr/>
            </p:nvSpPr>
            <p:spPr>
              <a:xfrm>
                <a:off x="1157775" y="1362850"/>
                <a:ext cx="149825" cy="136225"/>
              </a:xfrm>
              <a:custGeom>
                <a:avLst/>
                <a:gdLst/>
                <a:ahLst/>
                <a:cxnLst/>
                <a:rect l="l" t="t" r="r" b="b"/>
                <a:pathLst>
                  <a:path w="5993" h="5449" extrusionOk="0">
                    <a:moveTo>
                      <a:pt x="2636" y="0"/>
                    </a:moveTo>
                    <a:cubicBezTo>
                      <a:pt x="1842" y="0"/>
                      <a:pt x="1009" y="409"/>
                      <a:pt x="381" y="1400"/>
                    </a:cubicBezTo>
                    <a:cubicBezTo>
                      <a:pt x="36" y="2019"/>
                      <a:pt x="0" y="2697"/>
                      <a:pt x="155" y="3293"/>
                    </a:cubicBezTo>
                    <a:cubicBezTo>
                      <a:pt x="131" y="3543"/>
                      <a:pt x="131" y="3793"/>
                      <a:pt x="203" y="4055"/>
                    </a:cubicBezTo>
                    <a:cubicBezTo>
                      <a:pt x="512" y="5023"/>
                      <a:pt x="1335" y="5448"/>
                      <a:pt x="2210" y="5448"/>
                    </a:cubicBezTo>
                    <a:cubicBezTo>
                      <a:pt x="3120" y="5448"/>
                      <a:pt x="4086" y="4987"/>
                      <a:pt x="4584" y="4198"/>
                    </a:cubicBezTo>
                    <a:cubicBezTo>
                      <a:pt x="5992" y="2056"/>
                      <a:pt x="441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a:off x="1141700" y="1345000"/>
                <a:ext cx="193200" cy="171550"/>
              </a:xfrm>
              <a:custGeom>
                <a:avLst/>
                <a:gdLst/>
                <a:ahLst/>
                <a:cxnLst/>
                <a:rect l="l" t="t" r="r" b="b"/>
                <a:pathLst>
                  <a:path w="7728" h="6862" extrusionOk="0">
                    <a:moveTo>
                      <a:pt x="3786" y="1363"/>
                    </a:moveTo>
                    <a:cubicBezTo>
                      <a:pt x="4298" y="1363"/>
                      <a:pt x="5096" y="1530"/>
                      <a:pt x="5358" y="2268"/>
                    </a:cubicBezTo>
                    <a:cubicBezTo>
                      <a:pt x="5754" y="3705"/>
                      <a:pt x="4574" y="5479"/>
                      <a:pt x="3180" y="5479"/>
                    </a:cubicBezTo>
                    <a:cubicBezTo>
                      <a:pt x="2981" y="5479"/>
                      <a:pt x="2776" y="5443"/>
                      <a:pt x="2572" y="5364"/>
                    </a:cubicBezTo>
                    <a:cubicBezTo>
                      <a:pt x="2048" y="5304"/>
                      <a:pt x="1393" y="4209"/>
                      <a:pt x="1369" y="3376"/>
                    </a:cubicBezTo>
                    <a:cubicBezTo>
                      <a:pt x="1239" y="2923"/>
                      <a:pt x="2251" y="1935"/>
                      <a:pt x="2893" y="1756"/>
                    </a:cubicBezTo>
                    <a:cubicBezTo>
                      <a:pt x="3191" y="1637"/>
                      <a:pt x="3572" y="1613"/>
                      <a:pt x="3786" y="1363"/>
                    </a:cubicBezTo>
                    <a:close/>
                    <a:moveTo>
                      <a:pt x="3862" y="1"/>
                    </a:moveTo>
                    <a:cubicBezTo>
                      <a:pt x="3664" y="1"/>
                      <a:pt x="3465" y="21"/>
                      <a:pt x="3286" y="101"/>
                    </a:cubicBezTo>
                    <a:cubicBezTo>
                      <a:pt x="3203" y="149"/>
                      <a:pt x="3144" y="185"/>
                      <a:pt x="3108" y="209"/>
                    </a:cubicBezTo>
                    <a:cubicBezTo>
                      <a:pt x="3060" y="232"/>
                      <a:pt x="3024" y="268"/>
                      <a:pt x="2989" y="304"/>
                    </a:cubicBezTo>
                    <a:cubicBezTo>
                      <a:pt x="1548" y="673"/>
                      <a:pt x="36" y="1792"/>
                      <a:pt x="0" y="3399"/>
                    </a:cubicBezTo>
                    <a:cubicBezTo>
                      <a:pt x="84" y="5289"/>
                      <a:pt x="1442" y="6861"/>
                      <a:pt x="3134" y="6861"/>
                    </a:cubicBezTo>
                    <a:cubicBezTo>
                      <a:pt x="3618" y="6861"/>
                      <a:pt x="4128" y="6733"/>
                      <a:pt x="4644" y="6447"/>
                    </a:cubicBezTo>
                    <a:cubicBezTo>
                      <a:pt x="7442" y="5090"/>
                      <a:pt x="7727" y="244"/>
                      <a:pt x="4060" y="6"/>
                    </a:cubicBezTo>
                    <a:cubicBezTo>
                      <a:pt x="3995" y="3"/>
                      <a:pt x="3929" y="1"/>
                      <a:pt x="38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1" name="Google Shape;131;p9"/>
            <p:cNvGrpSpPr/>
            <p:nvPr/>
          </p:nvGrpSpPr>
          <p:grpSpPr>
            <a:xfrm>
              <a:off x="708975" y="834125"/>
              <a:ext cx="265250" cy="244300"/>
              <a:chOff x="1139600" y="850250"/>
              <a:chExt cx="265250" cy="244300"/>
            </a:xfrm>
          </p:grpSpPr>
          <p:sp>
            <p:nvSpPr>
              <p:cNvPr id="132" name="Google Shape;132;p9"/>
              <p:cNvSpPr/>
              <p:nvPr/>
            </p:nvSpPr>
            <p:spPr>
              <a:xfrm>
                <a:off x="1162125" y="879300"/>
                <a:ext cx="223075" cy="196550"/>
              </a:xfrm>
              <a:custGeom>
                <a:avLst/>
                <a:gdLst/>
                <a:ahLst/>
                <a:cxnLst/>
                <a:rect l="l" t="t" r="r" b="b"/>
                <a:pathLst>
                  <a:path w="8923" h="7862" extrusionOk="0">
                    <a:moveTo>
                      <a:pt x="4456" y="1"/>
                    </a:moveTo>
                    <a:cubicBezTo>
                      <a:pt x="2706" y="1"/>
                      <a:pt x="886" y="673"/>
                      <a:pt x="481" y="2430"/>
                    </a:cubicBezTo>
                    <a:cubicBezTo>
                      <a:pt x="1" y="4699"/>
                      <a:pt x="1950" y="7862"/>
                      <a:pt x="4327" y="7862"/>
                    </a:cubicBezTo>
                    <a:cubicBezTo>
                      <a:pt x="4719" y="7862"/>
                      <a:pt x="5123" y="7776"/>
                      <a:pt x="5529" y="7585"/>
                    </a:cubicBezTo>
                    <a:cubicBezTo>
                      <a:pt x="7351" y="6692"/>
                      <a:pt x="8923" y="4192"/>
                      <a:pt x="7982" y="2204"/>
                    </a:cubicBezTo>
                    <a:cubicBezTo>
                      <a:pt x="7815" y="1930"/>
                      <a:pt x="7625" y="1680"/>
                      <a:pt x="7410" y="1465"/>
                    </a:cubicBezTo>
                    <a:cubicBezTo>
                      <a:pt x="7375" y="953"/>
                      <a:pt x="7065" y="465"/>
                      <a:pt x="6470" y="310"/>
                    </a:cubicBezTo>
                    <a:cubicBezTo>
                      <a:pt x="5878" y="113"/>
                      <a:pt x="5173" y="1"/>
                      <a:pt x="44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9"/>
              <p:cNvSpPr/>
              <p:nvPr/>
            </p:nvSpPr>
            <p:spPr>
              <a:xfrm>
                <a:off x="1139600" y="850250"/>
                <a:ext cx="265250" cy="244300"/>
              </a:xfrm>
              <a:custGeom>
                <a:avLst/>
                <a:gdLst/>
                <a:ahLst/>
                <a:cxnLst/>
                <a:rect l="l" t="t" r="r" b="b"/>
                <a:pathLst>
                  <a:path w="10610" h="9772" extrusionOk="0">
                    <a:moveTo>
                      <a:pt x="5064" y="0"/>
                    </a:moveTo>
                    <a:cubicBezTo>
                      <a:pt x="3624" y="0"/>
                      <a:pt x="2244" y="451"/>
                      <a:pt x="1358" y="1687"/>
                    </a:cubicBezTo>
                    <a:cubicBezTo>
                      <a:pt x="477" y="3139"/>
                      <a:pt x="1" y="4913"/>
                      <a:pt x="358" y="6592"/>
                    </a:cubicBezTo>
                    <a:cubicBezTo>
                      <a:pt x="775" y="8009"/>
                      <a:pt x="2085" y="9092"/>
                      <a:pt x="3454" y="9545"/>
                    </a:cubicBezTo>
                    <a:cubicBezTo>
                      <a:pt x="3988" y="9697"/>
                      <a:pt x="4542" y="9772"/>
                      <a:pt x="5095" y="9772"/>
                    </a:cubicBezTo>
                    <a:cubicBezTo>
                      <a:pt x="6969" y="9772"/>
                      <a:pt x="8822" y="8906"/>
                      <a:pt x="9788" y="7223"/>
                    </a:cubicBezTo>
                    <a:cubicBezTo>
                      <a:pt x="10526" y="5925"/>
                      <a:pt x="10609" y="4199"/>
                      <a:pt x="10050" y="2830"/>
                    </a:cubicBezTo>
                    <a:cubicBezTo>
                      <a:pt x="9859" y="2449"/>
                      <a:pt x="9764" y="1913"/>
                      <a:pt x="9300" y="1782"/>
                    </a:cubicBezTo>
                    <a:cubicBezTo>
                      <a:pt x="9236" y="1765"/>
                      <a:pt x="9175" y="1757"/>
                      <a:pt x="9116" y="1757"/>
                    </a:cubicBezTo>
                    <a:cubicBezTo>
                      <a:pt x="8557" y="1757"/>
                      <a:pt x="8232" y="2474"/>
                      <a:pt x="8609" y="2937"/>
                    </a:cubicBezTo>
                    <a:cubicBezTo>
                      <a:pt x="9478" y="4544"/>
                      <a:pt x="8943" y="6664"/>
                      <a:pt x="7811" y="7473"/>
                    </a:cubicBezTo>
                    <a:cubicBezTo>
                      <a:pt x="7038" y="7997"/>
                      <a:pt x="6954" y="8140"/>
                      <a:pt x="6216" y="8271"/>
                    </a:cubicBezTo>
                    <a:cubicBezTo>
                      <a:pt x="6133" y="8295"/>
                      <a:pt x="5906" y="8330"/>
                      <a:pt x="5775" y="8354"/>
                    </a:cubicBezTo>
                    <a:cubicBezTo>
                      <a:pt x="5532" y="8375"/>
                      <a:pt x="5302" y="8385"/>
                      <a:pt x="5085" y="8385"/>
                    </a:cubicBezTo>
                    <a:cubicBezTo>
                      <a:pt x="3415" y="8385"/>
                      <a:pt x="2494" y="7765"/>
                      <a:pt x="1704" y="6342"/>
                    </a:cubicBezTo>
                    <a:cubicBezTo>
                      <a:pt x="1465" y="5675"/>
                      <a:pt x="1656" y="3508"/>
                      <a:pt x="2608" y="2282"/>
                    </a:cubicBezTo>
                    <a:cubicBezTo>
                      <a:pt x="2985" y="1766"/>
                      <a:pt x="4043" y="1358"/>
                      <a:pt x="5251" y="1358"/>
                    </a:cubicBezTo>
                    <a:cubicBezTo>
                      <a:pt x="5800" y="1358"/>
                      <a:pt x="6381" y="1442"/>
                      <a:pt x="6942" y="1639"/>
                    </a:cubicBezTo>
                    <a:cubicBezTo>
                      <a:pt x="7374" y="1705"/>
                      <a:pt x="7814" y="2030"/>
                      <a:pt x="8243" y="2030"/>
                    </a:cubicBezTo>
                    <a:cubicBezTo>
                      <a:pt x="8358" y="2030"/>
                      <a:pt x="8472" y="2007"/>
                      <a:pt x="8585" y="1949"/>
                    </a:cubicBezTo>
                    <a:cubicBezTo>
                      <a:pt x="9097" y="1675"/>
                      <a:pt x="8990" y="841"/>
                      <a:pt x="8419" y="699"/>
                    </a:cubicBezTo>
                    <a:cubicBezTo>
                      <a:pt x="7412" y="291"/>
                      <a:pt x="6219" y="0"/>
                      <a:pt x="5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 name="Google Shape;134;p9"/>
            <p:cNvGrpSpPr/>
            <p:nvPr/>
          </p:nvGrpSpPr>
          <p:grpSpPr>
            <a:xfrm>
              <a:off x="1275300" y="1029325"/>
              <a:ext cx="175100" cy="143475"/>
              <a:chOff x="1808250" y="1643825"/>
              <a:chExt cx="175100" cy="143475"/>
            </a:xfrm>
          </p:grpSpPr>
          <p:sp>
            <p:nvSpPr>
              <p:cNvPr id="135" name="Google Shape;135;p9"/>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9"/>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7"/>
        <p:cNvGrpSpPr/>
        <p:nvPr/>
      </p:nvGrpSpPr>
      <p:grpSpPr>
        <a:xfrm>
          <a:off x="0" y="0"/>
          <a:ext cx="0" cy="0"/>
          <a:chOff x="0" y="0"/>
          <a:chExt cx="0" cy="0"/>
        </a:xfrm>
      </p:grpSpPr>
      <p:sp>
        <p:nvSpPr>
          <p:cNvPr id="138" name="Google Shape;138;p10"/>
          <p:cNvSpPr/>
          <p:nvPr/>
        </p:nvSpPr>
        <p:spPr>
          <a:xfrm>
            <a:off x="131100" y="137700"/>
            <a:ext cx="8881800" cy="4868100"/>
          </a:xfrm>
          <a:prstGeom prst="roundRect">
            <a:avLst>
              <a:gd name="adj" fmla="val 16667"/>
            </a:avLst>
          </a:pr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0"/>
          <p:cNvSpPr txBox="1">
            <a:spLocks noGrp="1"/>
          </p:cNvSpPr>
          <p:nvPr>
            <p:ph type="title"/>
          </p:nvPr>
        </p:nvSpPr>
        <p:spPr>
          <a:xfrm>
            <a:off x="713225" y="445025"/>
            <a:ext cx="7717500" cy="693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000"/>
              <a:buNone/>
              <a:defRPr sz="4000"/>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grpSp>
        <p:nvGrpSpPr>
          <p:cNvPr id="140" name="Google Shape;140;p10"/>
          <p:cNvGrpSpPr/>
          <p:nvPr/>
        </p:nvGrpSpPr>
        <p:grpSpPr>
          <a:xfrm>
            <a:off x="7951400" y="548200"/>
            <a:ext cx="868800" cy="675427"/>
            <a:chOff x="5976850" y="432600"/>
            <a:chExt cx="868800" cy="675427"/>
          </a:xfrm>
        </p:grpSpPr>
        <p:grpSp>
          <p:nvGrpSpPr>
            <p:cNvPr id="141" name="Google Shape;141;p10"/>
            <p:cNvGrpSpPr/>
            <p:nvPr/>
          </p:nvGrpSpPr>
          <p:grpSpPr>
            <a:xfrm rot="-1985293">
              <a:off x="6042583" y="695967"/>
              <a:ext cx="349454" cy="344614"/>
              <a:chOff x="588850" y="618775"/>
              <a:chExt cx="703975" cy="694225"/>
            </a:xfrm>
          </p:grpSpPr>
          <p:sp>
            <p:nvSpPr>
              <p:cNvPr id="142" name="Google Shape;142;p10"/>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0"/>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 name="Google Shape;144;p10"/>
            <p:cNvGrpSpPr/>
            <p:nvPr/>
          </p:nvGrpSpPr>
          <p:grpSpPr>
            <a:xfrm>
              <a:off x="6652450" y="628525"/>
              <a:ext cx="193200" cy="171550"/>
              <a:chOff x="1141700" y="1345000"/>
              <a:chExt cx="193200" cy="171550"/>
            </a:xfrm>
          </p:grpSpPr>
          <p:sp>
            <p:nvSpPr>
              <p:cNvPr id="145" name="Google Shape;145;p10"/>
              <p:cNvSpPr/>
              <p:nvPr/>
            </p:nvSpPr>
            <p:spPr>
              <a:xfrm>
                <a:off x="1157775" y="1362850"/>
                <a:ext cx="149825" cy="136225"/>
              </a:xfrm>
              <a:custGeom>
                <a:avLst/>
                <a:gdLst/>
                <a:ahLst/>
                <a:cxnLst/>
                <a:rect l="l" t="t" r="r" b="b"/>
                <a:pathLst>
                  <a:path w="5993" h="5449" extrusionOk="0">
                    <a:moveTo>
                      <a:pt x="2636" y="0"/>
                    </a:moveTo>
                    <a:cubicBezTo>
                      <a:pt x="1842" y="0"/>
                      <a:pt x="1009" y="409"/>
                      <a:pt x="381" y="1400"/>
                    </a:cubicBezTo>
                    <a:cubicBezTo>
                      <a:pt x="36" y="2019"/>
                      <a:pt x="0" y="2697"/>
                      <a:pt x="155" y="3293"/>
                    </a:cubicBezTo>
                    <a:cubicBezTo>
                      <a:pt x="131" y="3543"/>
                      <a:pt x="131" y="3793"/>
                      <a:pt x="203" y="4055"/>
                    </a:cubicBezTo>
                    <a:cubicBezTo>
                      <a:pt x="512" y="5023"/>
                      <a:pt x="1335" y="5448"/>
                      <a:pt x="2210" y="5448"/>
                    </a:cubicBezTo>
                    <a:cubicBezTo>
                      <a:pt x="3120" y="5448"/>
                      <a:pt x="4086" y="4987"/>
                      <a:pt x="4584" y="4198"/>
                    </a:cubicBezTo>
                    <a:cubicBezTo>
                      <a:pt x="5992" y="2056"/>
                      <a:pt x="441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0"/>
              <p:cNvSpPr/>
              <p:nvPr/>
            </p:nvSpPr>
            <p:spPr>
              <a:xfrm>
                <a:off x="1141700" y="1345000"/>
                <a:ext cx="193200" cy="171550"/>
              </a:xfrm>
              <a:custGeom>
                <a:avLst/>
                <a:gdLst/>
                <a:ahLst/>
                <a:cxnLst/>
                <a:rect l="l" t="t" r="r" b="b"/>
                <a:pathLst>
                  <a:path w="7728" h="6862" extrusionOk="0">
                    <a:moveTo>
                      <a:pt x="3786" y="1363"/>
                    </a:moveTo>
                    <a:cubicBezTo>
                      <a:pt x="4298" y="1363"/>
                      <a:pt x="5096" y="1530"/>
                      <a:pt x="5358" y="2268"/>
                    </a:cubicBezTo>
                    <a:cubicBezTo>
                      <a:pt x="5754" y="3705"/>
                      <a:pt x="4574" y="5479"/>
                      <a:pt x="3180" y="5479"/>
                    </a:cubicBezTo>
                    <a:cubicBezTo>
                      <a:pt x="2981" y="5479"/>
                      <a:pt x="2776" y="5443"/>
                      <a:pt x="2572" y="5364"/>
                    </a:cubicBezTo>
                    <a:cubicBezTo>
                      <a:pt x="2048" y="5304"/>
                      <a:pt x="1393" y="4209"/>
                      <a:pt x="1369" y="3376"/>
                    </a:cubicBezTo>
                    <a:cubicBezTo>
                      <a:pt x="1239" y="2923"/>
                      <a:pt x="2251" y="1935"/>
                      <a:pt x="2893" y="1756"/>
                    </a:cubicBezTo>
                    <a:cubicBezTo>
                      <a:pt x="3191" y="1637"/>
                      <a:pt x="3572" y="1613"/>
                      <a:pt x="3786" y="1363"/>
                    </a:cubicBezTo>
                    <a:close/>
                    <a:moveTo>
                      <a:pt x="3862" y="1"/>
                    </a:moveTo>
                    <a:cubicBezTo>
                      <a:pt x="3664" y="1"/>
                      <a:pt x="3465" y="21"/>
                      <a:pt x="3286" y="101"/>
                    </a:cubicBezTo>
                    <a:cubicBezTo>
                      <a:pt x="3203" y="149"/>
                      <a:pt x="3144" y="185"/>
                      <a:pt x="3108" y="209"/>
                    </a:cubicBezTo>
                    <a:cubicBezTo>
                      <a:pt x="3060" y="232"/>
                      <a:pt x="3024" y="268"/>
                      <a:pt x="2989" y="304"/>
                    </a:cubicBezTo>
                    <a:cubicBezTo>
                      <a:pt x="1548" y="673"/>
                      <a:pt x="36" y="1792"/>
                      <a:pt x="0" y="3399"/>
                    </a:cubicBezTo>
                    <a:cubicBezTo>
                      <a:pt x="84" y="5289"/>
                      <a:pt x="1442" y="6861"/>
                      <a:pt x="3134" y="6861"/>
                    </a:cubicBezTo>
                    <a:cubicBezTo>
                      <a:pt x="3618" y="6861"/>
                      <a:pt x="4128" y="6733"/>
                      <a:pt x="4644" y="6447"/>
                    </a:cubicBezTo>
                    <a:cubicBezTo>
                      <a:pt x="7442" y="5090"/>
                      <a:pt x="7727" y="244"/>
                      <a:pt x="4060" y="6"/>
                    </a:cubicBezTo>
                    <a:cubicBezTo>
                      <a:pt x="3995" y="3"/>
                      <a:pt x="3929" y="1"/>
                      <a:pt x="38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 name="Google Shape;147;p10"/>
            <p:cNvGrpSpPr/>
            <p:nvPr/>
          </p:nvGrpSpPr>
          <p:grpSpPr>
            <a:xfrm>
              <a:off x="6207425" y="432600"/>
              <a:ext cx="175100" cy="143475"/>
              <a:chOff x="1808250" y="1643825"/>
              <a:chExt cx="175100" cy="143475"/>
            </a:xfrm>
          </p:grpSpPr>
          <p:sp>
            <p:nvSpPr>
              <p:cNvPr id="148" name="Google Shape;148;p10"/>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0"/>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0" name="Google Shape;150;p10"/>
          <p:cNvGrpSpPr/>
          <p:nvPr/>
        </p:nvGrpSpPr>
        <p:grpSpPr>
          <a:xfrm>
            <a:off x="661425" y="3573775"/>
            <a:ext cx="1046225" cy="991818"/>
            <a:chOff x="275800" y="1175400"/>
            <a:chExt cx="1046225" cy="991818"/>
          </a:xfrm>
        </p:grpSpPr>
        <p:grpSp>
          <p:nvGrpSpPr>
            <p:cNvPr id="151" name="Google Shape;151;p10"/>
            <p:cNvGrpSpPr/>
            <p:nvPr/>
          </p:nvGrpSpPr>
          <p:grpSpPr>
            <a:xfrm>
              <a:off x="452652" y="1653284"/>
              <a:ext cx="521153" cy="513935"/>
              <a:chOff x="588850" y="618775"/>
              <a:chExt cx="703975" cy="694225"/>
            </a:xfrm>
          </p:grpSpPr>
          <p:sp>
            <p:nvSpPr>
              <p:cNvPr id="152" name="Google Shape;152;p10"/>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0"/>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0"/>
            <p:cNvGrpSpPr/>
            <p:nvPr/>
          </p:nvGrpSpPr>
          <p:grpSpPr>
            <a:xfrm>
              <a:off x="856975" y="1399550"/>
              <a:ext cx="193200" cy="171550"/>
              <a:chOff x="1141700" y="1345000"/>
              <a:chExt cx="193200" cy="171550"/>
            </a:xfrm>
          </p:grpSpPr>
          <p:sp>
            <p:nvSpPr>
              <p:cNvPr id="155" name="Google Shape;155;p10"/>
              <p:cNvSpPr/>
              <p:nvPr/>
            </p:nvSpPr>
            <p:spPr>
              <a:xfrm>
                <a:off x="1157775" y="1362850"/>
                <a:ext cx="149825" cy="136225"/>
              </a:xfrm>
              <a:custGeom>
                <a:avLst/>
                <a:gdLst/>
                <a:ahLst/>
                <a:cxnLst/>
                <a:rect l="l" t="t" r="r" b="b"/>
                <a:pathLst>
                  <a:path w="5993" h="5449" extrusionOk="0">
                    <a:moveTo>
                      <a:pt x="2636" y="0"/>
                    </a:moveTo>
                    <a:cubicBezTo>
                      <a:pt x="1842" y="0"/>
                      <a:pt x="1009" y="409"/>
                      <a:pt x="381" y="1400"/>
                    </a:cubicBezTo>
                    <a:cubicBezTo>
                      <a:pt x="36" y="2019"/>
                      <a:pt x="0" y="2697"/>
                      <a:pt x="155" y="3293"/>
                    </a:cubicBezTo>
                    <a:cubicBezTo>
                      <a:pt x="131" y="3543"/>
                      <a:pt x="131" y="3793"/>
                      <a:pt x="203" y="4055"/>
                    </a:cubicBezTo>
                    <a:cubicBezTo>
                      <a:pt x="512" y="5023"/>
                      <a:pt x="1335" y="5448"/>
                      <a:pt x="2210" y="5448"/>
                    </a:cubicBezTo>
                    <a:cubicBezTo>
                      <a:pt x="3120" y="5448"/>
                      <a:pt x="4086" y="4987"/>
                      <a:pt x="4584" y="4198"/>
                    </a:cubicBezTo>
                    <a:cubicBezTo>
                      <a:pt x="5992" y="2056"/>
                      <a:pt x="441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0"/>
              <p:cNvSpPr/>
              <p:nvPr/>
            </p:nvSpPr>
            <p:spPr>
              <a:xfrm>
                <a:off x="1141700" y="1345000"/>
                <a:ext cx="193200" cy="171550"/>
              </a:xfrm>
              <a:custGeom>
                <a:avLst/>
                <a:gdLst/>
                <a:ahLst/>
                <a:cxnLst/>
                <a:rect l="l" t="t" r="r" b="b"/>
                <a:pathLst>
                  <a:path w="7728" h="6862" extrusionOk="0">
                    <a:moveTo>
                      <a:pt x="3786" y="1363"/>
                    </a:moveTo>
                    <a:cubicBezTo>
                      <a:pt x="4298" y="1363"/>
                      <a:pt x="5096" y="1530"/>
                      <a:pt x="5358" y="2268"/>
                    </a:cubicBezTo>
                    <a:cubicBezTo>
                      <a:pt x="5754" y="3705"/>
                      <a:pt x="4574" y="5479"/>
                      <a:pt x="3180" y="5479"/>
                    </a:cubicBezTo>
                    <a:cubicBezTo>
                      <a:pt x="2981" y="5479"/>
                      <a:pt x="2776" y="5443"/>
                      <a:pt x="2572" y="5364"/>
                    </a:cubicBezTo>
                    <a:cubicBezTo>
                      <a:pt x="2048" y="5304"/>
                      <a:pt x="1393" y="4209"/>
                      <a:pt x="1369" y="3376"/>
                    </a:cubicBezTo>
                    <a:cubicBezTo>
                      <a:pt x="1239" y="2923"/>
                      <a:pt x="2251" y="1935"/>
                      <a:pt x="2893" y="1756"/>
                    </a:cubicBezTo>
                    <a:cubicBezTo>
                      <a:pt x="3191" y="1637"/>
                      <a:pt x="3572" y="1613"/>
                      <a:pt x="3786" y="1363"/>
                    </a:cubicBezTo>
                    <a:close/>
                    <a:moveTo>
                      <a:pt x="3862" y="1"/>
                    </a:moveTo>
                    <a:cubicBezTo>
                      <a:pt x="3664" y="1"/>
                      <a:pt x="3465" y="21"/>
                      <a:pt x="3286" y="101"/>
                    </a:cubicBezTo>
                    <a:cubicBezTo>
                      <a:pt x="3203" y="149"/>
                      <a:pt x="3144" y="185"/>
                      <a:pt x="3108" y="209"/>
                    </a:cubicBezTo>
                    <a:cubicBezTo>
                      <a:pt x="3060" y="232"/>
                      <a:pt x="3024" y="268"/>
                      <a:pt x="2989" y="304"/>
                    </a:cubicBezTo>
                    <a:cubicBezTo>
                      <a:pt x="1548" y="673"/>
                      <a:pt x="36" y="1792"/>
                      <a:pt x="0" y="3399"/>
                    </a:cubicBezTo>
                    <a:cubicBezTo>
                      <a:pt x="84" y="5289"/>
                      <a:pt x="1442" y="6861"/>
                      <a:pt x="3134" y="6861"/>
                    </a:cubicBezTo>
                    <a:cubicBezTo>
                      <a:pt x="3618" y="6861"/>
                      <a:pt x="4128" y="6733"/>
                      <a:pt x="4644" y="6447"/>
                    </a:cubicBezTo>
                    <a:cubicBezTo>
                      <a:pt x="7442" y="5090"/>
                      <a:pt x="7727" y="244"/>
                      <a:pt x="4060" y="6"/>
                    </a:cubicBezTo>
                    <a:cubicBezTo>
                      <a:pt x="3995" y="3"/>
                      <a:pt x="3929" y="1"/>
                      <a:pt x="38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 name="Google Shape;157;p10"/>
            <p:cNvGrpSpPr/>
            <p:nvPr/>
          </p:nvGrpSpPr>
          <p:grpSpPr>
            <a:xfrm>
              <a:off x="275800" y="1208800"/>
              <a:ext cx="265250" cy="244300"/>
              <a:chOff x="834800" y="1078850"/>
              <a:chExt cx="265250" cy="244300"/>
            </a:xfrm>
          </p:grpSpPr>
          <p:sp>
            <p:nvSpPr>
              <p:cNvPr id="158" name="Google Shape;158;p10"/>
              <p:cNvSpPr/>
              <p:nvPr/>
            </p:nvSpPr>
            <p:spPr>
              <a:xfrm>
                <a:off x="857325" y="1107900"/>
                <a:ext cx="223075" cy="196550"/>
              </a:xfrm>
              <a:custGeom>
                <a:avLst/>
                <a:gdLst/>
                <a:ahLst/>
                <a:cxnLst/>
                <a:rect l="l" t="t" r="r" b="b"/>
                <a:pathLst>
                  <a:path w="8923" h="7862" extrusionOk="0">
                    <a:moveTo>
                      <a:pt x="4456" y="1"/>
                    </a:moveTo>
                    <a:cubicBezTo>
                      <a:pt x="2706" y="1"/>
                      <a:pt x="886" y="673"/>
                      <a:pt x="481" y="2430"/>
                    </a:cubicBezTo>
                    <a:cubicBezTo>
                      <a:pt x="1" y="4699"/>
                      <a:pt x="1950" y="7862"/>
                      <a:pt x="4327" y="7862"/>
                    </a:cubicBezTo>
                    <a:cubicBezTo>
                      <a:pt x="4719" y="7862"/>
                      <a:pt x="5123" y="7776"/>
                      <a:pt x="5529" y="7585"/>
                    </a:cubicBezTo>
                    <a:cubicBezTo>
                      <a:pt x="7351" y="6692"/>
                      <a:pt x="8923" y="4192"/>
                      <a:pt x="7982" y="2204"/>
                    </a:cubicBezTo>
                    <a:cubicBezTo>
                      <a:pt x="7815" y="1930"/>
                      <a:pt x="7625" y="1680"/>
                      <a:pt x="7410" y="1465"/>
                    </a:cubicBezTo>
                    <a:cubicBezTo>
                      <a:pt x="7375" y="953"/>
                      <a:pt x="7065" y="465"/>
                      <a:pt x="6470" y="310"/>
                    </a:cubicBezTo>
                    <a:cubicBezTo>
                      <a:pt x="5878" y="113"/>
                      <a:pt x="5173" y="1"/>
                      <a:pt x="44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0"/>
              <p:cNvSpPr/>
              <p:nvPr/>
            </p:nvSpPr>
            <p:spPr>
              <a:xfrm>
                <a:off x="834800" y="1078850"/>
                <a:ext cx="265250" cy="244300"/>
              </a:xfrm>
              <a:custGeom>
                <a:avLst/>
                <a:gdLst/>
                <a:ahLst/>
                <a:cxnLst/>
                <a:rect l="l" t="t" r="r" b="b"/>
                <a:pathLst>
                  <a:path w="10610" h="9772" extrusionOk="0">
                    <a:moveTo>
                      <a:pt x="5064" y="0"/>
                    </a:moveTo>
                    <a:cubicBezTo>
                      <a:pt x="3624" y="0"/>
                      <a:pt x="2244" y="451"/>
                      <a:pt x="1358" y="1687"/>
                    </a:cubicBezTo>
                    <a:cubicBezTo>
                      <a:pt x="477" y="3139"/>
                      <a:pt x="1" y="4913"/>
                      <a:pt x="358" y="6592"/>
                    </a:cubicBezTo>
                    <a:cubicBezTo>
                      <a:pt x="775" y="8009"/>
                      <a:pt x="2085" y="9092"/>
                      <a:pt x="3454" y="9545"/>
                    </a:cubicBezTo>
                    <a:cubicBezTo>
                      <a:pt x="3988" y="9697"/>
                      <a:pt x="4542" y="9772"/>
                      <a:pt x="5095" y="9772"/>
                    </a:cubicBezTo>
                    <a:cubicBezTo>
                      <a:pt x="6969" y="9772"/>
                      <a:pt x="8822" y="8906"/>
                      <a:pt x="9788" y="7223"/>
                    </a:cubicBezTo>
                    <a:cubicBezTo>
                      <a:pt x="10526" y="5925"/>
                      <a:pt x="10609" y="4199"/>
                      <a:pt x="10050" y="2830"/>
                    </a:cubicBezTo>
                    <a:cubicBezTo>
                      <a:pt x="9859" y="2449"/>
                      <a:pt x="9764" y="1913"/>
                      <a:pt x="9300" y="1782"/>
                    </a:cubicBezTo>
                    <a:cubicBezTo>
                      <a:pt x="9236" y="1765"/>
                      <a:pt x="9175" y="1757"/>
                      <a:pt x="9116" y="1757"/>
                    </a:cubicBezTo>
                    <a:cubicBezTo>
                      <a:pt x="8557" y="1757"/>
                      <a:pt x="8232" y="2474"/>
                      <a:pt x="8609" y="2937"/>
                    </a:cubicBezTo>
                    <a:cubicBezTo>
                      <a:pt x="9478" y="4544"/>
                      <a:pt x="8943" y="6664"/>
                      <a:pt x="7811" y="7473"/>
                    </a:cubicBezTo>
                    <a:cubicBezTo>
                      <a:pt x="7038" y="7997"/>
                      <a:pt x="6954" y="8140"/>
                      <a:pt x="6216" y="8271"/>
                    </a:cubicBezTo>
                    <a:cubicBezTo>
                      <a:pt x="6133" y="8295"/>
                      <a:pt x="5906" y="8330"/>
                      <a:pt x="5775" y="8354"/>
                    </a:cubicBezTo>
                    <a:cubicBezTo>
                      <a:pt x="5532" y="8375"/>
                      <a:pt x="5302" y="8385"/>
                      <a:pt x="5085" y="8385"/>
                    </a:cubicBezTo>
                    <a:cubicBezTo>
                      <a:pt x="3415" y="8385"/>
                      <a:pt x="2494" y="7765"/>
                      <a:pt x="1704" y="6342"/>
                    </a:cubicBezTo>
                    <a:cubicBezTo>
                      <a:pt x="1465" y="5675"/>
                      <a:pt x="1656" y="3508"/>
                      <a:pt x="2608" y="2282"/>
                    </a:cubicBezTo>
                    <a:cubicBezTo>
                      <a:pt x="2985" y="1766"/>
                      <a:pt x="4043" y="1358"/>
                      <a:pt x="5251" y="1358"/>
                    </a:cubicBezTo>
                    <a:cubicBezTo>
                      <a:pt x="5800" y="1358"/>
                      <a:pt x="6381" y="1442"/>
                      <a:pt x="6942" y="1639"/>
                    </a:cubicBezTo>
                    <a:cubicBezTo>
                      <a:pt x="7374" y="1705"/>
                      <a:pt x="7814" y="2030"/>
                      <a:pt x="8243" y="2030"/>
                    </a:cubicBezTo>
                    <a:cubicBezTo>
                      <a:pt x="8358" y="2030"/>
                      <a:pt x="8472" y="2007"/>
                      <a:pt x="8585" y="1949"/>
                    </a:cubicBezTo>
                    <a:cubicBezTo>
                      <a:pt x="9097" y="1675"/>
                      <a:pt x="8990" y="841"/>
                      <a:pt x="8419" y="699"/>
                    </a:cubicBezTo>
                    <a:cubicBezTo>
                      <a:pt x="7412" y="291"/>
                      <a:pt x="6219" y="0"/>
                      <a:pt x="5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0" name="Google Shape;160;p10"/>
            <p:cNvGrpSpPr/>
            <p:nvPr/>
          </p:nvGrpSpPr>
          <p:grpSpPr>
            <a:xfrm>
              <a:off x="1146925" y="1175400"/>
              <a:ext cx="175100" cy="143475"/>
              <a:chOff x="1808250" y="1643825"/>
              <a:chExt cx="175100" cy="143475"/>
            </a:xfrm>
          </p:grpSpPr>
          <p:sp>
            <p:nvSpPr>
              <p:cNvPr id="161" name="Google Shape;161;p10"/>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0"/>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63" name="Google Shape;163;p10"/>
          <p:cNvSpPr/>
          <p:nvPr/>
        </p:nvSpPr>
        <p:spPr>
          <a:xfrm rot="-2700000">
            <a:off x="-273473" y="2260418"/>
            <a:ext cx="1784148" cy="1296118"/>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0350" y="445025"/>
            <a:ext cx="7723200" cy="5727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Clr>
                <a:schemeClr val="dk1"/>
              </a:buClr>
              <a:buSzPts val="4000"/>
              <a:buFont typeface="Lilita One"/>
              <a:buNone/>
              <a:defRPr sz="4000">
                <a:solidFill>
                  <a:schemeClr val="dk1"/>
                </a:solidFill>
                <a:latin typeface="Lilita One"/>
                <a:ea typeface="Lilita One"/>
                <a:cs typeface="Lilita One"/>
                <a:sym typeface="Lilita One"/>
              </a:defRPr>
            </a:lvl1pPr>
            <a:lvl2pPr lvl="1">
              <a:lnSpc>
                <a:spcPct val="100000"/>
              </a:lnSpc>
              <a:spcBef>
                <a:spcPts val="0"/>
              </a:spcBef>
              <a:spcAft>
                <a:spcPts val="0"/>
              </a:spcAft>
              <a:buClr>
                <a:schemeClr val="dk1"/>
              </a:buClr>
              <a:buSzPts val="4000"/>
              <a:buFont typeface="Lilita One"/>
              <a:buNone/>
              <a:defRPr sz="4000">
                <a:solidFill>
                  <a:schemeClr val="dk1"/>
                </a:solidFill>
                <a:latin typeface="Lilita One"/>
                <a:ea typeface="Lilita One"/>
                <a:cs typeface="Lilita One"/>
                <a:sym typeface="Lilita One"/>
              </a:defRPr>
            </a:lvl2pPr>
            <a:lvl3pPr lvl="2">
              <a:lnSpc>
                <a:spcPct val="100000"/>
              </a:lnSpc>
              <a:spcBef>
                <a:spcPts val="0"/>
              </a:spcBef>
              <a:spcAft>
                <a:spcPts val="0"/>
              </a:spcAft>
              <a:buClr>
                <a:schemeClr val="dk1"/>
              </a:buClr>
              <a:buSzPts val="4000"/>
              <a:buFont typeface="Lilita One"/>
              <a:buNone/>
              <a:defRPr sz="4000">
                <a:solidFill>
                  <a:schemeClr val="dk1"/>
                </a:solidFill>
                <a:latin typeface="Lilita One"/>
                <a:ea typeface="Lilita One"/>
                <a:cs typeface="Lilita One"/>
                <a:sym typeface="Lilita One"/>
              </a:defRPr>
            </a:lvl3pPr>
            <a:lvl4pPr lvl="3">
              <a:lnSpc>
                <a:spcPct val="100000"/>
              </a:lnSpc>
              <a:spcBef>
                <a:spcPts val="0"/>
              </a:spcBef>
              <a:spcAft>
                <a:spcPts val="0"/>
              </a:spcAft>
              <a:buClr>
                <a:schemeClr val="dk1"/>
              </a:buClr>
              <a:buSzPts val="4000"/>
              <a:buFont typeface="Lilita One"/>
              <a:buNone/>
              <a:defRPr sz="4000">
                <a:solidFill>
                  <a:schemeClr val="dk1"/>
                </a:solidFill>
                <a:latin typeface="Lilita One"/>
                <a:ea typeface="Lilita One"/>
                <a:cs typeface="Lilita One"/>
                <a:sym typeface="Lilita One"/>
              </a:defRPr>
            </a:lvl4pPr>
            <a:lvl5pPr lvl="4">
              <a:lnSpc>
                <a:spcPct val="100000"/>
              </a:lnSpc>
              <a:spcBef>
                <a:spcPts val="0"/>
              </a:spcBef>
              <a:spcAft>
                <a:spcPts val="0"/>
              </a:spcAft>
              <a:buClr>
                <a:schemeClr val="dk1"/>
              </a:buClr>
              <a:buSzPts val="4000"/>
              <a:buFont typeface="Lilita One"/>
              <a:buNone/>
              <a:defRPr sz="4000">
                <a:solidFill>
                  <a:schemeClr val="dk1"/>
                </a:solidFill>
                <a:latin typeface="Lilita One"/>
                <a:ea typeface="Lilita One"/>
                <a:cs typeface="Lilita One"/>
                <a:sym typeface="Lilita One"/>
              </a:defRPr>
            </a:lvl5pPr>
            <a:lvl6pPr lvl="5">
              <a:lnSpc>
                <a:spcPct val="100000"/>
              </a:lnSpc>
              <a:spcBef>
                <a:spcPts val="0"/>
              </a:spcBef>
              <a:spcAft>
                <a:spcPts val="0"/>
              </a:spcAft>
              <a:buClr>
                <a:schemeClr val="dk1"/>
              </a:buClr>
              <a:buSzPts val="4000"/>
              <a:buFont typeface="Lilita One"/>
              <a:buNone/>
              <a:defRPr sz="4000">
                <a:solidFill>
                  <a:schemeClr val="dk1"/>
                </a:solidFill>
                <a:latin typeface="Lilita One"/>
                <a:ea typeface="Lilita One"/>
                <a:cs typeface="Lilita One"/>
                <a:sym typeface="Lilita One"/>
              </a:defRPr>
            </a:lvl6pPr>
            <a:lvl7pPr lvl="6">
              <a:lnSpc>
                <a:spcPct val="100000"/>
              </a:lnSpc>
              <a:spcBef>
                <a:spcPts val="0"/>
              </a:spcBef>
              <a:spcAft>
                <a:spcPts val="0"/>
              </a:spcAft>
              <a:buClr>
                <a:schemeClr val="dk1"/>
              </a:buClr>
              <a:buSzPts val="4000"/>
              <a:buFont typeface="Lilita One"/>
              <a:buNone/>
              <a:defRPr sz="4000">
                <a:solidFill>
                  <a:schemeClr val="dk1"/>
                </a:solidFill>
                <a:latin typeface="Lilita One"/>
                <a:ea typeface="Lilita One"/>
                <a:cs typeface="Lilita One"/>
                <a:sym typeface="Lilita One"/>
              </a:defRPr>
            </a:lvl7pPr>
            <a:lvl8pPr lvl="7">
              <a:lnSpc>
                <a:spcPct val="100000"/>
              </a:lnSpc>
              <a:spcBef>
                <a:spcPts val="0"/>
              </a:spcBef>
              <a:spcAft>
                <a:spcPts val="0"/>
              </a:spcAft>
              <a:buClr>
                <a:schemeClr val="dk1"/>
              </a:buClr>
              <a:buSzPts val="4000"/>
              <a:buFont typeface="Lilita One"/>
              <a:buNone/>
              <a:defRPr sz="4000">
                <a:solidFill>
                  <a:schemeClr val="dk1"/>
                </a:solidFill>
                <a:latin typeface="Lilita One"/>
                <a:ea typeface="Lilita One"/>
                <a:cs typeface="Lilita One"/>
                <a:sym typeface="Lilita One"/>
              </a:defRPr>
            </a:lvl8pPr>
            <a:lvl9pPr lvl="8">
              <a:lnSpc>
                <a:spcPct val="100000"/>
              </a:lnSpc>
              <a:spcBef>
                <a:spcPts val="0"/>
              </a:spcBef>
              <a:spcAft>
                <a:spcPts val="0"/>
              </a:spcAft>
              <a:buClr>
                <a:schemeClr val="dk1"/>
              </a:buClr>
              <a:buSzPts val="4000"/>
              <a:buFont typeface="Lilita One"/>
              <a:buNone/>
              <a:defRPr sz="4000">
                <a:solidFill>
                  <a:schemeClr val="dk1"/>
                </a:solidFill>
                <a:latin typeface="Lilita One"/>
                <a:ea typeface="Lilita One"/>
                <a:cs typeface="Lilita One"/>
                <a:sym typeface="Lilita One"/>
              </a:defRPr>
            </a:lvl9pPr>
          </a:lstStyle>
          <a:p>
            <a:endParaRPr/>
          </a:p>
        </p:txBody>
      </p:sp>
      <p:sp>
        <p:nvSpPr>
          <p:cNvPr id="7" name="Google Shape;7;p1"/>
          <p:cNvSpPr txBox="1">
            <a:spLocks noGrp="1"/>
          </p:cNvSpPr>
          <p:nvPr>
            <p:ph type="body" idx="1"/>
          </p:nvPr>
        </p:nvSpPr>
        <p:spPr>
          <a:xfrm>
            <a:off x="710350" y="1152475"/>
            <a:ext cx="7723200" cy="3416400"/>
          </a:xfrm>
          <a:prstGeom prst="rect">
            <a:avLst/>
          </a:prstGeom>
          <a:noFill/>
          <a:ln>
            <a:noFill/>
          </a:ln>
        </p:spPr>
        <p:txBody>
          <a:bodyPr spcFirstLastPara="1" wrap="square" lIns="91425" tIns="91425" rIns="91425" bIns="91425" anchor="t" anchorCtr="0">
            <a:noAutofit/>
          </a:bodyPr>
          <a:lstStyle>
            <a:lvl1pPr marL="457200" lvl="0" indent="-323850">
              <a:lnSpc>
                <a:spcPct val="115000"/>
              </a:lnSpc>
              <a:spcBef>
                <a:spcPts val="0"/>
              </a:spcBef>
              <a:spcAft>
                <a:spcPts val="0"/>
              </a:spcAft>
              <a:buClr>
                <a:schemeClr val="dk1"/>
              </a:buClr>
              <a:buSzPts val="1500"/>
              <a:buFont typeface="Didact Gothic"/>
              <a:buChar char="●"/>
              <a:defRPr sz="1500">
                <a:solidFill>
                  <a:schemeClr val="dk1"/>
                </a:solidFill>
                <a:latin typeface="Didact Gothic"/>
                <a:ea typeface="Didact Gothic"/>
                <a:cs typeface="Didact Gothic"/>
                <a:sym typeface="Didact Gothic"/>
              </a:defRPr>
            </a:lvl1pPr>
            <a:lvl2pPr marL="914400" lvl="1" indent="-323850">
              <a:lnSpc>
                <a:spcPct val="115000"/>
              </a:lnSpc>
              <a:spcBef>
                <a:spcPts val="0"/>
              </a:spcBef>
              <a:spcAft>
                <a:spcPts val="0"/>
              </a:spcAft>
              <a:buClr>
                <a:schemeClr val="dk1"/>
              </a:buClr>
              <a:buSzPts val="1500"/>
              <a:buFont typeface="Didact Gothic"/>
              <a:buChar char="○"/>
              <a:defRPr sz="1500">
                <a:solidFill>
                  <a:schemeClr val="dk1"/>
                </a:solidFill>
                <a:latin typeface="Didact Gothic"/>
                <a:ea typeface="Didact Gothic"/>
                <a:cs typeface="Didact Gothic"/>
                <a:sym typeface="Didact Gothic"/>
              </a:defRPr>
            </a:lvl2pPr>
            <a:lvl3pPr marL="1371600" lvl="2" indent="-323850">
              <a:lnSpc>
                <a:spcPct val="115000"/>
              </a:lnSpc>
              <a:spcBef>
                <a:spcPts val="0"/>
              </a:spcBef>
              <a:spcAft>
                <a:spcPts val="0"/>
              </a:spcAft>
              <a:buClr>
                <a:schemeClr val="dk1"/>
              </a:buClr>
              <a:buSzPts val="1500"/>
              <a:buFont typeface="Didact Gothic"/>
              <a:buChar char="■"/>
              <a:defRPr sz="1500">
                <a:solidFill>
                  <a:schemeClr val="dk1"/>
                </a:solidFill>
                <a:latin typeface="Didact Gothic"/>
                <a:ea typeface="Didact Gothic"/>
                <a:cs typeface="Didact Gothic"/>
                <a:sym typeface="Didact Gothic"/>
              </a:defRPr>
            </a:lvl3pPr>
            <a:lvl4pPr marL="1828800" lvl="3" indent="-323850">
              <a:lnSpc>
                <a:spcPct val="115000"/>
              </a:lnSpc>
              <a:spcBef>
                <a:spcPts val="0"/>
              </a:spcBef>
              <a:spcAft>
                <a:spcPts val="0"/>
              </a:spcAft>
              <a:buClr>
                <a:schemeClr val="dk1"/>
              </a:buClr>
              <a:buSzPts val="1500"/>
              <a:buFont typeface="Didact Gothic"/>
              <a:buChar char="●"/>
              <a:defRPr sz="1500">
                <a:solidFill>
                  <a:schemeClr val="dk1"/>
                </a:solidFill>
                <a:latin typeface="Didact Gothic"/>
                <a:ea typeface="Didact Gothic"/>
                <a:cs typeface="Didact Gothic"/>
                <a:sym typeface="Didact Gothic"/>
              </a:defRPr>
            </a:lvl4pPr>
            <a:lvl5pPr marL="2286000" lvl="4" indent="-323850">
              <a:lnSpc>
                <a:spcPct val="115000"/>
              </a:lnSpc>
              <a:spcBef>
                <a:spcPts val="0"/>
              </a:spcBef>
              <a:spcAft>
                <a:spcPts val="0"/>
              </a:spcAft>
              <a:buClr>
                <a:schemeClr val="dk1"/>
              </a:buClr>
              <a:buSzPts val="1500"/>
              <a:buFont typeface="Didact Gothic"/>
              <a:buChar char="○"/>
              <a:defRPr sz="1500">
                <a:solidFill>
                  <a:schemeClr val="dk1"/>
                </a:solidFill>
                <a:latin typeface="Didact Gothic"/>
                <a:ea typeface="Didact Gothic"/>
                <a:cs typeface="Didact Gothic"/>
                <a:sym typeface="Didact Gothic"/>
              </a:defRPr>
            </a:lvl5pPr>
            <a:lvl6pPr marL="2743200" lvl="5" indent="-323850">
              <a:lnSpc>
                <a:spcPct val="115000"/>
              </a:lnSpc>
              <a:spcBef>
                <a:spcPts val="0"/>
              </a:spcBef>
              <a:spcAft>
                <a:spcPts val="0"/>
              </a:spcAft>
              <a:buClr>
                <a:schemeClr val="dk1"/>
              </a:buClr>
              <a:buSzPts val="1500"/>
              <a:buFont typeface="Didact Gothic"/>
              <a:buChar char="■"/>
              <a:defRPr sz="1500">
                <a:solidFill>
                  <a:schemeClr val="dk1"/>
                </a:solidFill>
                <a:latin typeface="Didact Gothic"/>
                <a:ea typeface="Didact Gothic"/>
                <a:cs typeface="Didact Gothic"/>
                <a:sym typeface="Didact Gothic"/>
              </a:defRPr>
            </a:lvl6pPr>
            <a:lvl7pPr marL="3200400" lvl="6" indent="-323850">
              <a:lnSpc>
                <a:spcPct val="115000"/>
              </a:lnSpc>
              <a:spcBef>
                <a:spcPts val="0"/>
              </a:spcBef>
              <a:spcAft>
                <a:spcPts val="0"/>
              </a:spcAft>
              <a:buClr>
                <a:schemeClr val="dk1"/>
              </a:buClr>
              <a:buSzPts val="1500"/>
              <a:buFont typeface="Didact Gothic"/>
              <a:buChar char="●"/>
              <a:defRPr sz="1500">
                <a:solidFill>
                  <a:schemeClr val="dk1"/>
                </a:solidFill>
                <a:latin typeface="Didact Gothic"/>
                <a:ea typeface="Didact Gothic"/>
                <a:cs typeface="Didact Gothic"/>
                <a:sym typeface="Didact Gothic"/>
              </a:defRPr>
            </a:lvl7pPr>
            <a:lvl8pPr marL="3657600" lvl="7" indent="-323850">
              <a:lnSpc>
                <a:spcPct val="115000"/>
              </a:lnSpc>
              <a:spcBef>
                <a:spcPts val="0"/>
              </a:spcBef>
              <a:spcAft>
                <a:spcPts val="0"/>
              </a:spcAft>
              <a:buClr>
                <a:schemeClr val="dk1"/>
              </a:buClr>
              <a:buSzPts val="1500"/>
              <a:buFont typeface="Didact Gothic"/>
              <a:buChar char="○"/>
              <a:defRPr sz="1500">
                <a:solidFill>
                  <a:schemeClr val="dk1"/>
                </a:solidFill>
                <a:latin typeface="Didact Gothic"/>
                <a:ea typeface="Didact Gothic"/>
                <a:cs typeface="Didact Gothic"/>
                <a:sym typeface="Didact Gothic"/>
              </a:defRPr>
            </a:lvl8pPr>
            <a:lvl9pPr marL="4114800" lvl="8" indent="-323850">
              <a:lnSpc>
                <a:spcPct val="115000"/>
              </a:lnSpc>
              <a:spcBef>
                <a:spcPts val="0"/>
              </a:spcBef>
              <a:spcAft>
                <a:spcPts val="0"/>
              </a:spcAft>
              <a:buClr>
                <a:schemeClr val="dk1"/>
              </a:buClr>
              <a:buSzPts val="1500"/>
              <a:buFont typeface="Didact Gothic"/>
              <a:buChar char="■"/>
              <a:defRPr sz="1500">
                <a:solidFill>
                  <a:schemeClr val="dk1"/>
                </a:solidFill>
                <a:latin typeface="Didact Gothic"/>
                <a:ea typeface="Didact Gothic"/>
                <a:cs typeface="Didact Gothic"/>
                <a:sym typeface="Didact Gothic"/>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5"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96"/>
        <p:cNvGrpSpPr/>
        <p:nvPr/>
      </p:nvGrpSpPr>
      <p:grpSpPr>
        <a:xfrm>
          <a:off x="0" y="0"/>
          <a:ext cx="0" cy="0"/>
          <a:chOff x="0" y="0"/>
          <a:chExt cx="0" cy="0"/>
        </a:xfrm>
      </p:grpSpPr>
      <p:sp>
        <p:nvSpPr>
          <p:cNvPr id="297" name="Google Shape;297;p22"/>
          <p:cNvSpPr/>
          <p:nvPr/>
        </p:nvSpPr>
        <p:spPr>
          <a:xfrm>
            <a:off x="522939" y="1250049"/>
            <a:ext cx="4825649" cy="2913692"/>
          </a:xfrm>
          <a:custGeom>
            <a:avLst/>
            <a:gdLst/>
            <a:ahLst/>
            <a:cxnLst/>
            <a:rect l="l" t="t" r="r" b="b"/>
            <a:pathLst>
              <a:path w="82525" h="49828" extrusionOk="0">
                <a:moveTo>
                  <a:pt x="63463" y="14936"/>
                </a:moveTo>
                <a:cubicBezTo>
                  <a:pt x="63499" y="15007"/>
                  <a:pt x="63534" y="15055"/>
                  <a:pt x="63570" y="15115"/>
                </a:cubicBezTo>
                <a:cubicBezTo>
                  <a:pt x="63511" y="15079"/>
                  <a:pt x="63439" y="15055"/>
                  <a:pt x="63380" y="15019"/>
                </a:cubicBezTo>
                <a:cubicBezTo>
                  <a:pt x="63415" y="14996"/>
                  <a:pt x="63439" y="14972"/>
                  <a:pt x="63463" y="14936"/>
                </a:cubicBezTo>
                <a:close/>
                <a:moveTo>
                  <a:pt x="42663" y="30640"/>
                </a:moveTo>
                <a:cubicBezTo>
                  <a:pt x="42651" y="30652"/>
                  <a:pt x="42639" y="30664"/>
                  <a:pt x="42627" y="30676"/>
                </a:cubicBezTo>
                <a:cubicBezTo>
                  <a:pt x="42627" y="30676"/>
                  <a:pt x="42627" y="30664"/>
                  <a:pt x="42627" y="30664"/>
                </a:cubicBezTo>
                <a:cubicBezTo>
                  <a:pt x="42639" y="30652"/>
                  <a:pt x="42651" y="30640"/>
                  <a:pt x="42663" y="30640"/>
                </a:cubicBezTo>
                <a:close/>
                <a:moveTo>
                  <a:pt x="56898" y="1"/>
                </a:moveTo>
                <a:cubicBezTo>
                  <a:pt x="56324" y="1"/>
                  <a:pt x="55747" y="187"/>
                  <a:pt x="55402" y="601"/>
                </a:cubicBezTo>
                <a:cubicBezTo>
                  <a:pt x="54390" y="1827"/>
                  <a:pt x="53366" y="3054"/>
                  <a:pt x="52319" y="4268"/>
                </a:cubicBezTo>
                <a:lnTo>
                  <a:pt x="52521" y="3958"/>
                </a:lnTo>
                <a:cubicBezTo>
                  <a:pt x="53541" y="2401"/>
                  <a:pt x="52099" y="884"/>
                  <a:pt x="50562" y="884"/>
                </a:cubicBezTo>
                <a:cubicBezTo>
                  <a:pt x="50054" y="884"/>
                  <a:pt x="49536" y="1050"/>
                  <a:pt x="49092" y="1434"/>
                </a:cubicBezTo>
                <a:cubicBezTo>
                  <a:pt x="45663" y="4399"/>
                  <a:pt x="42210" y="7387"/>
                  <a:pt x="38484" y="10007"/>
                </a:cubicBezTo>
                <a:cubicBezTo>
                  <a:pt x="39448" y="8911"/>
                  <a:pt x="40436" y="7828"/>
                  <a:pt x="41472" y="6780"/>
                </a:cubicBezTo>
                <a:cubicBezTo>
                  <a:pt x="42827" y="5416"/>
                  <a:pt x="41608" y="3170"/>
                  <a:pt x="39931" y="3170"/>
                </a:cubicBezTo>
                <a:cubicBezTo>
                  <a:pt x="39574" y="3170"/>
                  <a:pt x="39196" y="3272"/>
                  <a:pt x="38817" y="3506"/>
                </a:cubicBezTo>
                <a:cubicBezTo>
                  <a:pt x="38472" y="3720"/>
                  <a:pt x="38138" y="3947"/>
                  <a:pt x="37817" y="4173"/>
                </a:cubicBezTo>
                <a:cubicBezTo>
                  <a:pt x="38014" y="2979"/>
                  <a:pt x="37108" y="1704"/>
                  <a:pt x="35752" y="1704"/>
                </a:cubicBezTo>
                <a:cubicBezTo>
                  <a:pt x="35552" y="1704"/>
                  <a:pt x="35343" y="1732"/>
                  <a:pt x="35126" y="1792"/>
                </a:cubicBezTo>
                <a:cubicBezTo>
                  <a:pt x="32864" y="2399"/>
                  <a:pt x="30816" y="3435"/>
                  <a:pt x="28875" y="4649"/>
                </a:cubicBezTo>
                <a:cubicBezTo>
                  <a:pt x="29030" y="4518"/>
                  <a:pt x="29185" y="4387"/>
                  <a:pt x="29340" y="4256"/>
                </a:cubicBezTo>
                <a:cubicBezTo>
                  <a:pt x="30880" y="2964"/>
                  <a:pt x="29476" y="743"/>
                  <a:pt x="27765" y="743"/>
                </a:cubicBezTo>
                <a:cubicBezTo>
                  <a:pt x="27426" y="743"/>
                  <a:pt x="27075" y="831"/>
                  <a:pt x="26732" y="1030"/>
                </a:cubicBezTo>
                <a:lnTo>
                  <a:pt x="19577" y="5173"/>
                </a:lnTo>
                <a:cubicBezTo>
                  <a:pt x="18993" y="5506"/>
                  <a:pt x="18410" y="5852"/>
                  <a:pt x="17838" y="6185"/>
                </a:cubicBezTo>
                <a:cubicBezTo>
                  <a:pt x="18445" y="5482"/>
                  <a:pt x="19112" y="4804"/>
                  <a:pt x="19803" y="4149"/>
                </a:cubicBezTo>
                <a:cubicBezTo>
                  <a:pt x="19839" y="4152"/>
                  <a:pt x="19875" y="4153"/>
                  <a:pt x="19911" y="4153"/>
                </a:cubicBezTo>
                <a:cubicBezTo>
                  <a:pt x="20316" y="4153"/>
                  <a:pt x="20720" y="3966"/>
                  <a:pt x="20993" y="3518"/>
                </a:cubicBezTo>
                <a:lnTo>
                  <a:pt x="21732" y="2315"/>
                </a:lnTo>
                <a:cubicBezTo>
                  <a:pt x="22442" y="1161"/>
                  <a:pt x="21427" y="113"/>
                  <a:pt x="20279" y="113"/>
                </a:cubicBezTo>
                <a:cubicBezTo>
                  <a:pt x="20042" y="113"/>
                  <a:pt x="19799" y="158"/>
                  <a:pt x="19565" y="256"/>
                </a:cubicBezTo>
                <a:cubicBezTo>
                  <a:pt x="15338" y="2065"/>
                  <a:pt x="12397" y="6078"/>
                  <a:pt x="10802" y="10090"/>
                </a:cubicBezTo>
                <a:cubicBezTo>
                  <a:pt x="10480" y="10900"/>
                  <a:pt x="11016" y="11912"/>
                  <a:pt x="11754" y="12317"/>
                </a:cubicBezTo>
                <a:cubicBezTo>
                  <a:pt x="12298" y="12619"/>
                  <a:pt x="12834" y="12743"/>
                  <a:pt x="13363" y="12743"/>
                </a:cubicBezTo>
                <a:cubicBezTo>
                  <a:pt x="14061" y="12743"/>
                  <a:pt x="14745" y="12526"/>
                  <a:pt x="15409" y="12221"/>
                </a:cubicBezTo>
                <a:lnTo>
                  <a:pt x="15409" y="12221"/>
                </a:lnTo>
                <a:cubicBezTo>
                  <a:pt x="15302" y="12376"/>
                  <a:pt x="15183" y="12531"/>
                  <a:pt x="15076" y="12686"/>
                </a:cubicBezTo>
                <a:cubicBezTo>
                  <a:pt x="14080" y="14148"/>
                  <a:pt x="15477" y="15796"/>
                  <a:pt x="17063" y="15796"/>
                </a:cubicBezTo>
                <a:cubicBezTo>
                  <a:pt x="17221" y="15796"/>
                  <a:pt x="17381" y="15780"/>
                  <a:pt x="17541" y="15746"/>
                </a:cubicBezTo>
                <a:cubicBezTo>
                  <a:pt x="19910" y="15246"/>
                  <a:pt x="22041" y="14222"/>
                  <a:pt x="24053" y="12995"/>
                </a:cubicBezTo>
                <a:lnTo>
                  <a:pt x="24053" y="12995"/>
                </a:lnTo>
                <a:cubicBezTo>
                  <a:pt x="22898" y="14353"/>
                  <a:pt x="21827" y="15758"/>
                  <a:pt x="20874" y="17246"/>
                </a:cubicBezTo>
                <a:cubicBezTo>
                  <a:pt x="20757" y="17226"/>
                  <a:pt x="20636" y="17215"/>
                  <a:pt x="20512" y="17215"/>
                </a:cubicBezTo>
                <a:cubicBezTo>
                  <a:pt x="20046" y="17215"/>
                  <a:pt x="19542" y="17365"/>
                  <a:pt x="19053" y="17722"/>
                </a:cubicBezTo>
                <a:cubicBezTo>
                  <a:pt x="17850" y="18627"/>
                  <a:pt x="16659" y="19544"/>
                  <a:pt x="15457" y="20449"/>
                </a:cubicBezTo>
                <a:cubicBezTo>
                  <a:pt x="15600" y="20258"/>
                  <a:pt x="15743" y="20068"/>
                  <a:pt x="15897" y="19877"/>
                </a:cubicBezTo>
                <a:cubicBezTo>
                  <a:pt x="16588" y="19056"/>
                  <a:pt x="16743" y="17924"/>
                  <a:pt x="15897" y="17115"/>
                </a:cubicBezTo>
                <a:cubicBezTo>
                  <a:pt x="15496" y="16731"/>
                  <a:pt x="14993" y="16552"/>
                  <a:pt x="14486" y="16552"/>
                </a:cubicBezTo>
                <a:cubicBezTo>
                  <a:pt x="13955" y="16552"/>
                  <a:pt x="13419" y="16749"/>
                  <a:pt x="12992" y="17115"/>
                </a:cubicBezTo>
                <a:cubicBezTo>
                  <a:pt x="11099" y="18746"/>
                  <a:pt x="9182" y="20341"/>
                  <a:pt x="7230" y="21913"/>
                </a:cubicBezTo>
                <a:cubicBezTo>
                  <a:pt x="6765" y="22282"/>
                  <a:pt x="6301" y="22663"/>
                  <a:pt x="5837" y="23032"/>
                </a:cubicBezTo>
                <a:cubicBezTo>
                  <a:pt x="5872" y="22973"/>
                  <a:pt x="5896" y="22901"/>
                  <a:pt x="5932" y="22842"/>
                </a:cubicBezTo>
                <a:cubicBezTo>
                  <a:pt x="6337" y="22151"/>
                  <a:pt x="6777" y="21496"/>
                  <a:pt x="7289" y="20889"/>
                </a:cubicBezTo>
                <a:cubicBezTo>
                  <a:pt x="7599" y="20532"/>
                  <a:pt x="7920" y="20187"/>
                  <a:pt x="8266" y="19865"/>
                </a:cubicBezTo>
                <a:cubicBezTo>
                  <a:pt x="8373" y="19746"/>
                  <a:pt x="8599" y="19615"/>
                  <a:pt x="8670" y="19484"/>
                </a:cubicBezTo>
                <a:cubicBezTo>
                  <a:pt x="8682" y="19472"/>
                  <a:pt x="8682" y="19472"/>
                  <a:pt x="8682" y="19460"/>
                </a:cubicBezTo>
                <a:cubicBezTo>
                  <a:pt x="8863" y="19550"/>
                  <a:pt x="9047" y="19590"/>
                  <a:pt x="9227" y="19590"/>
                </a:cubicBezTo>
                <a:cubicBezTo>
                  <a:pt x="10366" y="19590"/>
                  <a:pt x="11350" y="17987"/>
                  <a:pt x="10302" y="17103"/>
                </a:cubicBezTo>
                <a:cubicBezTo>
                  <a:pt x="9771" y="16663"/>
                  <a:pt x="9221" y="16481"/>
                  <a:pt x="8670" y="16481"/>
                </a:cubicBezTo>
                <a:cubicBezTo>
                  <a:pt x="6820" y="16481"/>
                  <a:pt x="4967" y="18534"/>
                  <a:pt x="3884" y="19782"/>
                </a:cubicBezTo>
                <a:cubicBezTo>
                  <a:pt x="2205" y="21734"/>
                  <a:pt x="836" y="24056"/>
                  <a:pt x="253" y="26545"/>
                </a:cubicBezTo>
                <a:cubicBezTo>
                  <a:pt x="1" y="27631"/>
                  <a:pt x="761" y="29004"/>
                  <a:pt x="2056" y="29004"/>
                </a:cubicBezTo>
                <a:cubicBezTo>
                  <a:pt x="2109" y="29004"/>
                  <a:pt x="2163" y="29002"/>
                  <a:pt x="2217" y="28997"/>
                </a:cubicBezTo>
                <a:cubicBezTo>
                  <a:pt x="3420" y="28902"/>
                  <a:pt x="4479" y="28521"/>
                  <a:pt x="5456" y="28009"/>
                </a:cubicBezTo>
                <a:lnTo>
                  <a:pt x="5456" y="28009"/>
                </a:lnTo>
                <a:cubicBezTo>
                  <a:pt x="5420" y="28092"/>
                  <a:pt x="5372" y="28164"/>
                  <a:pt x="5325" y="28235"/>
                </a:cubicBezTo>
                <a:cubicBezTo>
                  <a:pt x="4848" y="29104"/>
                  <a:pt x="5015" y="30176"/>
                  <a:pt x="5861" y="30771"/>
                </a:cubicBezTo>
                <a:cubicBezTo>
                  <a:pt x="6248" y="31049"/>
                  <a:pt x="6658" y="31174"/>
                  <a:pt x="7067" y="31174"/>
                </a:cubicBezTo>
                <a:cubicBezTo>
                  <a:pt x="7589" y="31174"/>
                  <a:pt x="8108" y="30970"/>
                  <a:pt x="8575" y="30616"/>
                </a:cubicBezTo>
                <a:cubicBezTo>
                  <a:pt x="9587" y="29866"/>
                  <a:pt x="10599" y="29092"/>
                  <a:pt x="11611" y="28330"/>
                </a:cubicBezTo>
                <a:lnTo>
                  <a:pt x="11611" y="28330"/>
                </a:lnTo>
                <a:cubicBezTo>
                  <a:pt x="11349" y="28854"/>
                  <a:pt x="11099" y="29390"/>
                  <a:pt x="10873" y="29926"/>
                </a:cubicBezTo>
                <a:cubicBezTo>
                  <a:pt x="10563" y="30640"/>
                  <a:pt x="11028" y="31581"/>
                  <a:pt x="11611" y="32010"/>
                </a:cubicBezTo>
                <a:cubicBezTo>
                  <a:pt x="12003" y="32284"/>
                  <a:pt x="12424" y="32411"/>
                  <a:pt x="12854" y="32411"/>
                </a:cubicBezTo>
                <a:cubicBezTo>
                  <a:pt x="13207" y="32411"/>
                  <a:pt x="13567" y="32325"/>
                  <a:pt x="13921" y="32164"/>
                </a:cubicBezTo>
                <a:cubicBezTo>
                  <a:pt x="15588" y="31402"/>
                  <a:pt x="17124" y="30438"/>
                  <a:pt x="18600" y="29390"/>
                </a:cubicBezTo>
                <a:lnTo>
                  <a:pt x="18600" y="29390"/>
                </a:lnTo>
                <a:cubicBezTo>
                  <a:pt x="18481" y="29581"/>
                  <a:pt x="18362" y="29759"/>
                  <a:pt x="18255" y="29938"/>
                </a:cubicBezTo>
                <a:cubicBezTo>
                  <a:pt x="17437" y="31266"/>
                  <a:pt x="18641" y="32983"/>
                  <a:pt x="20070" y="32983"/>
                </a:cubicBezTo>
                <a:cubicBezTo>
                  <a:pt x="20409" y="32983"/>
                  <a:pt x="20760" y="32886"/>
                  <a:pt x="21101" y="32664"/>
                </a:cubicBezTo>
                <a:cubicBezTo>
                  <a:pt x="22875" y="31498"/>
                  <a:pt x="24660" y="30319"/>
                  <a:pt x="26423" y="29128"/>
                </a:cubicBezTo>
                <a:lnTo>
                  <a:pt x="26423" y="29128"/>
                </a:lnTo>
                <a:cubicBezTo>
                  <a:pt x="26208" y="29819"/>
                  <a:pt x="26399" y="30616"/>
                  <a:pt x="26935" y="31117"/>
                </a:cubicBezTo>
                <a:cubicBezTo>
                  <a:pt x="27089" y="31271"/>
                  <a:pt x="27256" y="31378"/>
                  <a:pt x="27435" y="31462"/>
                </a:cubicBezTo>
                <a:cubicBezTo>
                  <a:pt x="27161" y="31736"/>
                  <a:pt x="26887" y="32010"/>
                  <a:pt x="26613" y="32271"/>
                </a:cubicBezTo>
                <a:cubicBezTo>
                  <a:pt x="24911" y="33926"/>
                  <a:pt x="23208" y="35569"/>
                  <a:pt x="21505" y="37213"/>
                </a:cubicBezTo>
                <a:cubicBezTo>
                  <a:pt x="20815" y="37891"/>
                  <a:pt x="20755" y="38951"/>
                  <a:pt x="21351" y="39689"/>
                </a:cubicBezTo>
                <a:cubicBezTo>
                  <a:pt x="21716" y="40142"/>
                  <a:pt x="22347" y="40441"/>
                  <a:pt x="22967" y="40441"/>
                </a:cubicBezTo>
                <a:cubicBezTo>
                  <a:pt x="23276" y="40441"/>
                  <a:pt x="23582" y="40367"/>
                  <a:pt x="23851" y="40201"/>
                </a:cubicBezTo>
                <a:lnTo>
                  <a:pt x="23851" y="40201"/>
                </a:lnTo>
                <a:cubicBezTo>
                  <a:pt x="23577" y="40534"/>
                  <a:pt x="23303" y="40868"/>
                  <a:pt x="23029" y="41201"/>
                </a:cubicBezTo>
                <a:cubicBezTo>
                  <a:pt x="23029" y="41201"/>
                  <a:pt x="23017" y="41213"/>
                  <a:pt x="23017" y="41213"/>
                </a:cubicBezTo>
                <a:cubicBezTo>
                  <a:pt x="22922" y="41332"/>
                  <a:pt x="22827" y="41451"/>
                  <a:pt x="22732" y="41570"/>
                </a:cubicBezTo>
                <a:cubicBezTo>
                  <a:pt x="22184" y="42249"/>
                  <a:pt x="22541" y="43356"/>
                  <a:pt x="23196" y="43820"/>
                </a:cubicBezTo>
                <a:cubicBezTo>
                  <a:pt x="23363" y="43940"/>
                  <a:pt x="23541" y="44023"/>
                  <a:pt x="23732" y="44082"/>
                </a:cubicBezTo>
                <a:cubicBezTo>
                  <a:pt x="23666" y="45072"/>
                  <a:pt x="24645" y="45718"/>
                  <a:pt x="25627" y="45718"/>
                </a:cubicBezTo>
                <a:cubicBezTo>
                  <a:pt x="26075" y="45718"/>
                  <a:pt x="26524" y="45583"/>
                  <a:pt x="26875" y="45285"/>
                </a:cubicBezTo>
                <a:cubicBezTo>
                  <a:pt x="27101" y="45094"/>
                  <a:pt x="27327" y="44892"/>
                  <a:pt x="27542" y="44690"/>
                </a:cubicBezTo>
                <a:cubicBezTo>
                  <a:pt x="27613" y="44821"/>
                  <a:pt x="27697" y="44940"/>
                  <a:pt x="27792" y="45047"/>
                </a:cubicBezTo>
                <a:cubicBezTo>
                  <a:pt x="27321" y="46354"/>
                  <a:pt x="28484" y="47445"/>
                  <a:pt x="29757" y="47445"/>
                </a:cubicBezTo>
                <a:cubicBezTo>
                  <a:pt x="30224" y="47445"/>
                  <a:pt x="30704" y="47299"/>
                  <a:pt x="31126" y="46964"/>
                </a:cubicBezTo>
                <a:cubicBezTo>
                  <a:pt x="32269" y="46059"/>
                  <a:pt x="33400" y="45142"/>
                  <a:pt x="34507" y="44213"/>
                </a:cubicBezTo>
                <a:lnTo>
                  <a:pt x="34507" y="44213"/>
                </a:lnTo>
                <a:cubicBezTo>
                  <a:pt x="34197" y="44809"/>
                  <a:pt x="33924" y="45428"/>
                  <a:pt x="33697" y="46071"/>
                </a:cubicBezTo>
                <a:cubicBezTo>
                  <a:pt x="33201" y="47482"/>
                  <a:pt x="34468" y="48518"/>
                  <a:pt x="35755" y="48518"/>
                </a:cubicBezTo>
                <a:cubicBezTo>
                  <a:pt x="36260" y="48518"/>
                  <a:pt x="36768" y="48359"/>
                  <a:pt x="37174" y="48000"/>
                </a:cubicBezTo>
                <a:cubicBezTo>
                  <a:pt x="38734" y="46595"/>
                  <a:pt x="40305" y="45202"/>
                  <a:pt x="41865" y="43797"/>
                </a:cubicBezTo>
                <a:lnTo>
                  <a:pt x="41865" y="43797"/>
                </a:lnTo>
                <a:cubicBezTo>
                  <a:pt x="41508" y="44499"/>
                  <a:pt x="41151" y="45190"/>
                  <a:pt x="40793" y="45892"/>
                </a:cubicBezTo>
                <a:cubicBezTo>
                  <a:pt x="40031" y="47369"/>
                  <a:pt x="40996" y="48714"/>
                  <a:pt x="42615" y="48916"/>
                </a:cubicBezTo>
                <a:cubicBezTo>
                  <a:pt x="42760" y="48935"/>
                  <a:pt x="42904" y="48944"/>
                  <a:pt x="43045" y="48944"/>
                </a:cubicBezTo>
                <a:cubicBezTo>
                  <a:pt x="44454" y="48944"/>
                  <a:pt x="45660" y="48062"/>
                  <a:pt x="46699" y="47023"/>
                </a:cubicBezTo>
                <a:lnTo>
                  <a:pt x="46699" y="47023"/>
                </a:lnTo>
                <a:cubicBezTo>
                  <a:pt x="46169" y="48468"/>
                  <a:pt x="47206" y="49827"/>
                  <a:pt x="48636" y="49827"/>
                </a:cubicBezTo>
                <a:cubicBezTo>
                  <a:pt x="48974" y="49827"/>
                  <a:pt x="49333" y="49751"/>
                  <a:pt x="49699" y="49583"/>
                </a:cubicBezTo>
                <a:cubicBezTo>
                  <a:pt x="52176" y="48452"/>
                  <a:pt x="53509" y="46309"/>
                  <a:pt x="54795" y="44178"/>
                </a:cubicBezTo>
                <a:cubicBezTo>
                  <a:pt x="54915" y="44214"/>
                  <a:pt x="55042" y="44235"/>
                  <a:pt x="55173" y="44235"/>
                </a:cubicBezTo>
                <a:cubicBezTo>
                  <a:pt x="55381" y="44235"/>
                  <a:pt x="55600" y="44183"/>
                  <a:pt x="55819" y="44059"/>
                </a:cubicBezTo>
                <a:cubicBezTo>
                  <a:pt x="55843" y="44035"/>
                  <a:pt x="55867" y="44023"/>
                  <a:pt x="55891" y="43999"/>
                </a:cubicBezTo>
                <a:lnTo>
                  <a:pt x="55891" y="43999"/>
                </a:lnTo>
                <a:cubicBezTo>
                  <a:pt x="55605" y="44749"/>
                  <a:pt x="55319" y="45487"/>
                  <a:pt x="55057" y="46237"/>
                </a:cubicBezTo>
                <a:cubicBezTo>
                  <a:pt x="54783" y="47035"/>
                  <a:pt x="55236" y="48023"/>
                  <a:pt x="55986" y="48416"/>
                </a:cubicBezTo>
                <a:cubicBezTo>
                  <a:pt x="56414" y="48644"/>
                  <a:pt x="56820" y="48743"/>
                  <a:pt x="57205" y="48743"/>
                </a:cubicBezTo>
                <a:cubicBezTo>
                  <a:pt x="58973" y="48743"/>
                  <a:pt x="60308" y="46664"/>
                  <a:pt x="61403" y="45452"/>
                </a:cubicBezTo>
                <a:cubicBezTo>
                  <a:pt x="62725" y="43987"/>
                  <a:pt x="64046" y="42511"/>
                  <a:pt x="65380" y="41034"/>
                </a:cubicBezTo>
                <a:cubicBezTo>
                  <a:pt x="66082" y="40249"/>
                  <a:pt x="66189" y="39094"/>
                  <a:pt x="65380" y="38320"/>
                </a:cubicBezTo>
                <a:cubicBezTo>
                  <a:pt x="65003" y="37966"/>
                  <a:pt x="64449" y="37771"/>
                  <a:pt x="63900" y="37771"/>
                </a:cubicBezTo>
                <a:cubicBezTo>
                  <a:pt x="63563" y="37771"/>
                  <a:pt x="63229" y="37844"/>
                  <a:pt x="62939" y="37998"/>
                </a:cubicBezTo>
                <a:cubicBezTo>
                  <a:pt x="63141" y="37617"/>
                  <a:pt x="63344" y="37236"/>
                  <a:pt x="63546" y="36855"/>
                </a:cubicBezTo>
                <a:cubicBezTo>
                  <a:pt x="64034" y="35962"/>
                  <a:pt x="64630" y="34962"/>
                  <a:pt x="64737" y="33938"/>
                </a:cubicBezTo>
                <a:cubicBezTo>
                  <a:pt x="64856" y="33957"/>
                  <a:pt x="64977" y="33967"/>
                  <a:pt x="65099" y="33967"/>
                </a:cubicBezTo>
                <a:cubicBezTo>
                  <a:pt x="65586" y="33967"/>
                  <a:pt x="66087" y="33807"/>
                  <a:pt x="66535" y="33426"/>
                </a:cubicBezTo>
                <a:lnTo>
                  <a:pt x="69952" y="30521"/>
                </a:lnTo>
                <a:cubicBezTo>
                  <a:pt x="70090" y="31506"/>
                  <a:pt x="71118" y="32268"/>
                  <a:pt x="72196" y="32268"/>
                </a:cubicBezTo>
                <a:cubicBezTo>
                  <a:pt x="72696" y="32268"/>
                  <a:pt x="73206" y="32104"/>
                  <a:pt x="73643" y="31724"/>
                </a:cubicBezTo>
                <a:lnTo>
                  <a:pt x="75203" y="30366"/>
                </a:lnTo>
                <a:cubicBezTo>
                  <a:pt x="75369" y="30616"/>
                  <a:pt x="75595" y="30843"/>
                  <a:pt x="75905" y="31021"/>
                </a:cubicBezTo>
                <a:cubicBezTo>
                  <a:pt x="76225" y="31197"/>
                  <a:pt x="76607" y="31285"/>
                  <a:pt x="76992" y="31285"/>
                </a:cubicBezTo>
                <a:cubicBezTo>
                  <a:pt x="77754" y="31285"/>
                  <a:pt x="78530" y="30943"/>
                  <a:pt x="78870" y="30271"/>
                </a:cubicBezTo>
                <a:cubicBezTo>
                  <a:pt x="79858" y="28342"/>
                  <a:pt x="80846" y="26414"/>
                  <a:pt x="81834" y="24473"/>
                </a:cubicBezTo>
                <a:cubicBezTo>
                  <a:pt x="82525" y="23127"/>
                  <a:pt x="81668" y="21794"/>
                  <a:pt x="80465" y="21472"/>
                </a:cubicBezTo>
                <a:cubicBezTo>
                  <a:pt x="80477" y="21461"/>
                  <a:pt x="80489" y="21437"/>
                  <a:pt x="80501" y="21425"/>
                </a:cubicBezTo>
                <a:cubicBezTo>
                  <a:pt x="81505" y="19899"/>
                  <a:pt x="80096" y="18434"/>
                  <a:pt x="78584" y="18434"/>
                </a:cubicBezTo>
                <a:cubicBezTo>
                  <a:pt x="78197" y="18434"/>
                  <a:pt x="77803" y="18530"/>
                  <a:pt x="77441" y="18746"/>
                </a:cubicBezTo>
                <a:cubicBezTo>
                  <a:pt x="77453" y="18234"/>
                  <a:pt x="77274" y="17734"/>
                  <a:pt x="76846" y="17329"/>
                </a:cubicBezTo>
                <a:cubicBezTo>
                  <a:pt x="76432" y="16933"/>
                  <a:pt x="75889" y="16740"/>
                  <a:pt x="75346" y="16740"/>
                </a:cubicBezTo>
                <a:cubicBezTo>
                  <a:pt x="74794" y="16740"/>
                  <a:pt x="74241" y="16939"/>
                  <a:pt x="73821" y="17329"/>
                </a:cubicBezTo>
                <a:cubicBezTo>
                  <a:pt x="72631" y="18424"/>
                  <a:pt x="71428" y="19532"/>
                  <a:pt x="70214" y="20627"/>
                </a:cubicBezTo>
                <a:cubicBezTo>
                  <a:pt x="70488" y="20246"/>
                  <a:pt x="70750" y="19853"/>
                  <a:pt x="71012" y="19472"/>
                </a:cubicBezTo>
                <a:cubicBezTo>
                  <a:pt x="71994" y="18043"/>
                  <a:pt x="70536" y="16412"/>
                  <a:pt x="69068" y="16412"/>
                </a:cubicBezTo>
                <a:cubicBezTo>
                  <a:pt x="68580" y="16412"/>
                  <a:pt x="68091" y="16592"/>
                  <a:pt x="67690" y="17020"/>
                </a:cubicBezTo>
                <a:cubicBezTo>
                  <a:pt x="67225" y="17508"/>
                  <a:pt x="66773" y="18008"/>
                  <a:pt x="66309" y="18496"/>
                </a:cubicBezTo>
                <a:cubicBezTo>
                  <a:pt x="66225" y="17865"/>
                  <a:pt x="65832" y="17246"/>
                  <a:pt x="65273" y="16936"/>
                </a:cubicBezTo>
                <a:cubicBezTo>
                  <a:pt x="64935" y="16745"/>
                  <a:pt x="64590" y="16665"/>
                  <a:pt x="64255" y="16665"/>
                </a:cubicBezTo>
                <a:cubicBezTo>
                  <a:pt x="64153" y="16665"/>
                  <a:pt x="64051" y="16672"/>
                  <a:pt x="63951" y="16686"/>
                </a:cubicBezTo>
                <a:cubicBezTo>
                  <a:pt x="64023" y="16460"/>
                  <a:pt x="64082" y="16234"/>
                  <a:pt x="64154" y="16019"/>
                </a:cubicBezTo>
                <a:cubicBezTo>
                  <a:pt x="64261" y="15638"/>
                  <a:pt x="64261" y="15293"/>
                  <a:pt x="64165" y="14996"/>
                </a:cubicBezTo>
                <a:cubicBezTo>
                  <a:pt x="64189" y="14936"/>
                  <a:pt x="64225" y="14888"/>
                  <a:pt x="64249" y="14829"/>
                </a:cubicBezTo>
                <a:cubicBezTo>
                  <a:pt x="65130" y="12483"/>
                  <a:pt x="66023" y="10138"/>
                  <a:pt x="66904" y="7780"/>
                </a:cubicBezTo>
                <a:cubicBezTo>
                  <a:pt x="67456" y="6347"/>
                  <a:pt x="66067" y="5179"/>
                  <a:pt x="64705" y="5179"/>
                </a:cubicBezTo>
                <a:cubicBezTo>
                  <a:pt x="64539" y="5179"/>
                  <a:pt x="64374" y="5196"/>
                  <a:pt x="64213" y="5232"/>
                </a:cubicBezTo>
                <a:cubicBezTo>
                  <a:pt x="64487" y="4566"/>
                  <a:pt x="64701" y="3863"/>
                  <a:pt x="64808" y="3137"/>
                </a:cubicBezTo>
                <a:cubicBezTo>
                  <a:pt x="64951" y="2208"/>
                  <a:pt x="64713" y="1291"/>
                  <a:pt x="63808" y="791"/>
                </a:cubicBezTo>
                <a:cubicBezTo>
                  <a:pt x="63474" y="603"/>
                  <a:pt x="63098" y="514"/>
                  <a:pt x="62722" y="514"/>
                </a:cubicBezTo>
                <a:cubicBezTo>
                  <a:pt x="62146" y="514"/>
                  <a:pt x="61571" y="724"/>
                  <a:pt x="61153" y="1113"/>
                </a:cubicBezTo>
                <a:cubicBezTo>
                  <a:pt x="60344" y="1863"/>
                  <a:pt x="59582" y="2661"/>
                  <a:pt x="58843" y="3494"/>
                </a:cubicBezTo>
                <a:cubicBezTo>
                  <a:pt x="58927" y="3208"/>
                  <a:pt x="58998" y="2923"/>
                  <a:pt x="59058" y="2625"/>
                </a:cubicBezTo>
                <a:cubicBezTo>
                  <a:pt x="59236" y="1708"/>
                  <a:pt x="58939" y="768"/>
                  <a:pt x="58058" y="279"/>
                </a:cubicBezTo>
                <a:cubicBezTo>
                  <a:pt x="57732" y="99"/>
                  <a:pt x="57316" y="1"/>
                  <a:pt x="568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2"/>
          <p:cNvSpPr txBox="1">
            <a:spLocks noGrp="1"/>
          </p:cNvSpPr>
          <p:nvPr>
            <p:ph type="ctrTitle"/>
          </p:nvPr>
        </p:nvSpPr>
        <p:spPr>
          <a:xfrm>
            <a:off x="603320" y="1385385"/>
            <a:ext cx="5364000" cy="101613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MX" sz="2400" dirty="0"/>
              <a:t>Ley 21.430 sobre Garantías y Protección de Derechos de la Niñez y Adolescencia</a:t>
            </a:r>
            <a:endParaRPr sz="2400" dirty="0"/>
          </a:p>
        </p:txBody>
      </p:sp>
      <p:sp>
        <p:nvSpPr>
          <p:cNvPr id="299" name="Google Shape;299;p22"/>
          <p:cNvSpPr txBox="1">
            <a:spLocks noGrp="1"/>
          </p:cNvSpPr>
          <p:nvPr>
            <p:ph type="subTitle" idx="1"/>
          </p:nvPr>
        </p:nvSpPr>
        <p:spPr>
          <a:xfrm>
            <a:off x="660717" y="2382072"/>
            <a:ext cx="4367083" cy="509268"/>
          </a:xfrm>
          <a:prstGeom prst="rect">
            <a:avLst/>
          </a:prstGeom>
          <a:solidFill>
            <a:schemeClr val="bg1"/>
          </a:solidFill>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dirty="0"/>
              <a:t>Reflexión pedagógica</a:t>
            </a:r>
            <a:endParaRPr b="1" dirty="0"/>
          </a:p>
        </p:txBody>
      </p:sp>
      <p:sp>
        <p:nvSpPr>
          <p:cNvPr id="300" name="Google Shape;300;p22"/>
          <p:cNvSpPr/>
          <p:nvPr/>
        </p:nvSpPr>
        <p:spPr>
          <a:xfrm>
            <a:off x="4572413" y="-73437"/>
            <a:ext cx="1784135" cy="1296108"/>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1" name="Google Shape;301;p22"/>
          <p:cNvGrpSpPr/>
          <p:nvPr/>
        </p:nvGrpSpPr>
        <p:grpSpPr>
          <a:xfrm rot="-716489">
            <a:off x="7825238" y="1999267"/>
            <a:ext cx="1878378" cy="3844919"/>
            <a:chOff x="6377275" y="1999068"/>
            <a:chExt cx="2241406" cy="4588015"/>
          </a:xfrm>
        </p:grpSpPr>
        <p:sp>
          <p:nvSpPr>
            <p:cNvPr id="302" name="Google Shape;302;p22"/>
            <p:cNvSpPr/>
            <p:nvPr/>
          </p:nvSpPr>
          <p:spPr>
            <a:xfrm>
              <a:off x="6940969" y="2016153"/>
              <a:ext cx="1646921" cy="2277050"/>
            </a:xfrm>
            <a:custGeom>
              <a:avLst/>
              <a:gdLst/>
              <a:ahLst/>
              <a:cxnLst/>
              <a:rect l="l" t="t" r="r" b="b"/>
              <a:pathLst>
                <a:path w="14652" h="20258" extrusionOk="0">
                  <a:moveTo>
                    <a:pt x="11156" y="9120"/>
                  </a:moveTo>
                  <a:cubicBezTo>
                    <a:pt x="11187" y="9180"/>
                    <a:pt x="11247" y="9211"/>
                    <a:pt x="11308" y="9272"/>
                  </a:cubicBezTo>
                  <a:cubicBezTo>
                    <a:pt x="11035" y="9545"/>
                    <a:pt x="10791" y="10032"/>
                    <a:pt x="10579" y="10457"/>
                  </a:cubicBezTo>
                  <a:cubicBezTo>
                    <a:pt x="10639" y="10305"/>
                    <a:pt x="10670" y="10153"/>
                    <a:pt x="10700" y="10001"/>
                  </a:cubicBezTo>
                  <a:cubicBezTo>
                    <a:pt x="10731" y="9880"/>
                    <a:pt x="10791" y="9758"/>
                    <a:pt x="10761" y="9636"/>
                  </a:cubicBezTo>
                  <a:cubicBezTo>
                    <a:pt x="10913" y="9484"/>
                    <a:pt x="11035" y="9302"/>
                    <a:pt x="11156" y="9120"/>
                  </a:cubicBezTo>
                  <a:close/>
                  <a:moveTo>
                    <a:pt x="10487" y="3770"/>
                  </a:moveTo>
                  <a:cubicBezTo>
                    <a:pt x="10518" y="3800"/>
                    <a:pt x="10518" y="3800"/>
                    <a:pt x="10548" y="3800"/>
                  </a:cubicBezTo>
                  <a:cubicBezTo>
                    <a:pt x="10609" y="3831"/>
                    <a:pt x="10700" y="3831"/>
                    <a:pt x="10761" y="3861"/>
                  </a:cubicBezTo>
                  <a:cubicBezTo>
                    <a:pt x="10791" y="3922"/>
                    <a:pt x="10822" y="3952"/>
                    <a:pt x="10852" y="3983"/>
                  </a:cubicBezTo>
                  <a:cubicBezTo>
                    <a:pt x="10670" y="4408"/>
                    <a:pt x="10548" y="4864"/>
                    <a:pt x="10518" y="5320"/>
                  </a:cubicBezTo>
                  <a:cubicBezTo>
                    <a:pt x="10518" y="5503"/>
                    <a:pt x="10487" y="5685"/>
                    <a:pt x="10579" y="5837"/>
                  </a:cubicBezTo>
                  <a:cubicBezTo>
                    <a:pt x="10579" y="5867"/>
                    <a:pt x="10579" y="5898"/>
                    <a:pt x="10609" y="5898"/>
                  </a:cubicBezTo>
                  <a:cubicBezTo>
                    <a:pt x="10609" y="5898"/>
                    <a:pt x="10609" y="5898"/>
                    <a:pt x="10609" y="5928"/>
                  </a:cubicBezTo>
                  <a:cubicBezTo>
                    <a:pt x="10396" y="6536"/>
                    <a:pt x="9971" y="7752"/>
                    <a:pt x="10092" y="8056"/>
                  </a:cubicBezTo>
                  <a:cubicBezTo>
                    <a:pt x="10092" y="8086"/>
                    <a:pt x="10092" y="8086"/>
                    <a:pt x="10092" y="8117"/>
                  </a:cubicBezTo>
                  <a:lnTo>
                    <a:pt x="10092" y="8177"/>
                  </a:lnTo>
                  <a:cubicBezTo>
                    <a:pt x="10092" y="8269"/>
                    <a:pt x="10153" y="8329"/>
                    <a:pt x="10183" y="8360"/>
                  </a:cubicBezTo>
                  <a:lnTo>
                    <a:pt x="10214" y="8360"/>
                  </a:lnTo>
                  <a:cubicBezTo>
                    <a:pt x="10214" y="8390"/>
                    <a:pt x="10214" y="8390"/>
                    <a:pt x="10244" y="8390"/>
                  </a:cubicBezTo>
                  <a:cubicBezTo>
                    <a:pt x="10319" y="8465"/>
                    <a:pt x="10418" y="8517"/>
                    <a:pt x="10518" y="8517"/>
                  </a:cubicBezTo>
                  <a:cubicBezTo>
                    <a:pt x="10580" y="8517"/>
                    <a:pt x="10642" y="8497"/>
                    <a:pt x="10700" y="8451"/>
                  </a:cubicBezTo>
                  <a:lnTo>
                    <a:pt x="10700" y="8451"/>
                  </a:lnTo>
                  <a:cubicBezTo>
                    <a:pt x="10579" y="8694"/>
                    <a:pt x="10427" y="8907"/>
                    <a:pt x="10214" y="9150"/>
                  </a:cubicBezTo>
                  <a:cubicBezTo>
                    <a:pt x="10139" y="9075"/>
                    <a:pt x="10040" y="9023"/>
                    <a:pt x="9933" y="9023"/>
                  </a:cubicBezTo>
                  <a:cubicBezTo>
                    <a:pt x="9867" y="9023"/>
                    <a:pt x="9797" y="9043"/>
                    <a:pt x="9728" y="9089"/>
                  </a:cubicBezTo>
                  <a:cubicBezTo>
                    <a:pt x="9545" y="9302"/>
                    <a:pt x="9393" y="9545"/>
                    <a:pt x="9272" y="9788"/>
                  </a:cubicBezTo>
                  <a:cubicBezTo>
                    <a:pt x="8876" y="9940"/>
                    <a:pt x="8542" y="10092"/>
                    <a:pt x="8177" y="10275"/>
                  </a:cubicBezTo>
                  <a:cubicBezTo>
                    <a:pt x="7995" y="10366"/>
                    <a:pt x="7813" y="10487"/>
                    <a:pt x="7661" y="10579"/>
                  </a:cubicBezTo>
                  <a:cubicBezTo>
                    <a:pt x="7562" y="10536"/>
                    <a:pt x="7457" y="10514"/>
                    <a:pt x="7354" y="10514"/>
                  </a:cubicBezTo>
                  <a:cubicBezTo>
                    <a:pt x="7235" y="10514"/>
                    <a:pt x="7120" y="10544"/>
                    <a:pt x="7022" y="10609"/>
                  </a:cubicBezTo>
                  <a:cubicBezTo>
                    <a:pt x="6779" y="10731"/>
                    <a:pt x="6688" y="11004"/>
                    <a:pt x="6779" y="11247"/>
                  </a:cubicBezTo>
                  <a:cubicBezTo>
                    <a:pt x="6749" y="11247"/>
                    <a:pt x="6718" y="11278"/>
                    <a:pt x="6718" y="11308"/>
                  </a:cubicBezTo>
                  <a:lnTo>
                    <a:pt x="6688" y="11308"/>
                  </a:lnTo>
                  <a:cubicBezTo>
                    <a:pt x="6627" y="11278"/>
                    <a:pt x="6566" y="11217"/>
                    <a:pt x="6506" y="11187"/>
                  </a:cubicBezTo>
                  <a:cubicBezTo>
                    <a:pt x="6445" y="11156"/>
                    <a:pt x="6384" y="11126"/>
                    <a:pt x="6323" y="11095"/>
                  </a:cubicBezTo>
                  <a:cubicBezTo>
                    <a:pt x="5746" y="10791"/>
                    <a:pt x="5229" y="10518"/>
                    <a:pt x="4773" y="10214"/>
                  </a:cubicBezTo>
                  <a:cubicBezTo>
                    <a:pt x="4834" y="10123"/>
                    <a:pt x="4834" y="10001"/>
                    <a:pt x="4773" y="9880"/>
                  </a:cubicBezTo>
                  <a:cubicBezTo>
                    <a:pt x="4591" y="9667"/>
                    <a:pt x="4317" y="9515"/>
                    <a:pt x="4104" y="9363"/>
                  </a:cubicBezTo>
                  <a:cubicBezTo>
                    <a:pt x="4074" y="9332"/>
                    <a:pt x="4074" y="9302"/>
                    <a:pt x="4044" y="9272"/>
                  </a:cubicBezTo>
                  <a:cubicBezTo>
                    <a:pt x="3831" y="8755"/>
                    <a:pt x="3527" y="8269"/>
                    <a:pt x="3314" y="7752"/>
                  </a:cubicBezTo>
                  <a:cubicBezTo>
                    <a:pt x="3071" y="6870"/>
                    <a:pt x="3040" y="6171"/>
                    <a:pt x="3192" y="5381"/>
                  </a:cubicBezTo>
                  <a:cubicBezTo>
                    <a:pt x="3253" y="5320"/>
                    <a:pt x="3284" y="5229"/>
                    <a:pt x="3314" y="5168"/>
                  </a:cubicBezTo>
                  <a:cubicBezTo>
                    <a:pt x="3496" y="4712"/>
                    <a:pt x="3557" y="4621"/>
                    <a:pt x="3679" y="4378"/>
                  </a:cubicBezTo>
                  <a:cubicBezTo>
                    <a:pt x="3829" y="4399"/>
                    <a:pt x="3965" y="4421"/>
                    <a:pt x="4106" y="4421"/>
                  </a:cubicBezTo>
                  <a:cubicBezTo>
                    <a:pt x="4165" y="4421"/>
                    <a:pt x="4224" y="4417"/>
                    <a:pt x="4287" y="4408"/>
                  </a:cubicBezTo>
                  <a:cubicBezTo>
                    <a:pt x="4585" y="4539"/>
                    <a:pt x="5009" y="4555"/>
                    <a:pt x="5390" y="4555"/>
                  </a:cubicBezTo>
                  <a:cubicBezTo>
                    <a:pt x="5516" y="4555"/>
                    <a:pt x="5637" y="4553"/>
                    <a:pt x="5748" y="4553"/>
                  </a:cubicBezTo>
                  <a:cubicBezTo>
                    <a:pt x="5849" y="4553"/>
                    <a:pt x="5941" y="4555"/>
                    <a:pt x="6019" y="4560"/>
                  </a:cubicBezTo>
                  <a:cubicBezTo>
                    <a:pt x="6414" y="4530"/>
                    <a:pt x="6810" y="4500"/>
                    <a:pt x="7174" y="4469"/>
                  </a:cubicBezTo>
                  <a:cubicBezTo>
                    <a:pt x="7321" y="4574"/>
                    <a:pt x="7512" y="4607"/>
                    <a:pt x="7706" y="4607"/>
                  </a:cubicBezTo>
                  <a:cubicBezTo>
                    <a:pt x="7793" y="4607"/>
                    <a:pt x="7880" y="4600"/>
                    <a:pt x="7965" y="4591"/>
                  </a:cubicBezTo>
                  <a:cubicBezTo>
                    <a:pt x="8846" y="4469"/>
                    <a:pt x="9697" y="4196"/>
                    <a:pt x="10487" y="3770"/>
                  </a:cubicBezTo>
                  <a:close/>
                  <a:moveTo>
                    <a:pt x="8025" y="1"/>
                  </a:moveTo>
                  <a:cubicBezTo>
                    <a:pt x="7478" y="1"/>
                    <a:pt x="6931" y="31"/>
                    <a:pt x="6414" y="153"/>
                  </a:cubicBezTo>
                  <a:cubicBezTo>
                    <a:pt x="5685" y="335"/>
                    <a:pt x="4986" y="609"/>
                    <a:pt x="4348" y="1004"/>
                  </a:cubicBezTo>
                  <a:cubicBezTo>
                    <a:pt x="3800" y="1369"/>
                    <a:pt x="3496" y="1764"/>
                    <a:pt x="3192" y="2129"/>
                  </a:cubicBezTo>
                  <a:cubicBezTo>
                    <a:pt x="3132" y="2189"/>
                    <a:pt x="3071" y="2220"/>
                    <a:pt x="3010" y="2250"/>
                  </a:cubicBezTo>
                  <a:cubicBezTo>
                    <a:pt x="2767" y="2463"/>
                    <a:pt x="2676" y="2676"/>
                    <a:pt x="2706" y="2858"/>
                  </a:cubicBezTo>
                  <a:cubicBezTo>
                    <a:pt x="2037" y="3952"/>
                    <a:pt x="1612" y="5229"/>
                    <a:pt x="1065" y="6384"/>
                  </a:cubicBezTo>
                  <a:cubicBezTo>
                    <a:pt x="1065" y="6414"/>
                    <a:pt x="1065" y="6414"/>
                    <a:pt x="1065" y="6414"/>
                  </a:cubicBezTo>
                  <a:cubicBezTo>
                    <a:pt x="1065" y="6414"/>
                    <a:pt x="1034" y="6445"/>
                    <a:pt x="1034" y="6445"/>
                  </a:cubicBezTo>
                  <a:cubicBezTo>
                    <a:pt x="1004" y="6506"/>
                    <a:pt x="974" y="6536"/>
                    <a:pt x="882" y="6779"/>
                  </a:cubicBezTo>
                  <a:cubicBezTo>
                    <a:pt x="670" y="7296"/>
                    <a:pt x="457" y="7813"/>
                    <a:pt x="274" y="8329"/>
                  </a:cubicBezTo>
                  <a:cubicBezTo>
                    <a:pt x="214" y="8573"/>
                    <a:pt x="123" y="8785"/>
                    <a:pt x="62" y="8998"/>
                  </a:cubicBezTo>
                  <a:cubicBezTo>
                    <a:pt x="1" y="9150"/>
                    <a:pt x="1" y="9332"/>
                    <a:pt x="123" y="9454"/>
                  </a:cubicBezTo>
                  <a:cubicBezTo>
                    <a:pt x="196" y="9528"/>
                    <a:pt x="281" y="9568"/>
                    <a:pt x="363" y="9568"/>
                  </a:cubicBezTo>
                  <a:cubicBezTo>
                    <a:pt x="417" y="9568"/>
                    <a:pt x="470" y="9551"/>
                    <a:pt x="518" y="9515"/>
                  </a:cubicBezTo>
                  <a:cubicBezTo>
                    <a:pt x="568" y="9527"/>
                    <a:pt x="613" y="9535"/>
                    <a:pt x="655" y="9535"/>
                  </a:cubicBezTo>
                  <a:cubicBezTo>
                    <a:pt x="715" y="9535"/>
                    <a:pt x="768" y="9520"/>
                    <a:pt x="822" y="9484"/>
                  </a:cubicBezTo>
                  <a:cubicBezTo>
                    <a:pt x="882" y="9454"/>
                    <a:pt x="1004" y="9424"/>
                    <a:pt x="1186" y="9363"/>
                  </a:cubicBezTo>
                  <a:lnTo>
                    <a:pt x="1612" y="9363"/>
                  </a:lnTo>
                  <a:cubicBezTo>
                    <a:pt x="1673" y="9363"/>
                    <a:pt x="1794" y="9393"/>
                    <a:pt x="1885" y="9424"/>
                  </a:cubicBezTo>
                  <a:cubicBezTo>
                    <a:pt x="2250" y="9515"/>
                    <a:pt x="2220" y="9545"/>
                    <a:pt x="2463" y="9667"/>
                  </a:cubicBezTo>
                  <a:cubicBezTo>
                    <a:pt x="2645" y="9788"/>
                    <a:pt x="2554" y="9667"/>
                    <a:pt x="2737" y="9880"/>
                  </a:cubicBezTo>
                  <a:cubicBezTo>
                    <a:pt x="2980" y="10244"/>
                    <a:pt x="3284" y="10579"/>
                    <a:pt x="3557" y="10913"/>
                  </a:cubicBezTo>
                  <a:cubicBezTo>
                    <a:pt x="3704" y="11157"/>
                    <a:pt x="3949" y="11343"/>
                    <a:pt x="4166" y="11343"/>
                  </a:cubicBezTo>
                  <a:cubicBezTo>
                    <a:pt x="4218" y="11343"/>
                    <a:pt x="4270" y="11332"/>
                    <a:pt x="4317" y="11308"/>
                  </a:cubicBezTo>
                  <a:cubicBezTo>
                    <a:pt x="4651" y="11521"/>
                    <a:pt x="5047" y="11612"/>
                    <a:pt x="5411" y="11764"/>
                  </a:cubicBezTo>
                  <a:cubicBezTo>
                    <a:pt x="5837" y="11916"/>
                    <a:pt x="6262" y="12129"/>
                    <a:pt x="6688" y="12281"/>
                  </a:cubicBezTo>
                  <a:cubicBezTo>
                    <a:pt x="6810" y="12342"/>
                    <a:pt x="6962" y="12372"/>
                    <a:pt x="7114" y="12433"/>
                  </a:cubicBezTo>
                  <a:cubicBezTo>
                    <a:pt x="7144" y="12524"/>
                    <a:pt x="7205" y="12615"/>
                    <a:pt x="7235" y="12737"/>
                  </a:cubicBezTo>
                  <a:cubicBezTo>
                    <a:pt x="7448" y="13649"/>
                    <a:pt x="7448" y="14074"/>
                    <a:pt x="7478" y="14956"/>
                  </a:cubicBezTo>
                  <a:cubicBezTo>
                    <a:pt x="7569" y="16141"/>
                    <a:pt x="7630" y="17266"/>
                    <a:pt x="7965" y="18603"/>
                  </a:cubicBezTo>
                  <a:cubicBezTo>
                    <a:pt x="8025" y="18816"/>
                    <a:pt x="8086" y="19029"/>
                    <a:pt x="8147" y="19181"/>
                  </a:cubicBezTo>
                  <a:cubicBezTo>
                    <a:pt x="8056" y="19272"/>
                    <a:pt x="7995" y="19363"/>
                    <a:pt x="7995" y="19515"/>
                  </a:cubicBezTo>
                  <a:cubicBezTo>
                    <a:pt x="7995" y="19859"/>
                    <a:pt x="8242" y="20000"/>
                    <a:pt x="8522" y="20000"/>
                  </a:cubicBezTo>
                  <a:cubicBezTo>
                    <a:pt x="8762" y="20000"/>
                    <a:pt x="9026" y="19896"/>
                    <a:pt x="9180" y="19728"/>
                  </a:cubicBezTo>
                  <a:cubicBezTo>
                    <a:pt x="9241" y="19667"/>
                    <a:pt x="9332" y="19576"/>
                    <a:pt x="9454" y="19454"/>
                  </a:cubicBezTo>
                  <a:cubicBezTo>
                    <a:pt x="9484" y="19545"/>
                    <a:pt x="9545" y="19606"/>
                    <a:pt x="9606" y="19697"/>
                  </a:cubicBezTo>
                  <a:cubicBezTo>
                    <a:pt x="9728" y="19849"/>
                    <a:pt x="9849" y="20032"/>
                    <a:pt x="10001" y="20153"/>
                  </a:cubicBezTo>
                  <a:cubicBezTo>
                    <a:pt x="10133" y="20224"/>
                    <a:pt x="10271" y="20258"/>
                    <a:pt x="10405" y="20258"/>
                  </a:cubicBezTo>
                  <a:cubicBezTo>
                    <a:pt x="10673" y="20258"/>
                    <a:pt x="10923" y="20123"/>
                    <a:pt x="11065" y="19880"/>
                  </a:cubicBezTo>
                  <a:cubicBezTo>
                    <a:pt x="11247" y="19880"/>
                    <a:pt x="11430" y="19728"/>
                    <a:pt x="11430" y="19485"/>
                  </a:cubicBezTo>
                  <a:cubicBezTo>
                    <a:pt x="11430" y="18998"/>
                    <a:pt x="11308" y="18299"/>
                    <a:pt x="11247" y="17509"/>
                  </a:cubicBezTo>
                  <a:cubicBezTo>
                    <a:pt x="11247" y="17205"/>
                    <a:pt x="11217" y="16931"/>
                    <a:pt x="11187" y="16627"/>
                  </a:cubicBezTo>
                  <a:cubicBezTo>
                    <a:pt x="11278" y="16080"/>
                    <a:pt x="11460" y="15016"/>
                    <a:pt x="11490" y="14956"/>
                  </a:cubicBezTo>
                  <a:cubicBezTo>
                    <a:pt x="11612" y="14348"/>
                    <a:pt x="11673" y="14074"/>
                    <a:pt x="11825" y="13497"/>
                  </a:cubicBezTo>
                  <a:cubicBezTo>
                    <a:pt x="11855" y="13405"/>
                    <a:pt x="11886" y="13345"/>
                    <a:pt x="11886" y="13284"/>
                  </a:cubicBezTo>
                  <a:cubicBezTo>
                    <a:pt x="11977" y="13010"/>
                    <a:pt x="12098" y="12767"/>
                    <a:pt x="12220" y="12494"/>
                  </a:cubicBezTo>
                  <a:cubicBezTo>
                    <a:pt x="12342" y="12190"/>
                    <a:pt x="12706" y="11521"/>
                    <a:pt x="13010" y="10943"/>
                  </a:cubicBezTo>
                  <a:cubicBezTo>
                    <a:pt x="13193" y="10548"/>
                    <a:pt x="13345" y="10153"/>
                    <a:pt x="13466" y="9758"/>
                  </a:cubicBezTo>
                  <a:cubicBezTo>
                    <a:pt x="13557" y="9606"/>
                    <a:pt x="13649" y="9424"/>
                    <a:pt x="13709" y="9272"/>
                  </a:cubicBezTo>
                  <a:cubicBezTo>
                    <a:pt x="13892" y="8785"/>
                    <a:pt x="14469" y="7965"/>
                    <a:pt x="14500" y="6962"/>
                  </a:cubicBezTo>
                  <a:cubicBezTo>
                    <a:pt x="14500" y="6779"/>
                    <a:pt x="14500" y="6627"/>
                    <a:pt x="14500" y="6445"/>
                  </a:cubicBezTo>
                  <a:cubicBezTo>
                    <a:pt x="14560" y="6354"/>
                    <a:pt x="14560" y="6262"/>
                    <a:pt x="14591" y="6202"/>
                  </a:cubicBezTo>
                  <a:cubicBezTo>
                    <a:pt x="14652" y="5959"/>
                    <a:pt x="14652" y="5746"/>
                    <a:pt x="14652" y="5503"/>
                  </a:cubicBezTo>
                  <a:cubicBezTo>
                    <a:pt x="14652" y="5199"/>
                    <a:pt x="14652" y="4925"/>
                    <a:pt x="14591" y="4652"/>
                  </a:cubicBezTo>
                  <a:cubicBezTo>
                    <a:pt x="14469" y="4196"/>
                    <a:pt x="14196" y="3770"/>
                    <a:pt x="13892" y="3405"/>
                  </a:cubicBezTo>
                  <a:cubicBezTo>
                    <a:pt x="13497" y="3041"/>
                    <a:pt x="12949" y="2949"/>
                    <a:pt x="12463" y="2828"/>
                  </a:cubicBezTo>
                  <a:cubicBezTo>
                    <a:pt x="12311" y="2767"/>
                    <a:pt x="12129" y="2737"/>
                    <a:pt x="11977" y="2676"/>
                  </a:cubicBezTo>
                  <a:cubicBezTo>
                    <a:pt x="11946" y="2250"/>
                    <a:pt x="11825" y="1825"/>
                    <a:pt x="11430" y="1582"/>
                  </a:cubicBezTo>
                  <a:cubicBezTo>
                    <a:pt x="11399" y="1551"/>
                    <a:pt x="11369" y="1521"/>
                    <a:pt x="11308" y="1521"/>
                  </a:cubicBezTo>
                  <a:cubicBezTo>
                    <a:pt x="11217" y="1430"/>
                    <a:pt x="11095" y="1308"/>
                    <a:pt x="11035" y="1278"/>
                  </a:cubicBezTo>
                  <a:cubicBezTo>
                    <a:pt x="10518" y="852"/>
                    <a:pt x="9940" y="396"/>
                    <a:pt x="9272" y="305"/>
                  </a:cubicBezTo>
                  <a:cubicBezTo>
                    <a:pt x="8876" y="123"/>
                    <a:pt x="8451" y="1"/>
                    <a:pt x="8025" y="1"/>
                  </a:cubicBezTo>
                  <a:close/>
                </a:path>
              </a:pathLst>
            </a:custGeom>
            <a:solidFill>
              <a:srgbClr val="D4A7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2"/>
            <p:cNvSpPr/>
            <p:nvPr/>
          </p:nvSpPr>
          <p:spPr>
            <a:xfrm>
              <a:off x="7241643" y="2384380"/>
              <a:ext cx="1113909" cy="937100"/>
            </a:xfrm>
            <a:custGeom>
              <a:avLst/>
              <a:gdLst/>
              <a:ahLst/>
              <a:cxnLst/>
              <a:rect l="l" t="t" r="r" b="b"/>
              <a:pathLst>
                <a:path w="9910" h="8337" extrusionOk="0">
                  <a:moveTo>
                    <a:pt x="8194" y="0"/>
                  </a:moveTo>
                  <a:cubicBezTo>
                    <a:pt x="8084" y="0"/>
                    <a:pt x="7911" y="93"/>
                    <a:pt x="7782" y="129"/>
                  </a:cubicBezTo>
                  <a:cubicBezTo>
                    <a:pt x="7691" y="129"/>
                    <a:pt x="7630" y="433"/>
                    <a:pt x="6597" y="859"/>
                  </a:cubicBezTo>
                  <a:cubicBezTo>
                    <a:pt x="5957" y="1196"/>
                    <a:pt x="5508" y="1298"/>
                    <a:pt x="5188" y="1298"/>
                  </a:cubicBezTo>
                  <a:cubicBezTo>
                    <a:pt x="4707" y="1298"/>
                    <a:pt x="4516" y="1068"/>
                    <a:pt x="4401" y="1068"/>
                  </a:cubicBezTo>
                  <a:cubicBezTo>
                    <a:pt x="4393" y="1068"/>
                    <a:pt x="4385" y="1069"/>
                    <a:pt x="4378" y="1072"/>
                  </a:cubicBezTo>
                  <a:cubicBezTo>
                    <a:pt x="4378" y="1091"/>
                    <a:pt x="3892" y="1192"/>
                    <a:pt x="3025" y="1192"/>
                  </a:cubicBezTo>
                  <a:cubicBezTo>
                    <a:pt x="2503" y="1192"/>
                    <a:pt x="1842" y="1155"/>
                    <a:pt x="1065" y="1041"/>
                  </a:cubicBezTo>
                  <a:cubicBezTo>
                    <a:pt x="882" y="1254"/>
                    <a:pt x="609" y="1831"/>
                    <a:pt x="487" y="2075"/>
                  </a:cubicBezTo>
                  <a:cubicBezTo>
                    <a:pt x="426" y="2196"/>
                    <a:pt x="274" y="2500"/>
                    <a:pt x="274" y="2531"/>
                  </a:cubicBezTo>
                  <a:cubicBezTo>
                    <a:pt x="244" y="2591"/>
                    <a:pt x="244" y="2652"/>
                    <a:pt x="214" y="2743"/>
                  </a:cubicBezTo>
                  <a:cubicBezTo>
                    <a:pt x="92" y="3260"/>
                    <a:pt x="1" y="3807"/>
                    <a:pt x="31" y="4385"/>
                  </a:cubicBezTo>
                  <a:cubicBezTo>
                    <a:pt x="31" y="4354"/>
                    <a:pt x="31" y="4324"/>
                    <a:pt x="31" y="4293"/>
                  </a:cubicBezTo>
                  <a:cubicBezTo>
                    <a:pt x="62" y="4658"/>
                    <a:pt x="153" y="5053"/>
                    <a:pt x="305" y="5388"/>
                  </a:cubicBezTo>
                  <a:cubicBezTo>
                    <a:pt x="548" y="6026"/>
                    <a:pt x="791" y="6421"/>
                    <a:pt x="1308" y="7029"/>
                  </a:cubicBezTo>
                  <a:cubicBezTo>
                    <a:pt x="1429" y="7151"/>
                    <a:pt x="1521" y="7211"/>
                    <a:pt x="1581" y="7272"/>
                  </a:cubicBezTo>
                  <a:cubicBezTo>
                    <a:pt x="1581" y="7333"/>
                    <a:pt x="1581" y="7394"/>
                    <a:pt x="1581" y="7455"/>
                  </a:cubicBezTo>
                  <a:cubicBezTo>
                    <a:pt x="1642" y="7971"/>
                    <a:pt x="2098" y="8306"/>
                    <a:pt x="2584" y="8336"/>
                  </a:cubicBezTo>
                  <a:cubicBezTo>
                    <a:pt x="2858" y="8336"/>
                    <a:pt x="3132" y="8245"/>
                    <a:pt x="3283" y="8032"/>
                  </a:cubicBezTo>
                  <a:cubicBezTo>
                    <a:pt x="3709" y="8123"/>
                    <a:pt x="4165" y="8215"/>
                    <a:pt x="4621" y="8215"/>
                  </a:cubicBezTo>
                  <a:cubicBezTo>
                    <a:pt x="5198" y="8154"/>
                    <a:pt x="5350" y="8154"/>
                    <a:pt x="5898" y="8032"/>
                  </a:cubicBezTo>
                  <a:cubicBezTo>
                    <a:pt x="6505" y="7880"/>
                    <a:pt x="7053" y="7607"/>
                    <a:pt x="7600" y="7333"/>
                  </a:cubicBezTo>
                  <a:cubicBezTo>
                    <a:pt x="7660" y="7272"/>
                    <a:pt x="7752" y="7242"/>
                    <a:pt x="7843" y="7181"/>
                  </a:cubicBezTo>
                  <a:cubicBezTo>
                    <a:pt x="7934" y="7242"/>
                    <a:pt x="8025" y="7303"/>
                    <a:pt x="8116" y="7333"/>
                  </a:cubicBezTo>
                  <a:cubicBezTo>
                    <a:pt x="8243" y="7384"/>
                    <a:pt x="8381" y="7408"/>
                    <a:pt x="8518" y="7408"/>
                  </a:cubicBezTo>
                  <a:cubicBezTo>
                    <a:pt x="8709" y="7408"/>
                    <a:pt x="8899" y="7361"/>
                    <a:pt x="9059" y="7272"/>
                  </a:cubicBezTo>
                  <a:cubicBezTo>
                    <a:pt x="9454" y="7120"/>
                    <a:pt x="9788" y="6756"/>
                    <a:pt x="9849" y="6330"/>
                  </a:cubicBezTo>
                  <a:cubicBezTo>
                    <a:pt x="9910" y="5935"/>
                    <a:pt x="9819" y="5479"/>
                    <a:pt x="9454" y="5266"/>
                  </a:cubicBezTo>
                  <a:cubicBezTo>
                    <a:pt x="9332" y="5175"/>
                    <a:pt x="9180" y="5145"/>
                    <a:pt x="8998" y="5114"/>
                  </a:cubicBezTo>
                  <a:cubicBezTo>
                    <a:pt x="9059" y="5023"/>
                    <a:pt x="9089" y="4901"/>
                    <a:pt x="9059" y="4780"/>
                  </a:cubicBezTo>
                  <a:cubicBezTo>
                    <a:pt x="8967" y="4597"/>
                    <a:pt x="8785" y="4415"/>
                    <a:pt x="8633" y="4263"/>
                  </a:cubicBezTo>
                  <a:cubicBezTo>
                    <a:pt x="8268" y="3777"/>
                    <a:pt x="7873" y="3199"/>
                    <a:pt x="7873" y="2804"/>
                  </a:cubicBezTo>
                  <a:cubicBezTo>
                    <a:pt x="7812" y="1102"/>
                    <a:pt x="8299" y="403"/>
                    <a:pt x="8299" y="160"/>
                  </a:cubicBezTo>
                  <a:cubicBezTo>
                    <a:pt x="8311" y="40"/>
                    <a:pt x="8266" y="0"/>
                    <a:pt x="8194" y="0"/>
                  </a:cubicBezTo>
                  <a:close/>
                </a:path>
              </a:pathLst>
            </a:custGeom>
            <a:solidFill>
              <a:srgbClr val="FFDB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2"/>
            <p:cNvSpPr/>
            <p:nvPr/>
          </p:nvSpPr>
          <p:spPr>
            <a:xfrm>
              <a:off x="7514329" y="2871191"/>
              <a:ext cx="280894" cy="146798"/>
            </a:xfrm>
            <a:custGeom>
              <a:avLst/>
              <a:gdLst/>
              <a:ahLst/>
              <a:cxnLst/>
              <a:rect l="l" t="t" r="r" b="b"/>
              <a:pathLst>
                <a:path w="2499" h="1306" extrusionOk="0">
                  <a:moveTo>
                    <a:pt x="873" y="0"/>
                  </a:moveTo>
                  <a:cubicBezTo>
                    <a:pt x="736" y="0"/>
                    <a:pt x="599" y="23"/>
                    <a:pt x="462" y="54"/>
                  </a:cubicBezTo>
                  <a:cubicBezTo>
                    <a:pt x="462" y="54"/>
                    <a:pt x="432" y="84"/>
                    <a:pt x="432" y="84"/>
                  </a:cubicBezTo>
                  <a:lnTo>
                    <a:pt x="402" y="84"/>
                  </a:lnTo>
                  <a:cubicBezTo>
                    <a:pt x="374" y="75"/>
                    <a:pt x="347" y="71"/>
                    <a:pt x="322" y="71"/>
                  </a:cubicBezTo>
                  <a:cubicBezTo>
                    <a:pt x="101" y="71"/>
                    <a:pt x="1" y="400"/>
                    <a:pt x="219" y="510"/>
                  </a:cubicBezTo>
                  <a:cubicBezTo>
                    <a:pt x="250" y="540"/>
                    <a:pt x="280" y="540"/>
                    <a:pt x="310" y="570"/>
                  </a:cubicBezTo>
                  <a:cubicBezTo>
                    <a:pt x="341" y="631"/>
                    <a:pt x="371" y="692"/>
                    <a:pt x="402" y="722"/>
                  </a:cubicBezTo>
                  <a:cubicBezTo>
                    <a:pt x="554" y="905"/>
                    <a:pt x="857" y="1057"/>
                    <a:pt x="918" y="1087"/>
                  </a:cubicBezTo>
                  <a:cubicBezTo>
                    <a:pt x="1119" y="1221"/>
                    <a:pt x="1351" y="1305"/>
                    <a:pt x="1581" y="1305"/>
                  </a:cubicBezTo>
                  <a:cubicBezTo>
                    <a:pt x="1665" y="1305"/>
                    <a:pt x="1749" y="1294"/>
                    <a:pt x="1830" y="1270"/>
                  </a:cubicBezTo>
                  <a:cubicBezTo>
                    <a:pt x="2499" y="1026"/>
                    <a:pt x="2499" y="601"/>
                    <a:pt x="1921" y="236"/>
                  </a:cubicBezTo>
                  <a:cubicBezTo>
                    <a:pt x="1739" y="145"/>
                    <a:pt x="1496" y="114"/>
                    <a:pt x="1283" y="84"/>
                  </a:cubicBezTo>
                  <a:cubicBezTo>
                    <a:pt x="1146" y="23"/>
                    <a:pt x="1009" y="0"/>
                    <a:pt x="8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2"/>
            <p:cNvSpPr/>
            <p:nvPr/>
          </p:nvSpPr>
          <p:spPr>
            <a:xfrm>
              <a:off x="7801965" y="2914803"/>
              <a:ext cx="331587" cy="269991"/>
            </a:xfrm>
            <a:custGeom>
              <a:avLst/>
              <a:gdLst/>
              <a:ahLst/>
              <a:cxnLst/>
              <a:rect l="l" t="t" r="r" b="b"/>
              <a:pathLst>
                <a:path w="2950" h="2402" extrusionOk="0">
                  <a:moveTo>
                    <a:pt x="1216" y="0"/>
                  </a:moveTo>
                  <a:cubicBezTo>
                    <a:pt x="1064" y="30"/>
                    <a:pt x="913" y="61"/>
                    <a:pt x="730" y="122"/>
                  </a:cubicBezTo>
                  <a:cubicBezTo>
                    <a:pt x="213" y="395"/>
                    <a:pt x="1" y="973"/>
                    <a:pt x="153" y="1429"/>
                  </a:cubicBezTo>
                  <a:cubicBezTo>
                    <a:pt x="213" y="1945"/>
                    <a:pt x="639" y="2371"/>
                    <a:pt x="1216" y="2401"/>
                  </a:cubicBezTo>
                  <a:cubicBezTo>
                    <a:pt x="1612" y="2371"/>
                    <a:pt x="2037" y="2189"/>
                    <a:pt x="2311" y="1885"/>
                  </a:cubicBezTo>
                  <a:cubicBezTo>
                    <a:pt x="2949" y="1003"/>
                    <a:pt x="2311" y="91"/>
                    <a:pt x="14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2"/>
            <p:cNvSpPr/>
            <p:nvPr/>
          </p:nvSpPr>
          <p:spPr>
            <a:xfrm>
              <a:off x="7239395" y="2658528"/>
              <a:ext cx="272239" cy="232224"/>
            </a:xfrm>
            <a:custGeom>
              <a:avLst/>
              <a:gdLst/>
              <a:ahLst/>
              <a:cxnLst/>
              <a:rect l="l" t="t" r="r" b="b"/>
              <a:pathLst>
                <a:path w="2422" h="2066" extrusionOk="0">
                  <a:moveTo>
                    <a:pt x="1328" y="0"/>
                  </a:moveTo>
                  <a:cubicBezTo>
                    <a:pt x="902" y="0"/>
                    <a:pt x="507" y="274"/>
                    <a:pt x="355" y="669"/>
                  </a:cubicBezTo>
                  <a:cubicBezTo>
                    <a:pt x="1" y="1378"/>
                    <a:pt x="595" y="2065"/>
                    <a:pt x="1259" y="2065"/>
                  </a:cubicBezTo>
                  <a:cubicBezTo>
                    <a:pt x="1393" y="2065"/>
                    <a:pt x="1530" y="2037"/>
                    <a:pt x="1662" y="1976"/>
                  </a:cubicBezTo>
                  <a:cubicBezTo>
                    <a:pt x="2088" y="1854"/>
                    <a:pt x="2422" y="1429"/>
                    <a:pt x="2361" y="851"/>
                  </a:cubicBezTo>
                  <a:cubicBezTo>
                    <a:pt x="2300" y="335"/>
                    <a:pt x="1814" y="0"/>
                    <a:pt x="13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2"/>
            <p:cNvSpPr/>
            <p:nvPr/>
          </p:nvSpPr>
          <p:spPr>
            <a:xfrm>
              <a:off x="6377275" y="3073177"/>
              <a:ext cx="1927028" cy="2650114"/>
            </a:xfrm>
            <a:custGeom>
              <a:avLst/>
              <a:gdLst/>
              <a:ahLst/>
              <a:cxnLst/>
              <a:rect l="l" t="t" r="r" b="b"/>
              <a:pathLst>
                <a:path w="17144" h="23577" extrusionOk="0">
                  <a:moveTo>
                    <a:pt x="7812" y="810"/>
                  </a:moveTo>
                  <a:cubicBezTo>
                    <a:pt x="7873" y="840"/>
                    <a:pt x="7934" y="871"/>
                    <a:pt x="7964" y="931"/>
                  </a:cubicBezTo>
                  <a:cubicBezTo>
                    <a:pt x="8055" y="1023"/>
                    <a:pt x="8025" y="962"/>
                    <a:pt x="8116" y="1144"/>
                  </a:cubicBezTo>
                  <a:cubicBezTo>
                    <a:pt x="8147" y="1144"/>
                    <a:pt x="8147" y="1175"/>
                    <a:pt x="8177" y="1235"/>
                  </a:cubicBezTo>
                  <a:lnTo>
                    <a:pt x="8147" y="1235"/>
                  </a:lnTo>
                  <a:cubicBezTo>
                    <a:pt x="8086" y="1114"/>
                    <a:pt x="7995" y="962"/>
                    <a:pt x="7812" y="810"/>
                  </a:cubicBezTo>
                  <a:close/>
                  <a:moveTo>
                    <a:pt x="6533" y="0"/>
                  </a:moveTo>
                  <a:cubicBezTo>
                    <a:pt x="6321" y="0"/>
                    <a:pt x="6109" y="24"/>
                    <a:pt x="5897" y="80"/>
                  </a:cubicBezTo>
                  <a:lnTo>
                    <a:pt x="5502" y="80"/>
                  </a:lnTo>
                  <a:cubicBezTo>
                    <a:pt x="5259" y="80"/>
                    <a:pt x="4925" y="111"/>
                    <a:pt x="4834" y="415"/>
                  </a:cubicBezTo>
                  <a:cubicBezTo>
                    <a:pt x="4682" y="810"/>
                    <a:pt x="4986" y="1144"/>
                    <a:pt x="5229" y="1418"/>
                  </a:cubicBezTo>
                  <a:cubicBezTo>
                    <a:pt x="5107" y="1570"/>
                    <a:pt x="5016" y="1722"/>
                    <a:pt x="5016" y="1874"/>
                  </a:cubicBezTo>
                  <a:cubicBezTo>
                    <a:pt x="4986" y="2178"/>
                    <a:pt x="5168" y="2482"/>
                    <a:pt x="5441" y="2634"/>
                  </a:cubicBezTo>
                  <a:cubicBezTo>
                    <a:pt x="5381" y="2725"/>
                    <a:pt x="5350" y="2846"/>
                    <a:pt x="5350" y="2968"/>
                  </a:cubicBezTo>
                  <a:cubicBezTo>
                    <a:pt x="5291" y="3412"/>
                    <a:pt x="5405" y="3972"/>
                    <a:pt x="5861" y="3972"/>
                  </a:cubicBezTo>
                  <a:cubicBezTo>
                    <a:pt x="5873" y="3972"/>
                    <a:pt x="5885" y="3972"/>
                    <a:pt x="5897" y="3971"/>
                  </a:cubicBezTo>
                  <a:lnTo>
                    <a:pt x="5897" y="3971"/>
                  </a:lnTo>
                  <a:cubicBezTo>
                    <a:pt x="5837" y="4062"/>
                    <a:pt x="5776" y="4153"/>
                    <a:pt x="5745" y="4245"/>
                  </a:cubicBezTo>
                  <a:cubicBezTo>
                    <a:pt x="5593" y="4488"/>
                    <a:pt x="5472" y="4731"/>
                    <a:pt x="5320" y="5004"/>
                  </a:cubicBezTo>
                  <a:cubicBezTo>
                    <a:pt x="5289" y="5096"/>
                    <a:pt x="5229" y="5217"/>
                    <a:pt x="5229" y="5339"/>
                  </a:cubicBezTo>
                  <a:cubicBezTo>
                    <a:pt x="4165" y="6889"/>
                    <a:pt x="3314" y="8622"/>
                    <a:pt x="2675" y="10385"/>
                  </a:cubicBezTo>
                  <a:cubicBezTo>
                    <a:pt x="2584" y="10597"/>
                    <a:pt x="2523" y="10780"/>
                    <a:pt x="2463" y="10962"/>
                  </a:cubicBezTo>
                  <a:cubicBezTo>
                    <a:pt x="2159" y="11570"/>
                    <a:pt x="1824" y="12269"/>
                    <a:pt x="1551" y="12938"/>
                  </a:cubicBezTo>
                  <a:cubicBezTo>
                    <a:pt x="1277" y="13363"/>
                    <a:pt x="913" y="14427"/>
                    <a:pt x="700" y="15217"/>
                  </a:cubicBezTo>
                  <a:cubicBezTo>
                    <a:pt x="426" y="16281"/>
                    <a:pt x="92" y="17315"/>
                    <a:pt x="61" y="18409"/>
                  </a:cubicBezTo>
                  <a:cubicBezTo>
                    <a:pt x="1" y="19138"/>
                    <a:pt x="31" y="19868"/>
                    <a:pt x="274" y="20567"/>
                  </a:cubicBezTo>
                  <a:cubicBezTo>
                    <a:pt x="305" y="20658"/>
                    <a:pt x="335" y="20749"/>
                    <a:pt x="365" y="20841"/>
                  </a:cubicBezTo>
                  <a:cubicBezTo>
                    <a:pt x="396" y="21053"/>
                    <a:pt x="457" y="21266"/>
                    <a:pt x="548" y="21449"/>
                  </a:cubicBezTo>
                  <a:cubicBezTo>
                    <a:pt x="713" y="21946"/>
                    <a:pt x="1205" y="22342"/>
                    <a:pt x="1727" y="22342"/>
                  </a:cubicBezTo>
                  <a:cubicBezTo>
                    <a:pt x="1780" y="22342"/>
                    <a:pt x="1832" y="22338"/>
                    <a:pt x="1885" y="22330"/>
                  </a:cubicBezTo>
                  <a:cubicBezTo>
                    <a:pt x="2250" y="22269"/>
                    <a:pt x="2645" y="21935"/>
                    <a:pt x="2919" y="21631"/>
                  </a:cubicBezTo>
                  <a:cubicBezTo>
                    <a:pt x="3040" y="21570"/>
                    <a:pt x="3101" y="21479"/>
                    <a:pt x="3192" y="21418"/>
                  </a:cubicBezTo>
                  <a:cubicBezTo>
                    <a:pt x="3466" y="22087"/>
                    <a:pt x="3952" y="22664"/>
                    <a:pt x="4530" y="23120"/>
                  </a:cubicBezTo>
                  <a:cubicBezTo>
                    <a:pt x="4803" y="23363"/>
                    <a:pt x="5138" y="23515"/>
                    <a:pt x="5533" y="23546"/>
                  </a:cubicBezTo>
                  <a:cubicBezTo>
                    <a:pt x="5669" y="23561"/>
                    <a:pt x="5821" y="23576"/>
                    <a:pt x="5973" y="23576"/>
                  </a:cubicBezTo>
                  <a:cubicBezTo>
                    <a:pt x="6125" y="23576"/>
                    <a:pt x="6277" y="23561"/>
                    <a:pt x="6414" y="23515"/>
                  </a:cubicBezTo>
                  <a:cubicBezTo>
                    <a:pt x="6718" y="23424"/>
                    <a:pt x="6992" y="23211"/>
                    <a:pt x="7235" y="23029"/>
                  </a:cubicBezTo>
                  <a:cubicBezTo>
                    <a:pt x="7356" y="22938"/>
                    <a:pt x="7448" y="22816"/>
                    <a:pt x="7539" y="22725"/>
                  </a:cubicBezTo>
                  <a:cubicBezTo>
                    <a:pt x="7569" y="22725"/>
                    <a:pt x="7569" y="22756"/>
                    <a:pt x="7569" y="22756"/>
                  </a:cubicBezTo>
                  <a:cubicBezTo>
                    <a:pt x="7843" y="23029"/>
                    <a:pt x="8238" y="23151"/>
                    <a:pt x="8633" y="23151"/>
                  </a:cubicBezTo>
                  <a:cubicBezTo>
                    <a:pt x="8666" y="23153"/>
                    <a:pt x="8699" y="23154"/>
                    <a:pt x="8732" y="23154"/>
                  </a:cubicBezTo>
                  <a:cubicBezTo>
                    <a:pt x="9154" y="23154"/>
                    <a:pt x="9567" y="22977"/>
                    <a:pt x="9849" y="22695"/>
                  </a:cubicBezTo>
                  <a:cubicBezTo>
                    <a:pt x="10001" y="22543"/>
                    <a:pt x="10122" y="22360"/>
                    <a:pt x="10214" y="22178"/>
                  </a:cubicBezTo>
                  <a:cubicBezTo>
                    <a:pt x="10335" y="22300"/>
                    <a:pt x="10426" y="22391"/>
                    <a:pt x="10548" y="22452"/>
                  </a:cubicBezTo>
                  <a:cubicBezTo>
                    <a:pt x="10786" y="22716"/>
                    <a:pt x="11117" y="22889"/>
                    <a:pt x="11479" y="22889"/>
                  </a:cubicBezTo>
                  <a:cubicBezTo>
                    <a:pt x="11533" y="22889"/>
                    <a:pt x="11587" y="22885"/>
                    <a:pt x="11642" y="22877"/>
                  </a:cubicBezTo>
                  <a:cubicBezTo>
                    <a:pt x="12463" y="22847"/>
                    <a:pt x="13010" y="22208"/>
                    <a:pt x="13344" y="21509"/>
                  </a:cubicBezTo>
                  <a:cubicBezTo>
                    <a:pt x="13375" y="21509"/>
                    <a:pt x="13436" y="21540"/>
                    <a:pt x="13496" y="21570"/>
                  </a:cubicBezTo>
                  <a:cubicBezTo>
                    <a:pt x="13681" y="21650"/>
                    <a:pt x="13878" y="21688"/>
                    <a:pt x="14075" y="21688"/>
                  </a:cubicBezTo>
                  <a:cubicBezTo>
                    <a:pt x="14625" y="21688"/>
                    <a:pt x="15173" y="21394"/>
                    <a:pt x="15442" y="20901"/>
                  </a:cubicBezTo>
                  <a:cubicBezTo>
                    <a:pt x="15502" y="20780"/>
                    <a:pt x="15563" y="20658"/>
                    <a:pt x="15594" y="20537"/>
                  </a:cubicBezTo>
                  <a:cubicBezTo>
                    <a:pt x="16141" y="20537"/>
                    <a:pt x="16445" y="19898"/>
                    <a:pt x="16475" y="19412"/>
                  </a:cubicBezTo>
                  <a:cubicBezTo>
                    <a:pt x="16475" y="19321"/>
                    <a:pt x="16475" y="19260"/>
                    <a:pt x="16475" y="19199"/>
                  </a:cubicBezTo>
                  <a:cubicBezTo>
                    <a:pt x="16657" y="19108"/>
                    <a:pt x="16809" y="18926"/>
                    <a:pt x="16931" y="18743"/>
                  </a:cubicBezTo>
                  <a:cubicBezTo>
                    <a:pt x="17113" y="18470"/>
                    <a:pt x="17144" y="18105"/>
                    <a:pt x="17113" y="17771"/>
                  </a:cubicBezTo>
                  <a:cubicBezTo>
                    <a:pt x="17113" y="17771"/>
                    <a:pt x="17113" y="17740"/>
                    <a:pt x="17113" y="17710"/>
                  </a:cubicBezTo>
                  <a:cubicBezTo>
                    <a:pt x="17113" y="17679"/>
                    <a:pt x="17113" y="17679"/>
                    <a:pt x="17113" y="17679"/>
                  </a:cubicBezTo>
                  <a:cubicBezTo>
                    <a:pt x="17083" y="17497"/>
                    <a:pt x="17053" y="17315"/>
                    <a:pt x="16901" y="17193"/>
                  </a:cubicBezTo>
                  <a:cubicBezTo>
                    <a:pt x="16840" y="17132"/>
                    <a:pt x="16779" y="17102"/>
                    <a:pt x="16718" y="17102"/>
                  </a:cubicBezTo>
                  <a:cubicBezTo>
                    <a:pt x="16657" y="16980"/>
                    <a:pt x="16566" y="16859"/>
                    <a:pt x="16475" y="16737"/>
                  </a:cubicBezTo>
                  <a:cubicBezTo>
                    <a:pt x="16445" y="16707"/>
                    <a:pt x="16384" y="16646"/>
                    <a:pt x="16354" y="16616"/>
                  </a:cubicBezTo>
                  <a:cubicBezTo>
                    <a:pt x="16354" y="16494"/>
                    <a:pt x="16323" y="16372"/>
                    <a:pt x="16232" y="16281"/>
                  </a:cubicBezTo>
                  <a:cubicBezTo>
                    <a:pt x="16110" y="16038"/>
                    <a:pt x="15928" y="15795"/>
                    <a:pt x="15776" y="15582"/>
                  </a:cubicBezTo>
                  <a:cubicBezTo>
                    <a:pt x="15563" y="15309"/>
                    <a:pt x="14955" y="14336"/>
                    <a:pt x="14682" y="13728"/>
                  </a:cubicBezTo>
                  <a:cubicBezTo>
                    <a:pt x="14347" y="12907"/>
                    <a:pt x="14347" y="12907"/>
                    <a:pt x="14013" y="11965"/>
                  </a:cubicBezTo>
                  <a:cubicBezTo>
                    <a:pt x="13739" y="11296"/>
                    <a:pt x="13588" y="10385"/>
                    <a:pt x="13436" y="9442"/>
                  </a:cubicBezTo>
                  <a:cubicBezTo>
                    <a:pt x="13405" y="9381"/>
                    <a:pt x="13405" y="9351"/>
                    <a:pt x="13375" y="9321"/>
                  </a:cubicBezTo>
                  <a:cubicBezTo>
                    <a:pt x="13405" y="9138"/>
                    <a:pt x="13344" y="8956"/>
                    <a:pt x="13314" y="8774"/>
                  </a:cubicBezTo>
                  <a:cubicBezTo>
                    <a:pt x="13284" y="8348"/>
                    <a:pt x="13223" y="7892"/>
                    <a:pt x="13132" y="7467"/>
                  </a:cubicBezTo>
                  <a:cubicBezTo>
                    <a:pt x="13162" y="7436"/>
                    <a:pt x="13162" y="7406"/>
                    <a:pt x="13192" y="7375"/>
                  </a:cubicBezTo>
                  <a:cubicBezTo>
                    <a:pt x="13618" y="6524"/>
                    <a:pt x="13983" y="5552"/>
                    <a:pt x="13831" y="4609"/>
                  </a:cubicBezTo>
                  <a:cubicBezTo>
                    <a:pt x="13739" y="4245"/>
                    <a:pt x="13618" y="3910"/>
                    <a:pt x="13405" y="3606"/>
                  </a:cubicBezTo>
                  <a:cubicBezTo>
                    <a:pt x="13253" y="3363"/>
                    <a:pt x="13010" y="3181"/>
                    <a:pt x="12767" y="2968"/>
                  </a:cubicBezTo>
                  <a:cubicBezTo>
                    <a:pt x="12584" y="2816"/>
                    <a:pt x="12554" y="2755"/>
                    <a:pt x="12189" y="2512"/>
                  </a:cubicBezTo>
                  <a:cubicBezTo>
                    <a:pt x="12068" y="2451"/>
                    <a:pt x="11946" y="2390"/>
                    <a:pt x="11794" y="2330"/>
                  </a:cubicBezTo>
                  <a:cubicBezTo>
                    <a:pt x="11764" y="2330"/>
                    <a:pt x="11733" y="2299"/>
                    <a:pt x="11703" y="2299"/>
                  </a:cubicBezTo>
                  <a:cubicBezTo>
                    <a:pt x="11513" y="2191"/>
                    <a:pt x="11298" y="2082"/>
                    <a:pt x="11081" y="2082"/>
                  </a:cubicBezTo>
                  <a:cubicBezTo>
                    <a:pt x="11055" y="2082"/>
                    <a:pt x="11030" y="2083"/>
                    <a:pt x="11004" y="2087"/>
                  </a:cubicBezTo>
                  <a:cubicBezTo>
                    <a:pt x="10659" y="2168"/>
                    <a:pt x="10382" y="2235"/>
                    <a:pt x="10128" y="2235"/>
                  </a:cubicBezTo>
                  <a:cubicBezTo>
                    <a:pt x="10001" y="2235"/>
                    <a:pt x="9879" y="2218"/>
                    <a:pt x="9758" y="2178"/>
                  </a:cubicBezTo>
                  <a:cubicBezTo>
                    <a:pt x="9666" y="2178"/>
                    <a:pt x="9575" y="2147"/>
                    <a:pt x="9484" y="2117"/>
                  </a:cubicBezTo>
                  <a:cubicBezTo>
                    <a:pt x="9484" y="2087"/>
                    <a:pt x="9484" y="2087"/>
                    <a:pt x="9484" y="2087"/>
                  </a:cubicBezTo>
                  <a:cubicBezTo>
                    <a:pt x="9484" y="1965"/>
                    <a:pt x="9423" y="1874"/>
                    <a:pt x="9363" y="1783"/>
                  </a:cubicBezTo>
                  <a:lnTo>
                    <a:pt x="9332" y="1783"/>
                  </a:lnTo>
                  <a:cubicBezTo>
                    <a:pt x="9332" y="1752"/>
                    <a:pt x="9302" y="1752"/>
                    <a:pt x="9302" y="1722"/>
                  </a:cubicBezTo>
                  <a:cubicBezTo>
                    <a:pt x="9241" y="1631"/>
                    <a:pt x="9180" y="1570"/>
                    <a:pt x="9089" y="1509"/>
                  </a:cubicBezTo>
                  <a:cubicBezTo>
                    <a:pt x="8937" y="1387"/>
                    <a:pt x="8876" y="1296"/>
                    <a:pt x="8694" y="1235"/>
                  </a:cubicBezTo>
                  <a:lnTo>
                    <a:pt x="8663" y="1235"/>
                  </a:lnTo>
                  <a:cubicBezTo>
                    <a:pt x="8572" y="962"/>
                    <a:pt x="8420" y="719"/>
                    <a:pt x="8207" y="506"/>
                  </a:cubicBezTo>
                  <a:cubicBezTo>
                    <a:pt x="7934" y="293"/>
                    <a:pt x="7600" y="141"/>
                    <a:pt x="7265" y="80"/>
                  </a:cubicBezTo>
                  <a:cubicBezTo>
                    <a:pt x="7021" y="32"/>
                    <a:pt x="6777" y="0"/>
                    <a:pt x="65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2"/>
            <p:cNvSpPr/>
            <p:nvPr/>
          </p:nvSpPr>
          <p:spPr>
            <a:xfrm>
              <a:off x="7282670" y="5565907"/>
              <a:ext cx="112" cy="112"/>
            </a:xfrm>
            <a:custGeom>
              <a:avLst/>
              <a:gdLst/>
              <a:ahLst/>
              <a:cxnLst/>
              <a:rect l="l" t="t" r="r" b="b"/>
              <a:pathLst>
                <a:path w="1" h="1" extrusionOk="0">
                  <a:moveTo>
                    <a:pt x="0" y="1"/>
                  </a:moveTo>
                  <a:cubicBezTo>
                    <a:pt x="0" y="1"/>
                    <a:pt x="0" y="1"/>
                    <a:pt x="0" y="1"/>
                  </a:cubicBezTo>
                  <a:lnTo>
                    <a:pt x="0" y="1"/>
                  </a:lnTo>
                  <a:cubicBezTo>
                    <a:pt x="0" y="1"/>
                    <a:pt x="0" y="1"/>
                    <a:pt x="0" y="1"/>
                  </a:cubicBezTo>
                  <a:close/>
                </a:path>
              </a:pathLst>
            </a:custGeom>
            <a:solidFill>
              <a:srgbClr val="FFA5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2"/>
            <p:cNvSpPr/>
            <p:nvPr/>
          </p:nvSpPr>
          <p:spPr>
            <a:xfrm>
              <a:off x="8051384" y="5333685"/>
              <a:ext cx="112" cy="3484"/>
            </a:xfrm>
            <a:custGeom>
              <a:avLst/>
              <a:gdLst/>
              <a:ahLst/>
              <a:cxnLst/>
              <a:rect l="l" t="t" r="r" b="b"/>
              <a:pathLst>
                <a:path w="1" h="31" extrusionOk="0">
                  <a:moveTo>
                    <a:pt x="1" y="0"/>
                  </a:moveTo>
                  <a:lnTo>
                    <a:pt x="1" y="30"/>
                  </a:lnTo>
                  <a:lnTo>
                    <a:pt x="1" y="0"/>
                  </a:lnTo>
                  <a:cubicBezTo>
                    <a:pt x="1" y="0"/>
                    <a:pt x="1" y="0"/>
                    <a:pt x="1" y="0"/>
                  </a:cubicBezTo>
                  <a:close/>
                </a:path>
              </a:pathLst>
            </a:custGeom>
            <a:solidFill>
              <a:srgbClr val="FFA5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2"/>
            <p:cNvSpPr/>
            <p:nvPr/>
          </p:nvSpPr>
          <p:spPr>
            <a:xfrm>
              <a:off x="8263261" y="2086066"/>
              <a:ext cx="71825" cy="129712"/>
            </a:xfrm>
            <a:custGeom>
              <a:avLst/>
              <a:gdLst/>
              <a:ahLst/>
              <a:cxnLst/>
              <a:rect l="l" t="t" r="r" b="b"/>
              <a:pathLst>
                <a:path w="639" h="1154" extrusionOk="0">
                  <a:moveTo>
                    <a:pt x="520" y="1"/>
                  </a:moveTo>
                  <a:cubicBezTo>
                    <a:pt x="472" y="1"/>
                    <a:pt x="422" y="25"/>
                    <a:pt x="395" y="78"/>
                  </a:cubicBezTo>
                  <a:cubicBezTo>
                    <a:pt x="370" y="66"/>
                    <a:pt x="345" y="58"/>
                    <a:pt x="322" y="58"/>
                  </a:cubicBezTo>
                  <a:cubicBezTo>
                    <a:pt x="289" y="58"/>
                    <a:pt x="261" y="73"/>
                    <a:pt x="243" y="108"/>
                  </a:cubicBezTo>
                  <a:cubicBezTo>
                    <a:pt x="122" y="260"/>
                    <a:pt x="122" y="443"/>
                    <a:pt x="61" y="625"/>
                  </a:cubicBezTo>
                  <a:cubicBezTo>
                    <a:pt x="61" y="777"/>
                    <a:pt x="0" y="929"/>
                    <a:pt x="61" y="1081"/>
                  </a:cubicBezTo>
                  <a:cubicBezTo>
                    <a:pt x="83" y="1126"/>
                    <a:pt x="138" y="1154"/>
                    <a:pt x="190" y="1154"/>
                  </a:cubicBezTo>
                  <a:cubicBezTo>
                    <a:pt x="208" y="1154"/>
                    <a:pt x="227" y="1150"/>
                    <a:pt x="243" y="1142"/>
                  </a:cubicBezTo>
                  <a:cubicBezTo>
                    <a:pt x="426" y="1020"/>
                    <a:pt x="426" y="868"/>
                    <a:pt x="486" y="625"/>
                  </a:cubicBezTo>
                  <a:cubicBezTo>
                    <a:pt x="486" y="595"/>
                    <a:pt x="517" y="534"/>
                    <a:pt x="517" y="504"/>
                  </a:cubicBezTo>
                  <a:cubicBezTo>
                    <a:pt x="578" y="382"/>
                    <a:pt x="638" y="260"/>
                    <a:pt x="638" y="108"/>
                  </a:cubicBezTo>
                  <a:cubicBezTo>
                    <a:pt x="638" y="40"/>
                    <a:pt x="581" y="1"/>
                    <a:pt x="520" y="1"/>
                  </a:cubicBezTo>
                  <a:close/>
                </a:path>
              </a:pathLst>
            </a:custGeom>
            <a:solidFill>
              <a:srgbClr val="D4A7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2"/>
            <p:cNvSpPr/>
            <p:nvPr/>
          </p:nvSpPr>
          <p:spPr>
            <a:xfrm>
              <a:off x="8307660" y="2166546"/>
              <a:ext cx="126453" cy="90484"/>
            </a:xfrm>
            <a:custGeom>
              <a:avLst/>
              <a:gdLst/>
              <a:ahLst/>
              <a:cxnLst/>
              <a:rect l="l" t="t" r="r" b="b"/>
              <a:pathLst>
                <a:path w="1125" h="805" extrusionOk="0">
                  <a:moveTo>
                    <a:pt x="912" y="0"/>
                  </a:moveTo>
                  <a:cubicBezTo>
                    <a:pt x="669" y="61"/>
                    <a:pt x="0" y="304"/>
                    <a:pt x="31" y="639"/>
                  </a:cubicBezTo>
                  <a:cubicBezTo>
                    <a:pt x="81" y="760"/>
                    <a:pt x="159" y="804"/>
                    <a:pt x="249" y="804"/>
                  </a:cubicBezTo>
                  <a:cubicBezTo>
                    <a:pt x="429" y="804"/>
                    <a:pt x="659" y="629"/>
                    <a:pt x="821" y="548"/>
                  </a:cubicBezTo>
                  <a:cubicBezTo>
                    <a:pt x="882" y="517"/>
                    <a:pt x="942" y="487"/>
                    <a:pt x="1003" y="456"/>
                  </a:cubicBezTo>
                  <a:cubicBezTo>
                    <a:pt x="1034" y="426"/>
                    <a:pt x="1034" y="426"/>
                    <a:pt x="1034" y="426"/>
                  </a:cubicBezTo>
                  <a:cubicBezTo>
                    <a:pt x="1125" y="365"/>
                    <a:pt x="1125" y="244"/>
                    <a:pt x="1064" y="152"/>
                  </a:cubicBezTo>
                  <a:cubicBezTo>
                    <a:pt x="1064" y="92"/>
                    <a:pt x="1034" y="0"/>
                    <a:pt x="912" y="0"/>
                  </a:cubicBezTo>
                  <a:close/>
                </a:path>
              </a:pathLst>
            </a:custGeom>
            <a:solidFill>
              <a:srgbClr val="D4A7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2"/>
            <p:cNvSpPr/>
            <p:nvPr/>
          </p:nvSpPr>
          <p:spPr>
            <a:xfrm>
              <a:off x="7208934" y="2358640"/>
              <a:ext cx="948452" cy="179619"/>
            </a:xfrm>
            <a:custGeom>
              <a:avLst/>
              <a:gdLst/>
              <a:ahLst/>
              <a:cxnLst/>
              <a:rect l="l" t="t" r="r" b="b"/>
              <a:pathLst>
                <a:path w="8438" h="1598" extrusionOk="0">
                  <a:moveTo>
                    <a:pt x="6067" y="168"/>
                  </a:moveTo>
                  <a:cubicBezTo>
                    <a:pt x="6090" y="168"/>
                    <a:pt x="6113" y="176"/>
                    <a:pt x="6128" y="206"/>
                  </a:cubicBezTo>
                  <a:cubicBezTo>
                    <a:pt x="6128" y="206"/>
                    <a:pt x="6128" y="267"/>
                    <a:pt x="6128" y="298"/>
                  </a:cubicBezTo>
                  <a:cubicBezTo>
                    <a:pt x="6097" y="449"/>
                    <a:pt x="5824" y="632"/>
                    <a:pt x="5733" y="693"/>
                  </a:cubicBezTo>
                  <a:cubicBezTo>
                    <a:pt x="5459" y="875"/>
                    <a:pt x="5155" y="966"/>
                    <a:pt x="4851" y="1057"/>
                  </a:cubicBezTo>
                  <a:cubicBezTo>
                    <a:pt x="4969" y="645"/>
                    <a:pt x="5573" y="175"/>
                    <a:pt x="5970" y="175"/>
                  </a:cubicBezTo>
                  <a:cubicBezTo>
                    <a:pt x="5982" y="175"/>
                    <a:pt x="5994" y="175"/>
                    <a:pt x="6006" y="176"/>
                  </a:cubicBezTo>
                  <a:cubicBezTo>
                    <a:pt x="6021" y="176"/>
                    <a:pt x="6044" y="168"/>
                    <a:pt x="6067" y="168"/>
                  </a:cubicBezTo>
                  <a:close/>
                  <a:moveTo>
                    <a:pt x="5946" y="0"/>
                  </a:moveTo>
                  <a:cubicBezTo>
                    <a:pt x="5798" y="0"/>
                    <a:pt x="5636" y="51"/>
                    <a:pt x="5520" y="85"/>
                  </a:cubicBezTo>
                  <a:cubicBezTo>
                    <a:pt x="5185" y="237"/>
                    <a:pt x="4638" y="693"/>
                    <a:pt x="4608" y="1118"/>
                  </a:cubicBezTo>
                  <a:cubicBezTo>
                    <a:pt x="4334" y="1179"/>
                    <a:pt x="4030" y="1240"/>
                    <a:pt x="3726" y="1270"/>
                  </a:cubicBezTo>
                  <a:cubicBezTo>
                    <a:pt x="3434" y="1313"/>
                    <a:pt x="3118" y="1337"/>
                    <a:pt x="2796" y="1337"/>
                  </a:cubicBezTo>
                  <a:cubicBezTo>
                    <a:pt x="1978" y="1337"/>
                    <a:pt x="1124" y="1185"/>
                    <a:pt x="535" y="814"/>
                  </a:cubicBezTo>
                  <a:cubicBezTo>
                    <a:pt x="322" y="723"/>
                    <a:pt x="292" y="693"/>
                    <a:pt x="201" y="662"/>
                  </a:cubicBezTo>
                  <a:cubicBezTo>
                    <a:pt x="188" y="637"/>
                    <a:pt x="149" y="622"/>
                    <a:pt x="110" y="622"/>
                  </a:cubicBezTo>
                  <a:cubicBezTo>
                    <a:pt x="56" y="622"/>
                    <a:pt x="0" y="652"/>
                    <a:pt x="18" y="723"/>
                  </a:cubicBezTo>
                  <a:cubicBezTo>
                    <a:pt x="18" y="784"/>
                    <a:pt x="109" y="814"/>
                    <a:pt x="170" y="845"/>
                  </a:cubicBezTo>
                  <a:cubicBezTo>
                    <a:pt x="413" y="997"/>
                    <a:pt x="687" y="1118"/>
                    <a:pt x="960" y="1240"/>
                  </a:cubicBezTo>
                  <a:cubicBezTo>
                    <a:pt x="1566" y="1442"/>
                    <a:pt x="2203" y="1532"/>
                    <a:pt x="2840" y="1532"/>
                  </a:cubicBezTo>
                  <a:cubicBezTo>
                    <a:pt x="3450" y="1532"/>
                    <a:pt x="4059" y="1449"/>
                    <a:pt x="4638" y="1301"/>
                  </a:cubicBezTo>
                  <a:cubicBezTo>
                    <a:pt x="4638" y="1331"/>
                    <a:pt x="4669" y="1361"/>
                    <a:pt x="4699" y="1392"/>
                  </a:cubicBezTo>
                  <a:cubicBezTo>
                    <a:pt x="4790" y="1513"/>
                    <a:pt x="4912" y="1544"/>
                    <a:pt x="5064" y="1574"/>
                  </a:cubicBezTo>
                  <a:cubicBezTo>
                    <a:pt x="5170" y="1590"/>
                    <a:pt x="5278" y="1598"/>
                    <a:pt x="5387" y="1598"/>
                  </a:cubicBezTo>
                  <a:cubicBezTo>
                    <a:pt x="5685" y="1598"/>
                    <a:pt x="5990" y="1542"/>
                    <a:pt x="6280" y="1453"/>
                  </a:cubicBezTo>
                  <a:cubicBezTo>
                    <a:pt x="7009" y="1240"/>
                    <a:pt x="7678" y="936"/>
                    <a:pt x="8225" y="419"/>
                  </a:cubicBezTo>
                  <a:cubicBezTo>
                    <a:pt x="8286" y="328"/>
                    <a:pt x="8407" y="298"/>
                    <a:pt x="8438" y="206"/>
                  </a:cubicBezTo>
                  <a:cubicBezTo>
                    <a:pt x="8438" y="138"/>
                    <a:pt x="8387" y="104"/>
                    <a:pt x="8335" y="104"/>
                  </a:cubicBezTo>
                  <a:cubicBezTo>
                    <a:pt x="8318" y="104"/>
                    <a:pt x="8301" y="108"/>
                    <a:pt x="8286" y="115"/>
                  </a:cubicBezTo>
                  <a:cubicBezTo>
                    <a:pt x="7769" y="632"/>
                    <a:pt x="7161" y="966"/>
                    <a:pt x="6553" y="1149"/>
                  </a:cubicBezTo>
                  <a:cubicBezTo>
                    <a:pt x="6137" y="1259"/>
                    <a:pt x="5772" y="1396"/>
                    <a:pt x="5411" y="1396"/>
                  </a:cubicBezTo>
                  <a:cubicBezTo>
                    <a:pt x="5376" y="1396"/>
                    <a:pt x="5342" y="1394"/>
                    <a:pt x="5307" y="1392"/>
                  </a:cubicBezTo>
                  <a:cubicBezTo>
                    <a:pt x="5033" y="1361"/>
                    <a:pt x="4881" y="1331"/>
                    <a:pt x="4851" y="1240"/>
                  </a:cubicBezTo>
                  <a:cubicBezTo>
                    <a:pt x="5185" y="1149"/>
                    <a:pt x="6371" y="693"/>
                    <a:pt x="6249" y="146"/>
                  </a:cubicBezTo>
                  <a:cubicBezTo>
                    <a:pt x="6180" y="35"/>
                    <a:pt x="6068" y="0"/>
                    <a:pt x="5946"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2"/>
            <p:cNvSpPr/>
            <p:nvPr/>
          </p:nvSpPr>
          <p:spPr>
            <a:xfrm>
              <a:off x="8099267" y="2418550"/>
              <a:ext cx="156127" cy="490974"/>
            </a:xfrm>
            <a:custGeom>
              <a:avLst/>
              <a:gdLst/>
              <a:ahLst/>
              <a:cxnLst/>
              <a:rect l="l" t="t" r="r" b="b"/>
              <a:pathLst>
                <a:path w="1389" h="4368" extrusionOk="0">
                  <a:moveTo>
                    <a:pt x="543" y="0"/>
                  </a:moveTo>
                  <a:cubicBezTo>
                    <a:pt x="509" y="0"/>
                    <a:pt x="471" y="23"/>
                    <a:pt x="456" y="68"/>
                  </a:cubicBezTo>
                  <a:cubicBezTo>
                    <a:pt x="0" y="950"/>
                    <a:pt x="30" y="1983"/>
                    <a:pt x="243" y="2926"/>
                  </a:cubicBezTo>
                  <a:cubicBezTo>
                    <a:pt x="304" y="3199"/>
                    <a:pt x="456" y="3442"/>
                    <a:pt x="608" y="3686"/>
                  </a:cubicBezTo>
                  <a:cubicBezTo>
                    <a:pt x="760" y="3929"/>
                    <a:pt x="851" y="4141"/>
                    <a:pt x="1155" y="4324"/>
                  </a:cubicBezTo>
                  <a:cubicBezTo>
                    <a:pt x="1185" y="4354"/>
                    <a:pt x="1223" y="4368"/>
                    <a:pt x="1258" y="4368"/>
                  </a:cubicBezTo>
                  <a:cubicBezTo>
                    <a:pt x="1327" y="4368"/>
                    <a:pt x="1388" y="4314"/>
                    <a:pt x="1368" y="4233"/>
                  </a:cubicBezTo>
                  <a:cubicBezTo>
                    <a:pt x="1337" y="4141"/>
                    <a:pt x="1307" y="4141"/>
                    <a:pt x="1216" y="4050"/>
                  </a:cubicBezTo>
                  <a:cubicBezTo>
                    <a:pt x="973" y="3898"/>
                    <a:pt x="638" y="3290"/>
                    <a:pt x="517" y="3047"/>
                  </a:cubicBezTo>
                  <a:cubicBezTo>
                    <a:pt x="304" y="2318"/>
                    <a:pt x="274" y="1527"/>
                    <a:pt x="365" y="859"/>
                  </a:cubicBezTo>
                  <a:cubicBezTo>
                    <a:pt x="426" y="616"/>
                    <a:pt x="547" y="342"/>
                    <a:pt x="608" y="68"/>
                  </a:cubicBezTo>
                  <a:cubicBezTo>
                    <a:pt x="608" y="23"/>
                    <a:pt x="578" y="0"/>
                    <a:pt x="543"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2"/>
            <p:cNvSpPr/>
            <p:nvPr/>
          </p:nvSpPr>
          <p:spPr>
            <a:xfrm>
              <a:off x="8099942" y="2944927"/>
              <a:ext cx="279545" cy="275386"/>
            </a:xfrm>
            <a:custGeom>
              <a:avLst/>
              <a:gdLst/>
              <a:ahLst/>
              <a:cxnLst/>
              <a:rect l="l" t="t" r="r" b="b"/>
              <a:pathLst>
                <a:path w="2487" h="2450" extrusionOk="0">
                  <a:moveTo>
                    <a:pt x="1334" y="1"/>
                  </a:moveTo>
                  <a:cubicBezTo>
                    <a:pt x="1268" y="1"/>
                    <a:pt x="1200" y="10"/>
                    <a:pt x="1149" y="36"/>
                  </a:cubicBezTo>
                  <a:cubicBezTo>
                    <a:pt x="997" y="66"/>
                    <a:pt x="845" y="97"/>
                    <a:pt x="693" y="158"/>
                  </a:cubicBezTo>
                  <a:cubicBezTo>
                    <a:pt x="693" y="158"/>
                    <a:pt x="663" y="188"/>
                    <a:pt x="632" y="218"/>
                  </a:cubicBezTo>
                  <a:cubicBezTo>
                    <a:pt x="632" y="249"/>
                    <a:pt x="663" y="310"/>
                    <a:pt x="724" y="310"/>
                  </a:cubicBezTo>
                  <a:cubicBezTo>
                    <a:pt x="876" y="249"/>
                    <a:pt x="1179" y="158"/>
                    <a:pt x="1271" y="158"/>
                  </a:cubicBezTo>
                  <a:cubicBezTo>
                    <a:pt x="1483" y="158"/>
                    <a:pt x="1635" y="188"/>
                    <a:pt x="1818" y="340"/>
                  </a:cubicBezTo>
                  <a:cubicBezTo>
                    <a:pt x="2183" y="644"/>
                    <a:pt x="2243" y="1343"/>
                    <a:pt x="1848" y="1799"/>
                  </a:cubicBezTo>
                  <a:cubicBezTo>
                    <a:pt x="1818" y="1829"/>
                    <a:pt x="1575" y="2103"/>
                    <a:pt x="1483" y="2103"/>
                  </a:cubicBezTo>
                  <a:cubicBezTo>
                    <a:pt x="1301" y="2179"/>
                    <a:pt x="1142" y="2209"/>
                    <a:pt x="978" y="2209"/>
                  </a:cubicBezTo>
                  <a:cubicBezTo>
                    <a:pt x="815" y="2209"/>
                    <a:pt x="648" y="2179"/>
                    <a:pt x="450" y="2133"/>
                  </a:cubicBezTo>
                  <a:cubicBezTo>
                    <a:pt x="359" y="2072"/>
                    <a:pt x="268" y="2012"/>
                    <a:pt x="207" y="1951"/>
                  </a:cubicBezTo>
                  <a:cubicBezTo>
                    <a:pt x="186" y="1937"/>
                    <a:pt x="164" y="1931"/>
                    <a:pt x="143" y="1931"/>
                  </a:cubicBezTo>
                  <a:cubicBezTo>
                    <a:pt x="69" y="1931"/>
                    <a:pt x="1" y="2002"/>
                    <a:pt x="24" y="2072"/>
                  </a:cubicBezTo>
                  <a:cubicBezTo>
                    <a:pt x="116" y="2255"/>
                    <a:pt x="298" y="2346"/>
                    <a:pt x="480" y="2376"/>
                  </a:cubicBezTo>
                  <a:cubicBezTo>
                    <a:pt x="648" y="2427"/>
                    <a:pt x="806" y="2449"/>
                    <a:pt x="960" y="2449"/>
                  </a:cubicBezTo>
                  <a:cubicBezTo>
                    <a:pt x="1086" y="2449"/>
                    <a:pt x="1209" y="2434"/>
                    <a:pt x="1331" y="2407"/>
                  </a:cubicBezTo>
                  <a:cubicBezTo>
                    <a:pt x="1757" y="2316"/>
                    <a:pt x="2061" y="1981"/>
                    <a:pt x="2243" y="1617"/>
                  </a:cubicBezTo>
                  <a:cubicBezTo>
                    <a:pt x="2487" y="1009"/>
                    <a:pt x="2274" y="158"/>
                    <a:pt x="1544" y="36"/>
                  </a:cubicBezTo>
                  <a:cubicBezTo>
                    <a:pt x="1509" y="18"/>
                    <a:pt x="1423" y="1"/>
                    <a:pt x="1334"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2"/>
            <p:cNvSpPr/>
            <p:nvPr/>
          </p:nvSpPr>
          <p:spPr>
            <a:xfrm>
              <a:off x="8134449" y="3037546"/>
              <a:ext cx="113976" cy="41814"/>
            </a:xfrm>
            <a:custGeom>
              <a:avLst/>
              <a:gdLst/>
              <a:ahLst/>
              <a:cxnLst/>
              <a:rect l="l" t="t" r="r" b="b"/>
              <a:pathLst>
                <a:path w="1014" h="372" extrusionOk="0">
                  <a:moveTo>
                    <a:pt x="787" y="0"/>
                  </a:moveTo>
                  <a:cubicBezTo>
                    <a:pt x="552" y="0"/>
                    <a:pt x="158" y="128"/>
                    <a:pt x="82" y="185"/>
                  </a:cubicBezTo>
                  <a:cubicBezTo>
                    <a:pt x="1" y="266"/>
                    <a:pt x="89" y="372"/>
                    <a:pt x="174" y="372"/>
                  </a:cubicBezTo>
                  <a:cubicBezTo>
                    <a:pt x="184" y="372"/>
                    <a:pt x="194" y="370"/>
                    <a:pt x="204" y="367"/>
                  </a:cubicBezTo>
                  <a:cubicBezTo>
                    <a:pt x="386" y="276"/>
                    <a:pt x="599" y="215"/>
                    <a:pt x="751" y="215"/>
                  </a:cubicBezTo>
                  <a:cubicBezTo>
                    <a:pt x="781" y="215"/>
                    <a:pt x="812" y="223"/>
                    <a:pt x="842" y="223"/>
                  </a:cubicBezTo>
                  <a:cubicBezTo>
                    <a:pt x="872" y="223"/>
                    <a:pt x="903" y="215"/>
                    <a:pt x="933" y="185"/>
                  </a:cubicBezTo>
                  <a:cubicBezTo>
                    <a:pt x="1014" y="47"/>
                    <a:pt x="929" y="0"/>
                    <a:pt x="787"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2"/>
            <p:cNvSpPr/>
            <p:nvPr/>
          </p:nvSpPr>
          <p:spPr>
            <a:xfrm>
              <a:off x="7217702" y="2511281"/>
              <a:ext cx="847515" cy="810197"/>
            </a:xfrm>
            <a:custGeom>
              <a:avLst/>
              <a:gdLst/>
              <a:ahLst/>
              <a:cxnLst/>
              <a:rect l="l" t="t" r="r" b="b"/>
              <a:pathLst>
                <a:path w="7540" h="7208" extrusionOk="0">
                  <a:moveTo>
                    <a:pt x="1158" y="1"/>
                  </a:moveTo>
                  <a:cubicBezTo>
                    <a:pt x="1132" y="1"/>
                    <a:pt x="1107" y="11"/>
                    <a:pt x="1095" y="34"/>
                  </a:cubicBezTo>
                  <a:cubicBezTo>
                    <a:pt x="700" y="733"/>
                    <a:pt x="396" y="1310"/>
                    <a:pt x="183" y="2101"/>
                  </a:cubicBezTo>
                  <a:cubicBezTo>
                    <a:pt x="62" y="2587"/>
                    <a:pt x="1" y="2952"/>
                    <a:pt x="123" y="3438"/>
                  </a:cubicBezTo>
                  <a:cubicBezTo>
                    <a:pt x="214" y="3924"/>
                    <a:pt x="457" y="4320"/>
                    <a:pt x="730" y="4715"/>
                  </a:cubicBezTo>
                  <a:cubicBezTo>
                    <a:pt x="1156" y="5353"/>
                    <a:pt x="1582" y="5809"/>
                    <a:pt x="2189" y="6234"/>
                  </a:cubicBezTo>
                  <a:cubicBezTo>
                    <a:pt x="2737" y="6630"/>
                    <a:pt x="3375" y="6873"/>
                    <a:pt x="4044" y="7025"/>
                  </a:cubicBezTo>
                  <a:cubicBezTo>
                    <a:pt x="4469" y="7116"/>
                    <a:pt x="4773" y="7177"/>
                    <a:pt x="5290" y="7207"/>
                  </a:cubicBezTo>
                  <a:cubicBezTo>
                    <a:pt x="5928" y="7207"/>
                    <a:pt x="6718" y="6873"/>
                    <a:pt x="7174" y="6599"/>
                  </a:cubicBezTo>
                  <a:cubicBezTo>
                    <a:pt x="7296" y="6478"/>
                    <a:pt x="7357" y="6447"/>
                    <a:pt x="7478" y="6356"/>
                  </a:cubicBezTo>
                  <a:cubicBezTo>
                    <a:pt x="7509" y="6356"/>
                    <a:pt x="7539" y="6295"/>
                    <a:pt x="7509" y="6265"/>
                  </a:cubicBezTo>
                  <a:cubicBezTo>
                    <a:pt x="7478" y="6214"/>
                    <a:pt x="7448" y="6197"/>
                    <a:pt x="7420" y="6197"/>
                  </a:cubicBezTo>
                  <a:cubicBezTo>
                    <a:pt x="7363" y="6197"/>
                    <a:pt x="7316" y="6265"/>
                    <a:pt x="7296" y="6265"/>
                  </a:cubicBezTo>
                  <a:cubicBezTo>
                    <a:pt x="7174" y="6356"/>
                    <a:pt x="7053" y="6417"/>
                    <a:pt x="6931" y="6478"/>
                  </a:cubicBezTo>
                  <a:cubicBezTo>
                    <a:pt x="6384" y="6782"/>
                    <a:pt x="5807" y="6964"/>
                    <a:pt x="5229" y="6964"/>
                  </a:cubicBezTo>
                  <a:cubicBezTo>
                    <a:pt x="4196" y="6873"/>
                    <a:pt x="3162" y="6630"/>
                    <a:pt x="2250" y="5991"/>
                  </a:cubicBezTo>
                  <a:cubicBezTo>
                    <a:pt x="1399" y="5353"/>
                    <a:pt x="396" y="4137"/>
                    <a:pt x="305" y="3043"/>
                  </a:cubicBezTo>
                  <a:cubicBezTo>
                    <a:pt x="244" y="2496"/>
                    <a:pt x="548" y="1432"/>
                    <a:pt x="882" y="763"/>
                  </a:cubicBezTo>
                  <a:cubicBezTo>
                    <a:pt x="943" y="611"/>
                    <a:pt x="1186" y="307"/>
                    <a:pt x="1247" y="64"/>
                  </a:cubicBezTo>
                  <a:cubicBezTo>
                    <a:pt x="1247" y="27"/>
                    <a:pt x="1201" y="1"/>
                    <a:pt x="115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2"/>
            <p:cNvSpPr/>
            <p:nvPr/>
          </p:nvSpPr>
          <p:spPr>
            <a:xfrm>
              <a:off x="6988852" y="1999068"/>
              <a:ext cx="1239350" cy="942495"/>
            </a:xfrm>
            <a:custGeom>
              <a:avLst/>
              <a:gdLst/>
              <a:ahLst/>
              <a:cxnLst/>
              <a:rect l="l" t="t" r="r" b="b"/>
              <a:pathLst>
                <a:path w="11026" h="8385" extrusionOk="0">
                  <a:moveTo>
                    <a:pt x="7286" y="0"/>
                  </a:moveTo>
                  <a:cubicBezTo>
                    <a:pt x="6850" y="0"/>
                    <a:pt x="6412" y="55"/>
                    <a:pt x="5988" y="153"/>
                  </a:cubicBezTo>
                  <a:cubicBezTo>
                    <a:pt x="5411" y="275"/>
                    <a:pt x="4833" y="396"/>
                    <a:pt x="4317" y="670"/>
                  </a:cubicBezTo>
                  <a:cubicBezTo>
                    <a:pt x="3040" y="1460"/>
                    <a:pt x="2098" y="2919"/>
                    <a:pt x="1490" y="4104"/>
                  </a:cubicBezTo>
                  <a:cubicBezTo>
                    <a:pt x="1004" y="5077"/>
                    <a:pt x="639" y="6111"/>
                    <a:pt x="335" y="7144"/>
                  </a:cubicBezTo>
                  <a:cubicBezTo>
                    <a:pt x="244" y="7509"/>
                    <a:pt x="122" y="7873"/>
                    <a:pt x="31" y="8238"/>
                  </a:cubicBezTo>
                  <a:cubicBezTo>
                    <a:pt x="0" y="8269"/>
                    <a:pt x="31" y="8329"/>
                    <a:pt x="61" y="8360"/>
                  </a:cubicBezTo>
                  <a:cubicBezTo>
                    <a:pt x="84" y="8377"/>
                    <a:pt x="104" y="8384"/>
                    <a:pt x="121" y="8384"/>
                  </a:cubicBezTo>
                  <a:cubicBezTo>
                    <a:pt x="194" y="8384"/>
                    <a:pt x="219" y="8246"/>
                    <a:pt x="244" y="8147"/>
                  </a:cubicBezTo>
                  <a:cubicBezTo>
                    <a:pt x="335" y="7873"/>
                    <a:pt x="396" y="7600"/>
                    <a:pt x="487" y="7326"/>
                  </a:cubicBezTo>
                  <a:cubicBezTo>
                    <a:pt x="791" y="6354"/>
                    <a:pt x="1155" y="5290"/>
                    <a:pt x="1551" y="4530"/>
                  </a:cubicBezTo>
                  <a:cubicBezTo>
                    <a:pt x="2250" y="3101"/>
                    <a:pt x="3374" y="1278"/>
                    <a:pt x="4803" y="700"/>
                  </a:cubicBezTo>
                  <a:cubicBezTo>
                    <a:pt x="5645" y="412"/>
                    <a:pt x="6536" y="221"/>
                    <a:pt x="7369" y="221"/>
                  </a:cubicBezTo>
                  <a:cubicBezTo>
                    <a:pt x="7678" y="221"/>
                    <a:pt x="7980" y="247"/>
                    <a:pt x="8268" y="305"/>
                  </a:cubicBezTo>
                  <a:cubicBezTo>
                    <a:pt x="8663" y="427"/>
                    <a:pt x="9089" y="579"/>
                    <a:pt x="9393" y="761"/>
                  </a:cubicBezTo>
                  <a:cubicBezTo>
                    <a:pt x="9666" y="913"/>
                    <a:pt x="9909" y="1156"/>
                    <a:pt x="10153" y="1338"/>
                  </a:cubicBezTo>
                  <a:cubicBezTo>
                    <a:pt x="10426" y="1521"/>
                    <a:pt x="10669" y="1734"/>
                    <a:pt x="10913" y="1916"/>
                  </a:cubicBezTo>
                  <a:cubicBezTo>
                    <a:pt x="10925" y="1920"/>
                    <a:pt x="10936" y="1922"/>
                    <a:pt x="10946" y="1922"/>
                  </a:cubicBezTo>
                  <a:cubicBezTo>
                    <a:pt x="11010" y="1922"/>
                    <a:pt x="11026" y="1847"/>
                    <a:pt x="10973" y="1794"/>
                  </a:cubicBezTo>
                  <a:cubicBezTo>
                    <a:pt x="10639" y="1551"/>
                    <a:pt x="10335" y="1278"/>
                    <a:pt x="10001" y="1004"/>
                  </a:cubicBezTo>
                  <a:cubicBezTo>
                    <a:pt x="9879" y="913"/>
                    <a:pt x="9697" y="731"/>
                    <a:pt x="9514" y="609"/>
                  </a:cubicBezTo>
                  <a:cubicBezTo>
                    <a:pt x="8850" y="179"/>
                    <a:pt x="8072" y="0"/>
                    <a:pt x="7286"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2"/>
            <p:cNvSpPr/>
            <p:nvPr/>
          </p:nvSpPr>
          <p:spPr>
            <a:xfrm>
              <a:off x="7922797" y="2305811"/>
              <a:ext cx="695884" cy="2002563"/>
            </a:xfrm>
            <a:custGeom>
              <a:avLst/>
              <a:gdLst/>
              <a:ahLst/>
              <a:cxnLst/>
              <a:rect l="l" t="t" r="r" b="b"/>
              <a:pathLst>
                <a:path w="6191" h="17816" extrusionOk="0">
                  <a:moveTo>
                    <a:pt x="1023" y="15661"/>
                  </a:moveTo>
                  <a:lnTo>
                    <a:pt x="1023" y="15661"/>
                  </a:lnTo>
                  <a:cubicBezTo>
                    <a:pt x="1114" y="15905"/>
                    <a:pt x="1053" y="16208"/>
                    <a:pt x="962" y="16543"/>
                  </a:cubicBezTo>
                  <a:cubicBezTo>
                    <a:pt x="962" y="16573"/>
                    <a:pt x="962" y="16573"/>
                    <a:pt x="962" y="16604"/>
                  </a:cubicBezTo>
                  <a:cubicBezTo>
                    <a:pt x="932" y="16482"/>
                    <a:pt x="901" y="16391"/>
                    <a:pt x="901" y="16300"/>
                  </a:cubicBezTo>
                  <a:cubicBezTo>
                    <a:pt x="901" y="16087"/>
                    <a:pt x="962" y="15783"/>
                    <a:pt x="1023" y="15661"/>
                  </a:cubicBezTo>
                  <a:close/>
                  <a:moveTo>
                    <a:pt x="3379" y="0"/>
                  </a:moveTo>
                  <a:cubicBezTo>
                    <a:pt x="3341" y="0"/>
                    <a:pt x="3303" y="8"/>
                    <a:pt x="3272" y="38"/>
                  </a:cubicBezTo>
                  <a:cubicBezTo>
                    <a:pt x="3211" y="68"/>
                    <a:pt x="3272" y="190"/>
                    <a:pt x="3333" y="190"/>
                  </a:cubicBezTo>
                  <a:cubicBezTo>
                    <a:pt x="3759" y="220"/>
                    <a:pt x="4184" y="281"/>
                    <a:pt x="4488" y="403"/>
                  </a:cubicBezTo>
                  <a:cubicBezTo>
                    <a:pt x="5096" y="737"/>
                    <a:pt x="5400" y="1284"/>
                    <a:pt x="5704" y="1953"/>
                  </a:cubicBezTo>
                  <a:cubicBezTo>
                    <a:pt x="6038" y="2804"/>
                    <a:pt x="5795" y="4141"/>
                    <a:pt x="5643" y="4932"/>
                  </a:cubicBezTo>
                  <a:cubicBezTo>
                    <a:pt x="5491" y="5631"/>
                    <a:pt x="5157" y="6269"/>
                    <a:pt x="4883" y="6907"/>
                  </a:cubicBezTo>
                  <a:cubicBezTo>
                    <a:pt x="4427" y="8062"/>
                    <a:pt x="3819" y="9005"/>
                    <a:pt x="3303" y="10190"/>
                  </a:cubicBezTo>
                  <a:cubicBezTo>
                    <a:pt x="2999" y="10828"/>
                    <a:pt x="2816" y="11467"/>
                    <a:pt x="2664" y="12135"/>
                  </a:cubicBezTo>
                  <a:cubicBezTo>
                    <a:pt x="2421" y="13017"/>
                    <a:pt x="2269" y="13990"/>
                    <a:pt x="2360" y="14993"/>
                  </a:cubicBezTo>
                  <a:cubicBezTo>
                    <a:pt x="2391" y="15692"/>
                    <a:pt x="2573" y="16239"/>
                    <a:pt x="2482" y="16908"/>
                  </a:cubicBezTo>
                  <a:cubicBezTo>
                    <a:pt x="2452" y="17060"/>
                    <a:pt x="2360" y="17424"/>
                    <a:pt x="2300" y="17485"/>
                  </a:cubicBezTo>
                  <a:cubicBezTo>
                    <a:pt x="2188" y="17584"/>
                    <a:pt x="2066" y="17633"/>
                    <a:pt x="1942" y="17633"/>
                  </a:cubicBezTo>
                  <a:cubicBezTo>
                    <a:pt x="1763" y="17633"/>
                    <a:pt x="1580" y="17531"/>
                    <a:pt x="1418" y="17333"/>
                  </a:cubicBezTo>
                  <a:cubicBezTo>
                    <a:pt x="1297" y="17212"/>
                    <a:pt x="1175" y="17029"/>
                    <a:pt x="1084" y="16877"/>
                  </a:cubicBezTo>
                  <a:cubicBezTo>
                    <a:pt x="1205" y="16543"/>
                    <a:pt x="1266" y="16148"/>
                    <a:pt x="1266" y="15783"/>
                  </a:cubicBezTo>
                  <a:cubicBezTo>
                    <a:pt x="1266" y="15647"/>
                    <a:pt x="1149" y="15411"/>
                    <a:pt x="1013" y="15411"/>
                  </a:cubicBezTo>
                  <a:cubicBezTo>
                    <a:pt x="967" y="15411"/>
                    <a:pt x="918" y="15439"/>
                    <a:pt x="871" y="15509"/>
                  </a:cubicBezTo>
                  <a:cubicBezTo>
                    <a:pt x="689" y="15844"/>
                    <a:pt x="628" y="16239"/>
                    <a:pt x="719" y="16604"/>
                  </a:cubicBezTo>
                  <a:cubicBezTo>
                    <a:pt x="780" y="16695"/>
                    <a:pt x="810" y="16786"/>
                    <a:pt x="841" y="16877"/>
                  </a:cubicBezTo>
                  <a:cubicBezTo>
                    <a:pt x="810" y="16938"/>
                    <a:pt x="749" y="16968"/>
                    <a:pt x="689" y="16999"/>
                  </a:cubicBezTo>
                  <a:cubicBezTo>
                    <a:pt x="537" y="17090"/>
                    <a:pt x="385" y="17120"/>
                    <a:pt x="263" y="17120"/>
                  </a:cubicBezTo>
                  <a:cubicBezTo>
                    <a:pt x="202" y="17120"/>
                    <a:pt x="141" y="17120"/>
                    <a:pt x="111" y="17151"/>
                  </a:cubicBezTo>
                  <a:cubicBezTo>
                    <a:pt x="0" y="17262"/>
                    <a:pt x="92" y="17398"/>
                    <a:pt x="224" y="17398"/>
                  </a:cubicBezTo>
                  <a:cubicBezTo>
                    <a:pt x="237" y="17398"/>
                    <a:pt x="250" y="17397"/>
                    <a:pt x="263" y="17394"/>
                  </a:cubicBezTo>
                  <a:cubicBezTo>
                    <a:pt x="506" y="17363"/>
                    <a:pt x="780" y="17272"/>
                    <a:pt x="962" y="17090"/>
                  </a:cubicBezTo>
                  <a:cubicBezTo>
                    <a:pt x="1145" y="17394"/>
                    <a:pt x="1418" y="17667"/>
                    <a:pt x="1752" y="17789"/>
                  </a:cubicBezTo>
                  <a:cubicBezTo>
                    <a:pt x="1817" y="17807"/>
                    <a:pt x="1883" y="17815"/>
                    <a:pt x="1950" y="17815"/>
                  </a:cubicBezTo>
                  <a:cubicBezTo>
                    <a:pt x="2229" y="17815"/>
                    <a:pt x="2505" y="17664"/>
                    <a:pt x="2604" y="17394"/>
                  </a:cubicBezTo>
                  <a:cubicBezTo>
                    <a:pt x="2968" y="16452"/>
                    <a:pt x="2543" y="15479"/>
                    <a:pt x="2604" y="14597"/>
                  </a:cubicBezTo>
                  <a:cubicBezTo>
                    <a:pt x="2604" y="13564"/>
                    <a:pt x="2725" y="12926"/>
                    <a:pt x="2968" y="12105"/>
                  </a:cubicBezTo>
                  <a:cubicBezTo>
                    <a:pt x="3120" y="11406"/>
                    <a:pt x="3485" y="10464"/>
                    <a:pt x="3728" y="9917"/>
                  </a:cubicBezTo>
                  <a:cubicBezTo>
                    <a:pt x="4306" y="8853"/>
                    <a:pt x="4883" y="7758"/>
                    <a:pt x="5309" y="6634"/>
                  </a:cubicBezTo>
                  <a:cubicBezTo>
                    <a:pt x="5886" y="5418"/>
                    <a:pt x="6190" y="4050"/>
                    <a:pt x="6069" y="2713"/>
                  </a:cubicBezTo>
                  <a:cubicBezTo>
                    <a:pt x="6038" y="2166"/>
                    <a:pt x="5856" y="1771"/>
                    <a:pt x="5613" y="1315"/>
                  </a:cubicBezTo>
                  <a:cubicBezTo>
                    <a:pt x="5339" y="737"/>
                    <a:pt x="4822" y="190"/>
                    <a:pt x="4154" y="99"/>
                  </a:cubicBezTo>
                  <a:cubicBezTo>
                    <a:pt x="3941" y="38"/>
                    <a:pt x="3698" y="38"/>
                    <a:pt x="3485" y="8"/>
                  </a:cubicBezTo>
                  <a:cubicBezTo>
                    <a:pt x="3455" y="8"/>
                    <a:pt x="3417" y="0"/>
                    <a:pt x="3379"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2"/>
            <p:cNvSpPr/>
            <p:nvPr/>
          </p:nvSpPr>
          <p:spPr>
            <a:xfrm>
              <a:off x="7279298" y="3403750"/>
              <a:ext cx="627880" cy="635524"/>
            </a:xfrm>
            <a:custGeom>
              <a:avLst/>
              <a:gdLst/>
              <a:ahLst/>
              <a:cxnLst/>
              <a:rect l="l" t="t" r="r" b="b"/>
              <a:pathLst>
                <a:path w="5586" h="5654" extrusionOk="0">
                  <a:moveTo>
                    <a:pt x="3651" y="1"/>
                  </a:moveTo>
                  <a:cubicBezTo>
                    <a:pt x="3015" y="1"/>
                    <a:pt x="2555" y="321"/>
                    <a:pt x="1763" y="726"/>
                  </a:cubicBezTo>
                  <a:cubicBezTo>
                    <a:pt x="1307" y="1000"/>
                    <a:pt x="973" y="1243"/>
                    <a:pt x="608" y="1395"/>
                  </a:cubicBezTo>
                  <a:cubicBezTo>
                    <a:pt x="517" y="1425"/>
                    <a:pt x="395" y="1456"/>
                    <a:pt x="274" y="1486"/>
                  </a:cubicBezTo>
                  <a:cubicBezTo>
                    <a:pt x="0" y="1638"/>
                    <a:pt x="274" y="2033"/>
                    <a:pt x="426" y="2185"/>
                  </a:cubicBezTo>
                  <a:cubicBezTo>
                    <a:pt x="608" y="2337"/>
                    <a:pt x="821" y="2489"/>
                    <a:pt x="1064" y="2519"/>
                  </a:cubicBezTo>
                  <a:cubicBezTo>
                    <a:pt x="851" y="2732"/>
                    <a:pt x="638" y="3371"/>
                    <a:pt x="1459" y="3553"/>
                  </a:cubicBezTo>
                  <a:cubicBezTo>
                    <a:pt x="1520" y="3583"/>
                    <a:pt x="1550" y="3583"/>
                    <a:pt x="1581" y="3583"/>
                  </a:cubicBezTo>
                  <a:cubicBezTo>
                    <a:pt x="1429" y="3887"/>
                    <a:pt x="1338" y="4191"/>
                    <a:pt x="1550" y="4526"/>
                  </a:cubicBezTo>
                  <a:cubicBezTo>
                    <a:pt x="1611" y="4647"/>
                    <a:pt x="1702" y="4738"/>
                    <a:pt x="1885" y="4829"/>
                  </a:cubicBezTo>
                  <a:cubicBezTo>
                    <a:pt x="2097" y="4890"/>
                    <a:pt x="2128" y="4890"/>
                    <a:pt x="2371" y="4890"/>
                  </a:cubicBezTo>
                  <a:lnTo>
                    <a:pt x="2432" y="4890"/>
                  </a:lnTo>
                  <a:cubicBezTo>
                    <a:pt x="2493" y="4921"/>
                    <a:pt x="2645" y="5255"/>
                    <a:pt x="2827" y="5437"/>
                  </a:cubicBezTo>
                  <a:cubicBezTo>
                    <a:pt x="2979" y="5559"/>
                    <a:pt x="3131" y="5620"/>
                    <a:pt x="3313" y="5650"/>
                  </a:cubicBezTo>
                  <a:cubicBezTo>
                    <a:pt x="3344" y="5650"/>
                    <a:pt x="3394" y="5654"/>
                    <a:pt x="3456" y="5654"/>
                  </a:cubicBezTo>
                  <a:cubicBezTo>
                    <a:pt x="3580" y="5654"/>
                    <a:pt x="3749" y="5640"/>
                    <a:pt x="3891" y="5559"/>
                  </a:cubicBezTo>
                  <a:cubicBezTo>
                    <a:pt x="4316" y="5346"/>
                    <a:pt x="4711" y="4981"/>
                    <a:pt x="4955" y="4586"/>
                  </a:cubicBezTo>
                  <a:cubicBezTo>
                    <a:pt x="5289" y="4009"/>
                    <a:pt x="5441" y="3553"/>
                    <a:pt x="5563" y="3188"/>
                  </a:cubicBezTo>
                  <a:cubicBezTo>
                    <a:pt x="5585" y="3120"/>
                    <a:pt x="5523" y="3086"/>
                    <a:pt x="5464" y="3086"/>
                  </a:cubicBezTo>
                  <a:cubicBezTo>
                    <a:pt x="5445" y="3086"/>
                    <a:pt x="5426" y="3089"/>
                    <a:pt x="5411" y="3097"/>
                  </a:cubicBezTo>
                  <a:cubicBezTo>
                    <a:pt x="5380" y="3127"/>
                    <a:pt x="5380" y="3158"/>
                    <a:pt x="5380" y="3158"/>
                  </a:cubicBezTo>
                  <a:cubicBezTo>
                    <a:pt x="5319" y="3310"/>
                    <a:pt x="5289" y="3401"/>
                    <a:pt x="5198" y="3583"/>
                  </a:cubicBezTo>
                  <a:cubicBezTo>
                    <a:pt x="5137" y="3705"/>
                    <a:pt x="4985" y="4039"/>
                    <a:pt x="4803" y="4282"/>
                  </a:cubicBezTo>
                  <a:cubicBezTo>
                    <a:pt x="4590" y="4678"/>
                    <a:pt x="4134" y="5194"/>
                    <a:pt x="3617" y="5346"/>
                  </a:cubicBezTo>
                  <a:cubicBezTo>
                    <a:pt x="3599" y="5364"/>
                    <a:pt x="3563" y="5371"/>
                    <a:pt x="3518" y="5371"/>
                  </a:cubicBezTo>
                  <a:cubicBezTo>
                    <a:pt x="3409" y="5371"/>
                    <a:pt x="3247" y="5328"/>
                    <a:pt x="3161" y="5285"/>
                  </a:cubicBezTo>
                  <a:cubicBezTo>
                    <a:pt x="2948" y="5164"/>
                    <a:pt x="3040" y="5225"/>
                    <a:pt x="2857" y="4951"/>
                  </a:cubicBezTo>
                  <a:cubicBezTo>
                    <a:pt x="2766" y="4829"/>
                    <a:pt x="2675" y="4708"/>
                    <a:pt x="2553" y="4647"/>
                  </a:cubicBezTo>
                  <a:cubicBezTo>
                    <a:pt x="2249" y="4556"/>
                    <a:pt x="2158" y="4617"/>
                    <a:pt x="2067" y="4556"/>
                  </a:cubicBezTo>
                  <a:cubicBezTo>
                    <a:pt x="1854" y="4465"/>
                    <a:pt x="1733" y="4161"/>
                    <a:pt x="1763" y="4039"/>
                  </a:cubicBezTo>
                  <a:cubicBezTo>
                    <a:pt x="1824" y="3826"/>
                    <a:pt x="1824" y="3826"/>
                    <a:pt x="1915" y="3644"/>
                  </a:cubicBezTo>
                  <a:cubicBezTo>
                    <a:pt x="1915" y="3644"/>
                    <a:pt x="2006" y="3462"/>
                    <a:pt x="1885" y="3371"/>
                  </a:cubicBezTo>
                  <a:cubicBezTo>
                    <a:pt x="1733" y="3310"/>
                    <a:pt x="1641" y="3310"/>
                    <a:pt x="1520" y="3279"/>
                  </a:cubicBezTo>
                  <a:cubicBezTo>
                    <a:pt x="1338" y="3219"/>
                    <a:pt x="1155" y="3067"/>
                    <a:pt x="1216" y="2975"/>
                  </a:cubicBezTo>
                  <a:cubicBezTo>
                    <a:pt x="1246" y="2823"/>
                    <a:pt x="1277" y="2854"/>
                    <a:pt x="1368" y="2702"/>
                  </a:cubicBezTo>
                  <a:lnTo>
                    <a:pt x="1368" y="2702"/>
                  </a:lnTo>
                  <a:cubicBezTo>
                    <a:pt x="1362" y="2707"/>
                    <a:pt x="1360" y="2710"/>
                    <a:pt x="1360" y="2710"/>
                  </a:cubicBezTo>
                  <a:cubicBezTo>
                    <a:pt x="1359" y="2710"/>
                    <a:pt x="1404" y="2660"/>
                    <a:pt x="1429" y="2611"/>
                  </a:cubicBezTo>
                  <a:cubicBezTo>
                    <a:pt x="1429" y="2611"/>
                    <a:pt x="1459" y="2580"/>
                    <a:pt x="1489" y="2519"/>
                  </a:cubicBezTo>
                  <a:cubicBezTo>
                    <a:pt x="1520" y="2428"/>
                    <a:pt x="1489" y="2337"/>
                    <a:pt x="1398" y="2307"/>
                  </a:cubicBezTo>
                  <a:cubicBezTo>
                    <a:pt x="1277" y="2246"/>
                    <a:pt x="1246" y="2276"/>
                    <a:pt x="1064" y="2215"/>
                  </a:cubicBezTo>
                  <a:cubicBezTo>
                    <a:pt x="1003" y="2215"/>
                    <a:pt x="760" y="2063"/>
                    <a:pt x="669" y="1972"/>
                  </a:cubicBezTo>
                  <a:cubicBezTo>
                    <a:pt x="638" y="1942"/>
                    <a:pt x="578" y="1851"/>
                    <a:pt x="517" y="1760"/>
                  </a:cubicBezTo>
                  <a:cubicBezTo>
                    <a:pt x="973" y="1608"/>
                    <a:pt x="1368" y="1334"/>
                    <a:pt x="1793" y="1091"/>
                  </a:cubicBezTo>
                  <a:cubicBezTo>
                    <a:pt x="2432" y="726"/>
                    <a:pt x="2979" y="331"/>
                    <a:pt x="3526" y="240"/>
                  </a:cubicBezTo>
                  <a:cubicBezTo>
                    <a:pt x="3572" y="231"/>
                    <a:pt x="3622" y="228"/>
                    <a:pt x="3675" y="228"/>
                  </a:cubicBezTo>
                  <a:cubicBezTo>
                    <a:pt x="4006" y="228"/>
                    <a:pt x="4445" y="374"/>
                    <a:pt x="4681" y="453"/>
                  </a:cubicBezTo>
                  <a:cubicBezTo>
                    <a:pt x="4772" y="483"/>
                    <a:pt x="4894" y="574"/>
                    <a:pt x="4985" y="574"/>
                  </a:cubicBezTo>
                  <a:cubicBezTo>
                    <a:pt x="5076" y="544"/>
                    <a:pt x="5107" y="392"/>
                    <a:pt x="5015" y="361"/>
                  </a:cubicBezTo>
                  <a:cubicBezTo>
                    <a:pt x="4439" y="106"/>
                    <a:pt x="4016" y="1"/>
                    <a:pt x="3651"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2"/>
            <p:cNvSpPr/>
            <p:nvPr/>
          </p:nvSpPr>
          <p:spPr>
            <a:xfrm>
              <a:off x="7424183" y="3239419"/>
              <a:ext cx="213902" cy="115213"/>
            </a:xfrm>
            <a:custGeom>
              <a:avLst/>
              <a:gdLst/>
              <a:ahLst/>
              <a:cxnLst/>
              <a:rect l="l" t="t" r="r" b="b"/>
              <a:pathLst>
                <a:path w="1903" h="1025" extrusionOk="0">
                  <a:moveTo>
                    <a:pt x="109" y="1"/>
                  </a:moveTo>
                  <a:cubicBezTo>
                    <a:pt x="54" y="1"/>
                    <a:pt x="0" y="51"/>
                    <a:pt x="18" y="121"/>
                  </a:cubicBezTo>
                  <a:cubicBezTo>
                    <a:pt x="18" y="395"/>
                    <a:pt x="109" y="699"/>
                    <a:pt x="383" y="851"/>
                  </a:cubicBezTo>
                  <a:cubicBezTo>
                    <a:pt x="572" y="959"/>
                    <a:pt x="815" y="1025"/>
                    <a:pt x="1054" y="1025"/>
                  </a:cubicBezTo>
                  <a:cubicBezTo>
                    <a:pt x="1352" y="1025"/>
                    <a:pt x="1643" y="922"/>
                    <a:pt x="1811" y="668"/>
                  </a:cubicBezTo>
                  <a:cubicBezTo>
                    <a:pt x="1903" y="577"/>
                    <a:pt x="1842" y="425"/>
                    <a:pt x="1690" y="425"/>
                  </a:cubicBezTo>
                  <a:cubicBezTo>
                    <a:pt x="1599" y="486"/>
                    <a:pt x="1629" y="486"/>
                    <a:pt x="1568" y="577"/>
                  </a:cubicBezTo>
                  <a:cubicBezTo>
                    <a:pt x="1482" y="698"/>
                    <a:pt x="1237" y="790"/>
                    <a:pt x="975" y="790"/>
                  </a:cubicBezTo>
                  <a:cubicBezTo>
                    <a:pt x="777" y="790"/>
                    <a:pt x="570" y="738"/>
                    <a:pt x="413" y="608"/>
                  </a:cubicBezTo>
                  <a:cubicBezTo>
                    <a:pt x="322" y="516"/>
                    <a:pt x="231" y="364"/>
                    <a:pt x="200" y="91"/>
                  </a:cubicBezTo>
                  <a:cubicBezTo>
                    <a:pt x="188" y="27"/>
                    <a:pt x="148" y="1"/>
                    <a:pt x="109"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2"/>
            <p:cNvSpPr/>
            <p:nvPr/>
          </p:nvSpPr>
          <p:spPr>
            <a:xfrm>
              <a:off x="7884018" y="3526155"/>
              <a:ext cx="41027" cy="145674"/>
            </a:xfrm>
            <a:custGeom>
              <a:avLst/>
              <a:gdLst/>
              <a:ahLst/>
              <a:cxnLst/>
              <a:rect l="l" t="t" r="r" b="b"/>
              <a:pathLst>
                <a:path w="365" h="1296" extrusionOk="0">
                  <a:moveTo>
                    <a:pt x="81" y="1"/>
                  </a:moveTo>
                  <a:cubicBezTo>
                    <a:pt x="38" y="1"/>
                    <a:pt x="0" y="34"/>
                    <a:pt x="0" y="93"/>
                  </a:cubicBezTo>
                  <a:cubicBezTo>
                    <a:pt x="152" y="488"/>
                    <a:pt x="274" y="853"/>
                    <a:pt x="183" y="1187"/>
                  </a:cubicBezTo>
                  <a:cubicBezTo>
                    <a:pt x="148" y="1256"/>
                    <a:pt x="191" y="1295"/>
                    <a:pt x="235" y="1295"/>
                  </a:cubicBezTo>
                  <a:cubicBezTo>
                    <a:pt x="269" y="1295"/>
                    <a:pt x="304" y="1271"/>
                    <a:pt x="304" y="1218"/>
                  </a:cubicBezTo>
                  <a:cubicBezTo>
                    <a:pt x="334" y="1126"/>
                    <a:pt x="365" y="944"/>
                    <a:pt x="334" y="792"/>
                  </a:cubicBezTo>
                  <a:cubicBezTo>
                    <a:pt x="304" y="519"/>
                    <a:pt x="243" y="275"/>
                    <a:pt x="152" y="32"/>
                  </a:cubicBezTo>
                  <a:cubicBezTo>
                    <a:pt x="131" y="11"/>
                    <a:pt x="105" y="1"/>
                    <a:pt x="81"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2"/>
            <p:cNvSpPr/>
            <p:nvPr/>
          </p:nvSpPr>
          <p:spPr>
            <a:xfrm>
              <a:off x="6380759" y="3290562"/>
              <a:ext cx="1736506" cy="2412382"/>
            </a:xfrm>
            <a:custGeom>
              <a:avLst/>
              <a:gdLst/>
              <a:ahLst/>
              <a:cxnLst/>
              <a:rect l="l" t="t" r="r" b="b"/>
              <a:pathLst>
                <a:path w="15449" h="21462" extrusionOk="0">
                  <a:moveTo>
                    <a:pt x="7599" y="1"/>
                  </a:moveTo>
                  <a:cubicBezTo>
                    <a:pt x="7569" y="1"/>
                    <a:pt x="7508" y="1"/>
                    <a:pt x="7508" y="31"/>
                  </a:cubicBezTo>
                  <a:cubicBezTo>
                    <a:pt x="7021" y="791"/>
                    <a:pt x="6444" y="1490"/>
                    <a:pt x="5927" y="2219"/>
                  </a:cubicBezTo>
                  <a:cubicBezTo>
                    <a:pt x="5471" y="2827"/>
                    <a:pt x="5076" y="3496"/>
                    <a:pt x="4651" y="4134"/>
                  </a:cubicBezTo>
                  <a:cubicBezTo>
                    <a:pt x="4012" y="5137"/>
                    <a:pt x="3617" y="6110"/>
                    <a:pt x="3040" y="7144"/>
                  </a:cubicBezTo>
                  <a:cubicBezTo>
                    <a:pt x="2340" y="8390"/>
                    <a:pt x="1854" y="9788"/>
                    <a:pt x="1307" y="11156"/>
                  </a:cubicBezTo>
                  <a:cubicBezTo>
                    <a:pt x="760" y="12645"/>
                    <a:pt x="304" y="14165"/>
                    <a:pt x="182" y="15776"/>
                  </a:cubicBezTo>
                  <a:cubicBezTo>
                    <a:pt x="0" y="16931"/>
                    <a:pt x="91" y="18147"/>
                    <a:pt x="456" y="19271"/>
                  </a:cubicBezTo>
                  <a:cubicBezTo>
                    <a:pt x="608" y="19727"/>
                    <a:pt x="851" y="20214"/>
                    <a:pt x="1337" y="20396"/>
                  </a:cubicBezTo>
                  <a:cubicBezTo>
                    <a:pt x="1445" y="20430"/>
                    <a:pt x="1559" y="20445"/>
                    <a:pt x="1674" y="20445"/>
                  </a:cubicBezTo>
                  <a:cubicBezTo>
                    <a:pt x="2175" y="20445"/>
                    <a:pt x="2713" y="20162"/>
                    <a:pt x="3009" y="19940"/>
                  </a:cubicBezTo>
                  <a:cubicBezTo>
                    <a:pt x="3100" y="19879"/>
                    <a:pt x="3192" y="19788"/>
                    <a:pt x="3344" y="19727"/>
                  </a:cubicBezTo>
                  <a:lnTo>
                    <a:pt x="3374" y="19727"/>
                  </a:lnTo>
                  <a:cubicBezTo>
                    <a:pt x="3678" y="20092"/>
                    <a:pt x="3891" y="20670"/>
                    <a:pt x="4377" y="21034"/>
                  </a:cubicBezTo>
                  <a:cubicBezTo>
                    <a:pt x="4742" y="21308"/>
                    <a:pt x="5205" y="21461"/>
                    <a:pt x="5668" y="21461"/>
                  </a:cubicBezTo>
                  <a:cubicBezTo>
                    <a:pt x="5977" y="21461"/>
                    <a:pt x="6286" y="21393"/>
                    <a:pt x="6565" y="21247"/>
                  </a:cubicBezTo>
                  <a:cubicBezTo>
                    <a:pt x="6930" y="21095"/>
                    <a:pt x="7295" y="20700"/>
                    <a:pt x="7508" y="20578"/>
                  </a:cubicBezTo>
                  <a:lnTo>
                    <a:pt x="7538" y="20578"/>
                  </a:lnTo>
                  <a:cubicBezTo>
                    <a:pt x="7599" y="20609"/>
                    <a:pt x="7569" y="20639"/>
                    <a:pt x="7599" y="20639"/>
                  </a:cubicBezTo>
                  <a:cubicBezTo>
                    <a:pt x="7903" y="20913"/>
                    <a:pt x="8268" y="21247"/>
                    <a:pt x="8724" y="21277"/>
                  </a:cubicBezTo>
                  <a:cubicBezTo>
                    <a:pt x="9058" y="21217"/>
                    <a:pt x="9392" y="21095"/>
                    <a:pt x="9696" y="20973"/>
                  </a:cubicBezTo>
                  <a:cubicBezTo>
                    <a:pt x="9909" y="20852"/>
                    <a:pt x="10031" y="20670"/>
                    <a:pt x="10152" y="20518"/>
                  </a:cubicBezTo>
                  <a:cubicBezTo>
                    <a:pt x="10259" y="20411"/>
                    <a:pt x="10272" y="20366"/>
                    <a:pt x="10313" y="20366"/>
                  </a:cubicBezTo>
                  <a:cubicBezTo>
                    <a:pt x="10342" y="20366"/>
                    <a:pt x="10386" y="20389"/>
                    <a:pt x="10487" y="20426"/>
                  </a:cubicBezTo>
                  <a:cubicBezTo>
                    <a:pt x="10865" y="20604"/>
                    <a:pt x="11259" y="20717"/>
                    <a:pt x="11658" y="20717"/>
                  </a:cubicBezTo>
                  <a:cubicBezTo>
                    <a:pt x="11804" y="20717"/>
                    <a:pt x="11951" y="20702"/>
                    <a:pt x="12098" y="20670"/>
                  </a:cubicBezTo>
                  <a:cubicBezTo>
                    <a:pt x="12310" y="20639"/>
                    <a:pt x="12523" y="20609"/>
                    <a:pt x="12675" y="20518"/>
                  </a:cubicBezTo>
                  <a:cubicBezTo>
                    <a:pt x="12949" y="20366"/>
                    <a:pt x="13101" y="20122"/>
                    <a:pt x="13253" y="19879"/>
                  </a:cubicBezTo>
                  <a:cubicBezTo>
                    <a:pt x="13313" y="19788"/>
                    <a:pt x="13374" y="19666"/>
                    <a:pt x="13435" y="19575"/>
                  </a:cubicBezTo>
                  <a:cubicBezTo>
                    <a:pt x="13605" y="19661"/>
                    <a:pt x="13789" y="19699"/>
                    <a:pt x="13974" y="19699"/>
                  </a:cubicBezTo>
                  <a:cubicBezTo>
                    <a:pt x="14581" y="19699"/>
                    <a:pt x="15201" y="19283"/>
                    <a:pt x="15411" y="18724"/>
                  </a:cubicBezTo>
                  <a:cubicBezTo>
                    <a:pt x="15448" y="18612"/>
                    <a:pt x="15358" y="18534"/>
                    <a:pt x="15262" y="18534"/>
                  </a:cubicBezTo>
                  <a:cubicBezTo>
                    <a:pt x="15203" y="18534"/>
                    <a:pt x="15142" y="18563"/>
                    <a:pt x="15107" y="18633"/>
                  </a:cubicBezTo>
                  <a:cubicBezTo>
                    <a:pt x="15076" y="18755"/>
                    <a:pt x="14894" y="18998"/>
                    <a:pt x="14803" y="19119"/>
                  </a:cubicBezTo>
                  <a:cubicBezTo>
                    <a:pt x="14608" y="19286"/>
                    <a:pt x="14084" y="19427"/>
                    <a:pt x="13879" y="19427"/>
                  </a:cubicBezTo>
                  <a:cubicBezTo>
                    <a:pt x="13860" y="19427"/>
                    <a:pt x="13843" y="19426"/>
                    <a:pt x="13830" y="19423"/>
                  </a:cubicBezTo>
                  <a:cubicBezTo>
                    <a:pt x="13708" y="19393"/>
                    <a:pt x="13617" y="19363"/>
                    <a:pt x="13496" y="19332"/>
                  </a:cubicBezTo>
                  <a:cubicBezTo>
                    <a:pt x="13454" y="19311"/>
                    <a:pt x="13412" y="19276"/>
                    <a:pt x="13370" y="19276"/>
                  </a:cubicBezTo>
                  <a:cubicBezTo>
                    <a:pt x="13351" y="19276"/>
                    <a:pt x="13332" y="19283"/>
                    <a:pt x="13313" y="19302"/>
                  </a:cubicBezTo>
                  <a:cubicBezTo>
                    <a:pt x="13192" y="19393"/>
                    <a:pt x="13131" y="19545"/>
                    <a:pt x="13040" y="19666"/>
                  </a:cubicBezTo>
                  <a:cubicBezTo>
                    <a:pt x="12918" y="19910"/>
                    <a:pt x="12675" y="20183"/>
                    <a:pt x="12614" y="20214"/>
                  </a:cubicBezTo>
                  <a:cubicBezTo>
                    <a:pt x="12401" y="20366"/>
                    <a:pt x="12189" y="20366"/>
                    <a:pt x="11885" y="20426"/>
                  </a:cubicBezTo>
                  <a:cubicBezTo>
                    <a:pt x="11835" y="20431"/>
                    <a:pt x="11783" y="20434"/>
                    <a:pt x="11728" y="20434"/>
                  </a:cubicBezTo>
                  <a:cubicBezTo>
                    <a:pt x="11443" y="20434"/>
                    <a:pt x="11086" y="20366"/>
                    <a:pt x="10730" y="20214"/>
                  </a:cubicBezTo>
                  <a:cubicBezTo>
                    <a:pt x="10604" y="20160"/>
                    <a:pt x="10447" y="20095"/>
                    <a:pt x="10301" y="20095"/>
                  </a:cubicBezTo>
                  <a:cubicBezTo>
                    <a:pt x="10200" y="20095"/>
                    <a:pt x="10105" y="20126"/>
                    <a:pt x="10031" y="20214"/>
                  </a:cubicBezTo>
                  <a:cubicBezTo>
                    <a:pt x="9909" y="20366"/>
                    <a:pt x="9787" y="20578"/>
                    <a:pt x="9696" y="20639"/>
                  </a:cubicBezTo>
                  <a:cubicBezTo>
                    <a:pt x="9514" y="20791"/>
                    <a:pt x="9119" y="20882"/>
                    <a:pt x="8754" y="20973"/>
                  </a:cubicBezTo>
                  <a:cubicBezTo>
                    <a:pt x="8745" y="20975"/>
                    <a:pt x="8734" y="20976"/>
                    <a:pt x="8724" y="20976"/>
                  </a:cubicBezTo>
                  <a:cubicBezTo>
                    <a:pt x="8525" y="20976"/>
                    <a:pt x="8103" y="20718"/>
                    <a:pt x="7873" y="20487"/>
                  </a:cubicBezTo>
                  <a:cubicBezTo>
                    <a:pt x="7738" y="20353"/>
                    <a:pt x="7629" y="20301"/>
                    <a:pt x="7529" y="20301"/>
                  </a:cubicBezTo>
                  <a:cubicBezTo>
                    <a:pt x="7357" y="20301"/>
                    <a:pt x="7214" y="20455"/>
                    <a:pt x="7021" y="20609"/>
                  </a:cubicBezTo>
                  <a:cubicBezTo>
                    <a:pt x="6748" y="20882"/>
                    <a:pt x="6474" y="21034"/>
                    <a:pt x="6170" y="21125"/>
                  </a:cubicBezTo>
                  <a:cubicBezTo>
                    <a:pt x="5981" y="21192"/>
                    <a:pt x="5797" y="21223"/>
                    <a:pt x="5618" y="21223"/>
                  </a:cubicBezTo>
                  <a:cubicBezTo>
                    <a:pt x="5224" y="21223"/>
                    <a:pt x="4854" y="21072"/>
                    <a:pt x="4499" y="20822"/>
                  </a:cubicBezTo>
                  <a:cubicBezTo>
                    <a:pt x="4195" y="20578"/>
                    <a:pt x="3951" y="20153"/>
                    <a:pt x="3708" y="19758"/>
                  </a:cubicBezTo>
                  <a:cubicBezTo>
                    <a:pt x="3636" y="19637"/>
                    <a:pt x="3526" y="19478"/>
                    <a:pt x="3392" y="19478"/>
                  </a:cubicBezTo>
                  <a:cubicBezTo>
                    <a:pt x="3357" y="19478"/>
                    <a:pt x="3321" y="19489"/>
                    <a:pt x="3283" y="19515"/>
                  </a:cubicBezTo>
                  <a:cubicBezTo>
                    <a:pt x="3040" y="19636"/>
                    <a:pt x="2827" y="19849"/>
                    <a:pt x="2644" y="19970"/>
                  </a:cubicBezTo>
                  <a:cubicBezTo>
                    <a:pt x="2326" y="20147"/>
                    <a:pt x="2021" y="20246"/>
                    <a:pt x="1748" y="20246"/>
                  </a:cubicBezTo>
                  <a:cubicBezTo>
                    <a:pt x="1317" y="20246"/>
                    <a:pt x="965" y="20000"/>
                    <a:pt x="760" y="19423"/>
                  </a:cubicBezTo>
                  <a:cubicBezTo>
                    <a:pt x="334" y="18299"/>
                    <a:pt x="213" y="16961"/>
                    <a:pt x="395" y="15685"/>
                  </a:cubicBezTo>
                  <a:cubicBezTo>
                    <a:pt x="517" y="13983"/>
                    <a:pt x="1064" y="12341"/>
                    <a:pt x="1702" y="10730"/>
                  </a:cubicBezTo>
                  <a:cubicBezTo>
                    <a:pt x="2037" y="9910"/>
                    <a:pt x="2340" y="9089"/>
                    <a:pt x="2675" y="8268"/>
                  </a:cubicBezTo>
                  <a:cubicBezTo>
                    <a:pt x="3040" y="7478"/>
                    <a:pt x="3404" y="6840"/>
                    <a:pt x="3799" y="6049"/>
                  </a:cubicBezTo>
                  <a:cubicBezTo>
                    <a:pt x="4103" y="5441"/>
                    <a:pt x="4377" y="4833"/>
                    <a:pt x="4772" y="4226"/>
                  </a:cubicBezTo>
                  <a:cubicBezTo>
                    <a:pt x="5319" y="3466"/>
                    <a:pt x="5775" y="2645"/>
                    <a:pt x="6322" y="1915"/>
                  </a:cubicBezTo>
                  <a:cubicBezTo>
                    <a:pt x="6778" y="1338"/>
                    <a:pt x="7204" y="730"/>
                    <a:pt x="7629" y="92"/>
                  </a:cubicBezTo>
                  <a:cubicBezTo>
                    <a:pt x="7629" y="61"/>
                    <a:pt x="7629" y="31"/>
                    <a:pt x="7599"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2"/>
            <p:cNvSpPr/>
            <p:nvPr/>
          </p:nvSpPr>
          <p:spPr>
            <a:xfrm>
              <a:off x="7832763" y="3965196"/>
              <a:ext cx="471528" cy="1395927"/>
            </a:xfrm>
            <a:custGeom>
              <a:avLst/>
              <a:gdLst/>
              <a:ahLst/>
              <a:cxnLst/>
              <a:rect l="l" t="t" r="r" b="b"/>
              <a:pathLst>
                <a:path w="4195" h="12419" extrusionOk="0">
                  <a:moveTo>
                    <a:pt x="96" y="0"/>
                  </a:moveTo>
                  <a:cubicBezTo>
                    <a:pt x="48" y="0"/>
                    <a:pt x="0" y="40"/>
                    <a:pt x="0" y="108"/>
                  </a:cubicBezTo>
                  <a:cubicBezTo>
                    <a:pt x="91" y="625"/>
                    <a:pt x="122" y="1142"/>
                    <a:pt x="243" y="1628"/>
                  </a:cubicBezTo>
                  <a:cubicBezTo>
                    <a:pt x="365" y="2084"/>
                    <a:pt x="487" y="2388"/>
                    <a:pt x="608" y="2813"/>
                  </a:cubicBezTo>
                  <a:cubicBezTo>
                    <a:pt x="973" y="3968"/>
                    <a:pt x="1338" y="5032"/>
                    <a:pt x="1885" y="6157"/>
                  </a:cubicBezTo>
                  <a:cubicBezTo>
                    <a:pt x="2401" y="7403"/>
                    <a:pt x="3374" y="8467"/>
                    <a:pt x="3830" y="9531"/>
                  </a:cubicBezTo>
                  <a:cubicBezTo>
                    <a:pt x="3982" y="9926"/>
                    <a:pt x="3860" y="10503"/>
                    <a:pt x="3739" y="10686"/>
                  </a:cubicBezTo>
                  <a:cubicBezTo>
                    <a:pt x="3648" y="10807"/>
                    <a:pt x="3496" y="10868"/>
                    <a:pt x="3405" y="10959"/>
                  </a:cubicBezTo>
                  <a:cubicBezTo>
                    <a:pt x="3253" y="11111"/>
                    <a:pt x="3283" y="11567"/>
                    <a:pt x="3283" y="11598"/>
                  </a:cubicBezTo>
                  <a:cubicBezTo>
                    <a:pt x="3222" y="11871"/>
                    <a:pt x="3161" y="11902"/>
                    <a:pt x="2949" y="12084"/>
                  </a:cubicBezTo>
                  <a:cubicBezTo>
                    <a:pt x="2888" y="12175"/>
                    <a:pt x="2766" y="12175"/>
                    <a:pt x="2705" y="12266"/>
                  </a:cubicBezTo>
                  <a:cubicBezTo>
                    <a:pt x="2675" y="12327"/>
                    <a:pt x="2736" y="12418"/>
                    <a:pt x="2827" y="12418"/>
                  </a:cubicBezTo>
                  <a:cubicBezTo>
                    <a:pt x="2918" y="12418"/>
                    <a:pt x="2979" y="12327"/>
                    <a:pt x="3070" y="12297"/>
                  </a:cubicBezTo>
                  <a:cubicBezTo>
                    <a:pt x="3222" y="12205"/>
                    <a:pt x="3344" y="12084"/>
                    <a:pt x="3435" y="11962"/>
                  </a:cubicBezTo>
                  <a:cubicBezTo>
                    <a:pt x="3556" y="11750"/>
                    <a:pt x="3556" y="11537"/>
                    <a:pt x="3556" y="11294"/>
                  </a:cubicBezTo>
                  <a:cubicBezTo>
                    <a:pt x="3587" y="11142"/>
                    <a:pt x="3587" y="11172"/>
                    <a:pt x="3708" y="11050"/>
                  </a:cubicBezTo>
                  <a:cubicBezTo>
                    <a:pt x="3830" y="10990"/>
                    <a:pt x="3921" y="10959"/>
                    <a:pt x="4012" y="10777"/>
                  </a:cubicBezTo>
                  <a:cubicBezTo>
                    <a:pt x="4134" y="10503"/>
                    <a:pt x="4195" y="10169"/>
                    <a:pt x="4164" y="9865"/>
                  </a:cubicBezTo>
                  <a:cubicBezTo>
                    <a:pt x="4134" y="9531"/>
                    <a:pt x="4012" y="9227"/>
                    <a:pt x="3830" y="8953"/>
                  </a:cubicBezTo>
                  <a:cubicBezTo>
                    <a:pt x="3587" y="8497"/>
                    <a:pt x="3374" y="8224"/>
                    <a:pt x="3070" y="7768"/>
                  </a:cubicBezTo>
                  <a:cubicBezTo>
                    <a:pt x="2614" y="7069"/>
                    <a:pt x="2037" y="6066"/>
                    <a:pt x="1702" y="5184"/>
                  </a:cubicBezTo>
                  <a:cubicBezTo>
                    <a:pt x="1186" y="3847"/>
                    <a:pt x="760" y="2752"/>
                    <a:pt x="395" y="1445"/>
                  </a:cubicBezTo>
                  <a:cubicBezTo>
                    <a:pt x="304" y="990"/>
                    <a:pt x="243" y="534"/>
                    <a:pt x="183" y="78"/>
                  </a:cubicBezTo>
                  <a:cubicBezTo>
                    <a:pt x="169" y="24"/>
                    <a:pt x="133" y="0"/>
                    <a:pt x="96"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2"/>
            <p:cNvSpPr/>
            <p:nvPr/>
          </p:nvSpPr>
          <p:spPr>
            <a:xfrm>
              <a:off x="6903427" y="3054294"/>
              <a:ext cx="477823" cy="441629"/>
            </a:xfrm>
            <a:custGeom>
              <a:avLst/>
              <a:gdLst/>
              <a:ahLst/>
              <a:cxnLst/>
              <a:rect l="l" t="t" r="r" b="b"/>
              <a:pathLst>
                <a:path w="4251" h="3929" extrusionOk="0">
                  <a:moveTo>
                    <a:pt x="1919" y="0"/>
                  </a:moveTo>
                  <a:cubicBezTo>
                    <a:pt x="1377" y="0"/>
                    <a:pt x="827" y="92"/>
                    <a:pt x="305" y="157"/>
                  </a:cubicBezTo>
                  <a:cubicBezTo>
                    <a:pt x="274" y="188"/>
                    <a:pt x="274" y="188"/>
                    <a:pt x="274" y="188"/>
                  </a:cubicBezTo>
                  <a:lnTo>
                    <a:pt x="183" y="188"/>
                  </a:lnTo>
                  <a:cubicBezTo>
                    <a:pt x="92" y="279"/>
                    <a:pt x="92" y="461"/>
                    <a:pt x="92" y="613"/>
                  </a:cubicBezTo>
                  <a:cubicBezTo>
                    <a:pt x="92" y="948"/>
                    <a:pt x="335" y="1251"/>
                    <a:pt x="548" y="1495"/>
                  </a:cubicBezTo>
                  <a:cubicBezTo>
                    <a:pt x="578" y="1495"/>
                    <a:pt x="578" y="1525"/>
                    <a:pt x="608" y="1555"/>
                  </a:cubicBezTo>
                  <a:cubicBezTo>
                    <a:pt x="548" y="1586"/>
                    <a:pt x="487" y="1616"/>
                    <a:pt x="426" y="1677"/>
                  </a:cubicBezTo>
                  <a:cubicBezTo>
                    <a:pt x="153" y="1829"/>
                    <a:pt x="1" y="2224"/>
                    <a:pt x="153" y="2528"/>
                  </a:cubicBezTo>
                  <a:cubicBezTo>
                    <a:pt x="244" y="2710"/>
                    <a:pt x="426" y="2771"/>
                    <a:pt x="578" y="2862"/>
                  </a:cubicBezTo>
                  <a:cubicBezTo>
                    <a:pt x="487" y="3045"/>
                    <a:pt x="426" y="3227"/>
                    <a:pt x="487" y="3440"/>
                  </a:cubicBezTo>
                  <a:cubicBezTo>
                    <a:pt x="545" y="3671"/>
                    <a:pt x="739" y="3929"/>
                    <a:pt x="914" y="3929"/>
                  </a:cubicBezTo>
                  <a:cubicBezTo>
                    <a:pt x="924" y="3929"/>
                    <a:pt x="933" y="3928"/>
                    <a:pt x="943" y="3926"/>
                  </a:cubicBezTo>
                  <a:cubicBezTo>
                    <a:pt x="1034" y="3896"/>
                    <a:pt x="1095" y="3805"/>
                    <a:pt x="1034" y="3714"/>
                  </a:cubicBezTo>
                  <a:cubicBezTo>
                    <a:pt x="1034" y="3683"/>
                    <a:pt x="1004" y="3683"/>
                    <a:pt x="1004" y="3653"/>
                  </a:cubicBezTo>
                  <a:cubicBezTo>
                    <a:pt x="973" y="3653"/>
                    <a:pt x="943" y="3592"/>
                    <a:pt x="912" y="3592"/>
                  </a:cubicBezTo>
                  <a:cubicBezTo>
                    <a:pt x="852" y="3501"/>
                    <a:pt x="791" y="3410"/>
                    <a:pt x="760" y="3318"/>
                  </a:cubicBezTo>
                  <a:cubicBezTo>
                    <a:pt x="730" y="3136"/>
                    <a:pt x="821" y="3106"/>
                    <a:pt x="852" y="2771"/>
                  </a:cubicBezTo>
                  <a:cubicBezTo>
                    <a:pt x="821" y="2680"/>
                    <a:pt x="700" y="2650"/>
                    <a:pt x="639" y="2589"/>
                  </a:cubicBezTo>
                  <a:cubicBezTo>
                    <a:pt x="548" y="2528"/>
                    <a:pt x="457" y="2467"/>
                    <a:pt x="426" y="2467"/>
                  </a:cubicBezTo>
                  <a:cubicBezTo>
                    <a:pt x="274" y="2315"/>
                    <a:pt x="426" y="1981"/>
                    <a:pt x="639" y="1829"/>
                  </a:cubicBezTo>
                  <a:cubicBezTo>
                    <a:pt x="912" y="1647"/>
                    <a:pt x="943" y="1555"/>
                    <a:pt x="730" y="1343"/>
                  </a:cubicBezTo>
                  <a:cubicBezTo>
                    <a:pt x="487" y="1069"/>
                    <a:pt x="335" y="856"/>
                    <a:pt x="305" y="583"/>
                  </a:cubicBezTo>
                  <a:cubicBezTo>
                    <a:pt x="305" y="492"/>
                    <a:pt x="305" y="492"/>
                    <a:pt x="335" y="400"/>
                  </a:cubicBezTo>
                  <a:cubicBezTo>
                    <a:pt x="791" y="340"/>
                    <a:pt x="1368" y="248"/>
                    <a:pt x="1672" y="218"/>
                  </a:cubicBezTo>
                  <a:cubicBezTo>
                    <a:pt x="1762" y="213"/>
                    <a:pt x="1851" y="211"/>
                    <a:pt x="1940" y="211"/>
                  </a:cubicBezTo>
                  <a:cubicBezTo>
                    <a:pt x="2424" y="211"/>
                    <a:pt x="2888" y="286"/>
                    <a:pt x="3223" y="492"/>
                  </a:cubicBezTo>
                  <a:cubicBezTo>
                    <a:pt x="3435" y="674"/>
                    <a:pt x="3709" y="978"/>
                    <a:pt x="3830" y="1251"/>
                  </a:cubicBezTo>
                  <a:cubicBezTo>
                    <a:pt x="3891" y="1343"/>
                    <a:pt x="3952" y="1464"/>
                    <a:pt x="3982" y="1555"/>
                  </a:cubicBezTo>
                  <a:cubicBezTo>
                    <a:pt x="4013" y="1616"/>
                    <a:pt x="4013" y="1677"/>
                    <a:pt x="4074" y="1677"/>
                  </a:cubicBezTo>
                  <a:cubicBezTo>
                    <a:pt x="4091" y="1688"/>
                    <a:pt x="4108" y="1693"/>
                    <a:pt x="4124" y="1693"/>
                  </a:cubicBezTo>
                  <a:cubicBezTo>
                    <a:pt x="4195" y="1693"/>
                    <a:pt x="4250" y="1599"/>
                    <a:pt x="4226" y="1525"/>
                  </a:cubicBezTo>
                  <a:cubicBezTo>
                    <a:pt x="4013" y="1039"/>
                    <a:pt x="3709" y="583"/>
                    <a:pt x="3283" y="279"/>
                  </a:cubicBezTo>
                  <a:cubicBezTo>
                    <a:pt x="2848" y="68"/>
                    <a:pt x="2386" y="0"/>
                    <a:pt x="1919"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2"/>
            <p:cNvSpPr/>
            <p:nvPr/>
          </p:nvSpPr>
          <p:spPr>
            <a:xfrm>
              <a:off x="7036735" y="5702587"/>
              <a:ext cx="304161" cy="884495"/>
            </a:xfrm>
            <a:custGeom>
              <a:avLst/>
              <a:gdLst/>
              <a:ahLst/>
              <a:cxnLst/>
              <a:rect l="l" t="t" r="r" b="b"/>
              <a:pathLst>
                <a:path w="2706" h="7869" extrusionOk="0">
                  <a:moveTo>
                    <a:pt x="274" y="214"/>
                  </a:moveTo>
                  <a:cubicBezTo>
                    <a:pt x="274" y="214"/>
                    <a:pt x="274" y="244"/>
                    <a:pt x="274" y="244"/>
                  </a:cubicBezTo>
                  <a:cubicBezTo>
                    <a:pt x="304" y="457"/>
                    <a:pt x="304" y="670"/>
                    <a:pt x="334" y="852"/>
                  </a:cubicBezTo>
                  <a:cubicBezTo>
                    <a:pt x="304" y="730"/>
                    <a:pt x="274" y="578"/>
                    <a:pt x="274" y="457"/>
                  </a:cubicBezTo>
                  <a:cubicBezTo>
                    <a:pt x="243" y="426"/>
                    <a:pt x="243" y="426"/>
                    <a:pt x="243" y="396"/>
                  </a:cubicBezTo>
                  <a:cubicBezTo>
                    <a:pt x="243" y="366"/>
                    <a:pt x="213" y="305"/>
                    <a:pt x="213" y="244"/>
                  </a:cubicBezTo>
                  <a:cubicBezTo>
                    <a:pt x="243" y="244"/>
                    <a:pt x="274" y="214"/>
                    <a:pt x="274" y="214"/>
                  </a:cubicBezTo>
                  <a:close/>
                  <a:moveTo>
                    <a:pt x="578" y="1399"/>
                  </a:moveTo>
                  <a:cubicBezTo>
                    <a:pt x="608" y="1551"/>
                    <a:pt x="638" y="1673"/>
                    <a:pt x="669" y="1825"/>
                  </a:cubicBezTo>
                  <a:cubicBezTo>
                    <a:pt x="669" y="1855"/>
                    <a:pt x="669" y="1885"/>
                    <a:pt x="699" y="1885"/>
                  </a:cubicBezTo>
                  <a:cubicBezTo>
                    <a:pt x="790" y="2311"/>
                    <a:pt x="881" y="2706"/>
                    <a:pt x="1003" y="3132"/>
                  </a:cubicBezTo>
                  <a:cubicBezTo>
                    <a:pt x="912" y="2888"/>
                    <a:pt x="851" y="2645"/>
                    <a:pt x="760" y="2402"/>
                  </a:cubicBezTo>
                  <a:cubicBezTo>
                    <a:pt x="669" y="2068"/>
                    <a:pt x="608" y="1733"/>
                    <a:pt x="578" y="1399"/>
                  </a:cubicBezTo>
                  <a:close/>
                  <a:moveTo>
                    <a:pt x="395" y="1"/>
                  </a:moveTo>
                  <a:cubicBezTo>
                    <a:pt x="304" y="1"/>
                    <a:pt x="213" y="31"/>
                    <a:pt x="152" y="92"/>
                  </a:cubicBezTo>
                  <a:lnTo>
                    <a:pt x="122" y="92"/>
                  </a:lnTo>
                  <a:cubicBezTo>
                    <a:pt x="122" y="92"/>
                    <a:pt x="61" y="122"/>
                    <a:pt x="61" y="153"/>
                  </a:cubicBezTo>
                  <a:cubicBezTo>
                    <a:pt x="0" y="578"/>
                    <a:pt x="152" y="973"/>
                    <a:pt x="213" y="1369"/>
                  </a:cubicBezTo>
                  <a:cubicBezTo>
                    <a:pt x="426" y="2129"/>
                    <a:pt x="669" y="3071"/>
                    <a:pt x="881" y="3679"/>
                  </a:cubicBezTo>
                  <a:cubicBezTo>
                    <a:pt x="1246" y="4743"/>
                    <a:pt x="1702" y="5746"/>
                    <a:pt x="2219" y="6688"/>
                  </a:cubicBezTo>
                  <a:cubicBezTo>
                    <a:pt x="2219" y="6688"/>
                    <a:pt x="2188" y="6718"/>
                    <a:pt x="2188" y="6718"/>
                  </a:cubicBezTo>
                  <a:cubicBezTo>
                    <a:pt x="1976" y="6992"/>
                    <a:pt x="1763" y="7265"/>
                    <a:pt x="1611" y="7569"/>
                  </a:cubicBezTo>
                  <a:cubicBezTo>
                    <a:pt x="1581" y="7661"/>
                    <a:pt x="1520" y="7782"/>
                    <a:pt x="1611" y="7843"/>
                  </a:cubicBezTo>
                  <a:cubicBezTo>
                    <a:pt x="1647" y="7861"/>
                    <a:pt x="1682" y="7868"/>
                    <a:pt x="1717" y="7868"/>
                  </a:cubicBezTo>
                  <a:cubicBezTo>
                    <a:pt x="1801" y="7868"/>
                    <a:pt x="1881" y="7825"/>
                    <a:pt x="1945" y="7782"/>
                  </a:cubicBezTo>
                  <a:cubicBezTo>
                    <a:pt x="2188" y="7539"/>
                    <a:pt x="2401" y="7235"/>
                    <a:pt x="2584" y="6931"/>
                  </a:cubicBezTo>
                  <a:cubicBezTo>
                    <a:pt x="2644" y="6809"/>
                    <a:pt x="2705" y="6688"/>
                    <a:pt x="2675" y="6566"/>
                  </a:cubicBezTo>
                  <a:cubicBezTo>
                    <a:pt x="2644" y="6414"/>
                    <a:pt x="2553" y="6232"/>
                    <a:pt x="2401" y="6019"/>
                  </a:cubicBezTo>
                  <a:cubicBezTo>
                    <a:pt x="2371" y="5989"/>
                    <a:pt x="2371" y="5989"/>
                    <a:pt x="2340" y="5989"/>
                  </a:cubicBezTo>
                  <a:cubicBezTo>
                    <a:pt x="2280" y="5806"/>
                    <a:pt x="2188" y="5624"/>
                    <a:pt x="2097" y="5442"/>
                  </a:cubicBezTo>
                  <a:cubicBezTo>
                    <a:pt x="1915" y="5046"/>
                    <a:pt x="1763" y="4682"/>
                    <a:pt x="1641" y="4317"/>
                  </a:cubicBezTo>
                  <a:cubicBezTo>
                    <a:pt x="1550" y="4074"/>
                    <a:pt x="1489" y="3831"/>
                    <a:pt x="1398" y="3557"/>
                  </a:cubicBezTo>
                  <a:cubicBezTo>
                    <a:pt x="1185" y="2706"/>
                    <a:pt x="881" y="1855"/>
                    <a:pt x="699" y="973"/>
                  </a:cubicBezTo>
                  <a:cubicBezTo>
                    <a:pt x="638" y="730"/>
                    <a:pt x="608" y="487"/>
                    <a:pt x="578" y="274"/>
                  </a:cubicBezTo>
                  <a:cubicBezTo>
                    <a:pt x="578" y="183"/>
                    <a:pt x="578" y="62"/>
                    <a:pt x="456" y="31"/>
                  </a:cubicBezTo>
                  <a:lnTo>
                    <a:pt x="456" y="31"/>
                  </a:lnTo>
                  <a:cubicBezTo>
                    <a:pt x="433" y="20"/>
                    <a:pt x="395" y="1"/>
                    <a:pt x="395"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2"/>
            <p:cNvSpPr/>
            <p:nvPr/>
          </p:nvSpPr>
          <p:spPr>
            <a:xfrm>
              <a:off x="7491062" y="5626828"/>
              <a:ext cx="229076" cy="938336"/>
            </a:xfrm>
            <a:custGeom>
              <a:avLst/>
              <a:gdLst/>
              <a:ahLst/>
              <a:cxnLst/>
              <a:rect l="l" t="t" r="r" b="b"/>
              <a:pathLst>
                <a:path w="2038" h="8348" extrusionOk="0">
                  <a:moveTo>
                    <a:pt x="335" y="188"/>
                  </a:moveTo>
                  <a:lnTo>
                    <a:pt x="335" y="219"/>
                  </a:lnTo>
                  <a:cubicBezTo>
                    <a:pt x="335" y="888"/>
                    <a:pt x="487" y="1526"/>
                    <a:pt x="548" y="2195"/>
                  </a:cubicBezTo>
                  <a:cubicBezTo>
                    <a:pt x="639" y="2559"/>
                    <a:pt x="700" y="2924"/>
                    <a:pt x="761" y="3289"/>
                  </a:cubicBezTo>
                  <a:cubicBezTo>
                    <a:pt x="517" y="2316"/>
                    <a:pt x="274" y="1222"/>
                    <a:pt x="244" y="340"/>
                  </a:cubicBezTo>
                  <a:cubicBezTo>
                    <a:pt x="244" y="219"/>
                    <a:pt x="244" y="249"/>
                    <a:pt x="305" y="188"/>
                  </a:cubicBezTo>
                  <a:close/>
                  <a:moveTo>
                    <a:pt x="330" y="1"/>
                  </a:moveTo>
                  <a:cubicBezTo>
                    <a:pt x="239" y="1"/>
                    <a:pt x="148" y="53"/>
                    <a:pt x="92" y="128"/>
                  </a:cubicBezTo>
                  <a:cubicBezTo>
                    <a:pt x="61" y="188"/>
                    <a:pt x="61" y="219"/>
                    <a:pt x="31" y="280"/>
                  </a:cubicBezTo>
                  <a:cubicBezTo>
                    <a:pt x="31" y="310"/>
                    <a:pt x="1" y="340"/>
                    <a:pt x="1" y="371"/>
                  </a:cubicBezTo>
                  <a:cubicBezTo>
                    <a:pt x="183" y="2529"/>
                    <a:pt x="730" y="4657"/>
                    <a:pt x="1338" y="6724"/>
                  </a:cubicBezTo>
                  <a:cubicBezTo>
                    <a:pt x="1338" y="6845"/>
                    <a:pt x="1338" y="6967"/>
                    <a:pt x="1308" y="7119"/>
                  </a:cubicBezTo>
                  <a:cubicBezTo>
                    <a:pt x="1308" y="7119"/>
                    <a:pt x="1308" y="7149"/>
                    <a:pt x="1277" y="7149"/>
                  </a:cubicBezTo>
                  <a:cubicBezTo>
                    <a:pt x="1216" y="7453"/>
                    <a:pt x="1125" y="7757"/>
                    <a:pt x="1156" y="8061"/>
                  </a:cubicBezTo>
                  <a:cubicBezTo>
                    <a:pt x="1156" y="8091"/>
                    <a:pt x="1186" y="8122"/>
                    <a:pt x="1186" y="8152"/>
                  </a:cubicBezTo>
                  <a:cubicBezTo>
                    <a:pt x="1186" y="8183"/>
                    <a:pt x="1216" y="8243"/>
                    <a:pt x="1216" y="8304"/>
                  </a:cubicBezTo>
                  <a:cubicBezTo>
                    <a:pt x="1251" y="8334"/>
                    <a:pt x="1284" y="8347"/>
                    <a:pt x="1316" y="8347"/>
                  </a:cubicBezTo>
                  <a:cubicBezTo>
                    <a:pt x="1508" y="8347"/>
                    <a:pt x="1646" y="7870"/>
                    <a:pt x="1672" y="7818"/>
                  </a:cubicBezTo>
                  <a:cubicBezTo>
                    <a:pt x="1794" y="7666"/>
                    <a:pt x="1976" y="7240"/>
                    <a:pt x="1976" y="6936"/>
                  </a:cubicBezTo>
                  <a:cubicBezTo>
                    <a:pt x="2007" y="6784"/>
                    <a:pt x="2037" y="6632"/>
                    <a:pt x="1885" y="6541"/>
                  </a:cubicBezTo>
                  <a:cubicBezTo>
                    <a:pt x="1855" y="6541"/>
                    <a:pt x="1824" y="6511"/>
                    <a:pt x="1794" y="6511"/>
                  </a:cubicBezTo>
                  <a:cubicBezTo>
                    <a:pt x="1764" y="6207"/>
                    <a:pt x="1642" y="5842"/>
                    <a:pt x="1581" y="5538"/>
                  </a:cubicBezTo>
                  <a:cubicBezTo>
                    <a:pt x="1338" y="4322"/>
                    <a:pt x="1064" y="3137"/>
                    <a:pt x="821" y="1951"/>
                  </a:cubicBezTo>
                  <a:cubicBezTo>
                    <a:pt x="761" y="1587"/>
                    <a:pt x="639" y="1100"/>
                    <a:pt x="639" y="796"/>
                  </a:cubicBezTo>
                  <a:cubicBezTo>
                    <a:pt x="609" y="584"/>
                    <a:pt x="609" y="340"/>
                    <a:pt x="578" y="97"/>
                  </a:cubicBezTo>
                  <a:cubicBezTo>
                    <a:pt x="578" y="76"/>
                    <a:pt x="548" y="54"/>
                    <a:pt x="519" y="54"/>
                  </a:cubicBezTo>
                  <a:cubicBezTo>
                    <a:pt x="507" y="54"/>
                    <a:pt x="496" y="58"/>
                    <a:pt x="487" y="67"/>
                  </a:cubicBezTo>
                  <a:cubicBezTo>
                    <a:pt x="441" y="20"/>
                    <a:pt x="385" y="1"/>
                    <a:pt x="330"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2"/>
            <p:cNvSpPr/>
            <p:nvPr/>
          </p:nvSpPr>
          <p:spPr>
            <a:xfrm>
              <a:off x="8256405" y="2069656"/>
              <a:ext cx="85538" cy="160174"/>
            </a:xfrm>
            <a:custGeom>
              <a:avLst/>
              <a:gdLst/>
              <a:ahLst/>
              <a:cxnLst/>
              <a:rect l="l" t="t" r="r" b="b"/>
              <a:pathLst>
                <a:path w="761" h="1425" extrusionOk="0">
                  <a:moveTo>
                    <a:pt x="547" y="194"/>
                  </a:moveTo>
                  <a:cubicBezTo>
                    <a:pt x="578" y="254"/>
                    <a:pt x="578" y="437"/>
                    <a:pt x="547" y="498"/>
                  </a:cubicBezTo>
                  <a:cubicBezTo>
                    <a:pt x="487" y="771"/>
                    <a:pt x="395" y="923"/>
                    <a:pt x="243" y="1166"/>
                  </a:cubicBezTo>
                  <a:cubicBezTo>
                    <a:pt x="243" y="1136"/>
                    <a:pt x="243" y="1106"/>
                    <a:pt x="243" y="1045"/>
                  </a:cubicBezTo>
                  <a:cubicBezTo>
                    <a:pt x="243" y="710"/>
                    <a:pt x="395" y="285"/>
                    <a:pt x="517" y="194"/>
                  </a:cubicBezTo>
                  <a:close/>
                  <a:moveTo>
                    <a:pt x="548" y="1"/>
                  </a:moveTo>
                  <a:cubicBezTo>
                    <a:pt x="529" y="1"/>
                    <a:pt x="508" y="4"/>
                    <a:pt x="487" y="11"/>
                  </a:cubicBezTo>
                  <a:cubicBezTo>
                    <a:pt x="304" y="103"/>
                    <a:pt x="183" y="376"/>
                    <a:pt x="152" y="589"/>
                  </a:cubicBezTo>
                  <a:cubicBezTo>
                    <a:pt x="122" y="741"/>
                    <a:pt x="0" y="1197"/>
                    <a:pt x="183" y="1318"/>
                  </a:cubicBezTo>
                  <a:cubicBezTo>
                    <a:pt x="183" y="1378"/>
                    <a:pt x="234" y="1424"/>
                    <a:pt x="279" y="1424"/>
                  </a:cubicBezTo>
                  <a:cubicBezTo>
                    <a:pt x="302" y="1424"/>
                    <a:pt x="324" y="1411"/>
                    <a:pt x="335" y="1379"/>
                  </a:cubicBezTo>
                  <a:cubicBezTo>
                    <a:pt x="547" y="1045"/>
                    <a:pt x="760" y="710"/>
                    <a:pt x="760" y="315"/>
                  </a:cubicBezTo>
                  <a:cubicBezTo>
                    <a:pt x="760" y="182"/>
                    <a:pt x="690" y="1"/>
                    <a:pt x="54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2"/>
            <p:cNvSpPr/>
            <p:nvPr/>
          </p:nvSpPr>
          <p:spPr>
            <a:xfrm>
              <a:off x="8300803" y="2165309"/>
              <a:ext cx="151968" cy="93631"/>
            </a:xfrm>
            <a:custGeom>
              <a:avLst/>
              <a:gdLst/>
              <a:ahLst/>
              <a:cxnLst/>
              <a:rect l="l" t="t" r="r" b="b"/>
              <a:pathLst>
                <a:path w="1352" h="833" extrusionOk="0">
                  <a:moveTo>
                    <a:pt x="1003" y="194"/>
                  </a:moveTo>
                  <a:cubicBezTo>
                    <a:pt x="1003" y="194"/>
                    <a:pt x="1034" y="194"/>
                    <a:pt x="1034" y="224"/>
                  </a:cubicBezTo>
                  <a:cubicBezTo>
                    <a:pt x="1034" y="346"/>
                    <a:pt x="639" y="559"/>
                    <a:pt x="304" y="589"/>
                  </a:cubicBezTo>
                  <a:cubicBezTo>
                    <a:pt x="487" y="437"/>
                    <a:pt x="669" y="285"/>
                    <a:pt x="791" y="224"/>
                  </a:cubicBezTo>
                  <a:cubicBezTo>
                    <a:pt x="912" y="194"/>
                    <a:pt x="912" y="194"/>
                    <a:pt x="1003" y="194"/>
                  </a:cubicBezTo>
                  <a:close/>
                  <a:moveTo>
                    <a:pt x="970" y="0"/>
                  </a:moveTo>
                  <a:cubicBezTo>
                    <a:pt x="934" y="0"/>
                    <a:pt x="895" y="4"/>
                    <a:pt x="851" y="11"/>
                  </a:cubicBezTo>
                  <a:cubicBezTo>
                    <a:pt x="517" y="103"/>
                    <a:pt x="244" y="376"/>
                    <a:pt x="31" y="619"/>
                  </a:cubicBezTo>
                  <a:cubicBezTo>
                    <a:pt x="0" y="650"/>
                    <a:pt x="0" y="680"/>
                    <a:pt x="31" y="710"/>
                  </a:cubicBezTo>
                  <a:cubicBezTo>
                    <a:pt x="31" y="771"/>
                    <a:pt x="61" y="832"/>
                    <a:pt x="152" y="832"/>
                  </a:cubicBezTo>
                  <a:cubicBezTo>
                    <a:pt x="426" y="832"/>
                    <a:pt x="700" y="710"/>
                    <a:pt x="943" y="589"/>
                  </a:cubicBezTo>
                  <a:cubicBezTo>
                    <a:pt x="1249" y="422"/>
                    <a:pt x="1351" y="0"/>
                    <a:pt x="970"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2"/>
            <p:cNvSpPr/>
            <p:nvPr/>
          </p:nvSpPr>
          <p:spPr>
            <a:xfrm>
              <a:off x="7494547" y="2726868"/>
              <a:ext cx="382731" cy="297979"/>
            </a:xfrm>
            <a:custGeom>
              <a:avLst/>
              <a:gdLst/>
              <a:ahLst/>
              <a:cxnLst/>
              <a:rect l="l" t="t" r="r" b="b"/>
              <a:pathLst>
                <a:path w="3405" h="2651" extrusionOk="0">
                  <a:moveTo>
                    <a:pt x="1050" y="1340"/>
                  </a:moveTo>
                  <a:cubicBezTo>
                    <a:pt x="1148" y="1340"/>
                    <a:pt x="1253" y="1350"/>
                    <a:pt x="1368" y="1368"/>
                  </a:cubicBezTo>
                  <a:cubicBezTo>
                    <a:pt x="1672" y="1398"/>
                    <a:pt x="2037" y="1550"/>
                    <a:pt x="2280" y="1854"/>
                  </a:cubicBezTo>
                  <a:cubicBezTo>
                    <a:pt x="2401" y="2037"/>
                    <a:pt x="2401" y="2037"/>
                    <a:pt x="2492" y="2219"/>
                  </a:cubicBezTo>
                  <a:cubicBezTo>
                    <a:pt x="2492" y="2250"/>
                    <a:pt x="2523" y="2250"/>
                    <a:pt x="2523" y="2280"/>
                  </a:cubicBezTo>
                  <a:cubicBezTo>
                    <a:pt x="2303" y="2399"/>
                    <a:pt x="2063" y="2460"/>
                    <a:pt x="1816" y="2460"/>
                  </a:cubicBezTo>
                  <a:cubicBezTo>
                    <a:pt x="1619" y="2460"/>
                    <a:pt x="1418" y="2421"/>
                    <a:pt x="1216" y="2341"/>
                  </a:cubicBezTo>
                  <a:cubicBezTo>
                    <a:pt x="882" y="2250"/>
                    <a:pt x="638" y="1946"/>
                    <a:pt x="456" y="1672"/>
                  </a:cubicBezTo>
                  <a:cubicBezTo>
                    <a:pt x="426" y="1611"/>
                    <a:pt x="395" y="1581"/>
                    <a:pt x="395" y="1550"/>
                  </a:cubicBezTo>
                  <a:cubicBezTo>
                    <a:pt x="611" y="1400"/>
                    <a:pt x="811" y="1340"/>
                    <a:pt x="1050" y="1340"/>
                  </a:cubicBezTo>
                  <a:close/>
                  <a:moveTo>
                    <a:pt x="486" y="0"/>
                  </a:moveTo>
                  <a:cubicBezTo>
                    <a:pt x="456" y="0"/>
                    <a:pt x="456" y="0"/>
                    <a:pt x="426" y="31"/>
                  </a:cubicBezTo>
                  <a:lnTo>
                    <a:pt x="395" y="31"/>
                  </a:lnTo>
                  <a:cubicBezTo>
                    <a:pt x="334" y="61"/>
                    <a:pt x="304" y="91"/>
                    <a:pt x="243" y="122"/>
                  </a:cubicBezTo>
                  <a:cubicBezTo>
                    <a:pt x="243" y="152"/>
                    <a:pt x="213" y="183"/>
                    <a:pt x="213" y="183"/>
                  </a:cubicBezTo>
                  <a:cubicBezTo>
                    <a:pt x="152" y="274"/>
                    <a:pt x="122" y="335"/>
                    <a:pt x="91" y="395"/>
                  </a:cubicBezTo>
                  <a:cubicBezTo>
                    <a:pt x="91" y="456"/>
                    <a:pt x="61" y="517"/>
                    <a:pt x="30" y="608"/>
                  </a:cubicBezTo>
                  <a:cubicBezTo>
                    <a:pt x="0" y="760"/>
                    <a:pt x="30" y="943"/>
                    <a:pt x="61" y="1095"/>
                  </a:cubicBezTo>
                  <a:cubicBezTo>
                    <a:pt x="122" y="1429"/>
                    <a:pt x="304" y="1733"/>
                    <a:pt x="517" y="2006"/>
                  </a:cubicBezTo>
                  <a:cubicBezTo>
                    <a:pt x="699" y="2250"/>
                    <a:pt x="942" y="2402"/>
                    <a:pt x="1216" y="2523"/>
                  </a:cubicBezTo>
                  <a:cubicBezTo>
                    <a:pt x="1422" y="2598"/>
                    <a:pt x="1629" y="2650"/>
                    <a:pt x="1850" y="2650"/>
                  </a:cubicBezTo>
                  <a:cubicBezTo>
                    <a:pt x="1987" y="2650"/>
                    <a:pt x="2129" y="2630"/>
                    <a:pt x="2280" y="2584"/>
                  </a:cubicBezTo>
                  <a:cubicBezTo>
                    <a:pt x="2553" y="2493"/>
                    <a:pt x="2796" y="2371"/>
                    <a:pt x="3009" y="2189"/>
                  </a:cubicBezTo>
                  <a:cubicBezTo>
                    <a:pt x="3222" y="2006"/>
                    <a:pt x="3404" y="1794"/>
                    <a:pt x="3404" y="1581"/>
                  </a:cubicBezTo>
                  <a:cubicBezTo>
                    <a:pt x="3404" y="1338"/>
                    <a:pt x="3222" y="1125"/>
                    <a:pt x="2948" y="973"/>
                  </a:cubicBezTo>
                  <a:cubicBezTo>
                    <a:pt x="2948" y="943"/>
                    <a:pt x="2918" y="943"/>
                    <a:pt x="2918" y="912"/>
                  </a:cubicBezTo>
                  <a:cubicBezTo>
                    <a:pt x="2675" y="730"/>
                    <a:pt x="2432" y="608"/>
                    <a:pt x="2189" y="517"/>
                  </a:cubicBezTo>
                  <a:cubicBezTo>
                    <a:pt x="2158" y="487"/>
                    <a:pt x="2128" y="487"/>
                    <a:pt x="2097" y="487"/>
                  </a:cubicBezTo>
                  <a:cubicBezTo>
                    <a:pt x="1945" y="426"/>
                    <a:pt x="1793" y="365"/>
                    <a:pt x="1672" y="335"/>
                  </a:cubicBezTo>
                  <a:cubicBezTo>
                    <a:pt x="1611" y="304"/>
                    <a:pt x="1581" y="304"/>
                    <a:pt x="1550" y="274"/>
                  </a:cubicBezTo>
                  <a:cubicBezTo>
                    <a:pt x="1368" y="213"/>
                    <a:pt x="1185" y="152"/>
                    <a:pt x="1003" y="91"/>
                  </a:cubicBezTo>
                  <a:cubicBezTo>
                    <a:pt x="851" y="61"/>
                    <a:pt x="669" y="0"/>
                    <a:pt x="486"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2"/>
            <p:cNvSpPr/>
            <p:nvPr/>
          </p:nvSpPr>
          <p:spPr>
            <a:xfrm>
              <a:off x="7897619" y="2795208"/>
              <a:ext cx="68453" cy="68903"/>
            </a:xfrm>
            <a:custGeom>
              <a:avLst/>
              <a:gdLst/>
              <a:ahLst/>
              <a:cxnLst/>
              <a:rect l="l" t="t" r="r" b="b"/>
              <a:pathLst>
                <a:path w="609" h="613" extrusionOk="0">
                  <a:moveTo>
                    <a:pt x="335" y="0"/>
                  </a:moveTo>
                  <a:cubicBezTo>
                    <a:pt x="153" y="0"/>
                    <a:pt x="1" y="122"/>
                    <a:pt x="1" y="304"/>
                  </a:cubicBezTo>
                  <a:cubicBezTo>
                    <a:pt x="1" y="456"/>
                    <a:pt x="122" y="608"/>
                    <a:pt x="274" y="608"/>
                  </a:cubicBezTo>
                  <a:cubicBezTo>
                    <a:pt x="290" y="611"/>
                    <a:pt x="306" y="612"/>
                    <a:pt x="321" y="612"/>
                  </a:cubicBezTo>
                  <a:cubicBezTo>
                    <a:pt x="482" y="612"/>
                    <a:pt x="609" y="473"/>
                    <a:pt x="609" y="335"/>
                  </a:cubicBezTo>
                  <a:cubicBezTo>
                    <a:pt x="609" y="152"/>
                    <a:pt x="487" y="0"/>
                    <a:pt x="33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2"/>
            <p:cNvSpPr/>
            <p:nvPr/>
          </p:nvSpPr>
          <p:spPr>
            <a:xfrm>
              <a:off x="7515004" y="2627730"/>
              <a:ext cx="71825" cy="68453"/>
            </a:xfrm>
            <a:custGeom>
              <a:avLst/>
              <a:gdLst/>
              <a:ahLst/>
              <a:cxnLst/>
              <a:rect l="l" t="t" r="r" b="b"/>
              <a:pathLst>
                <a:path w="639" h="609" extrusionOk="0">
                  <a:moveTo>
                    <a:pt x="335" y="1"/>
                  </a:moveTo>
                  <a:cubicBezTo>
                    <a:pt x="152" y="1"/>
                    <a:pt x="31" y="122"/>
                    <a:pt x="0" y="274"/>
                  </a:cubicBezTo>
                  <a:cubicBezTo>
                    <a:pt x="0" y="457"/>
                    <a:pt x="122" y="609"/>
                    <a:pt x="304" y="609"/>
                  </a:cubicBezTo>
                  <a:cubicBezTo>
                    <a:pt x="456" y="609"/>
                    <a:pt x="608" y="487"/>
                    <a:pt x="639" y="335"/>
                  </a:cubicBezTo>
                  <a:cubicBezTo>
                    <a:pt x="639" y="153"/>
                    <a:pt x="517" y="1"/>
                    <a:pt x="335"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2"/>
            <p:cNvSpPr/>
            <p:nvPr/>
          </p:nvSpPr>
          <p:spPr>
            <a:xfrm>
              <a:off x="6879485" y="3099816"/>
              <a:ext cx="640582" cy="888092"/>
            </a:xfrm>
            <a:custGeom>
              <a:avLst/>
              <a:gdLst/>
              <a:ahLst/>
              <a:cxnLst/>
              <a:rect l="l" t="t" r="r" b="b"/>
              <a:pathLst>
                <a:path w="5699" h="7901" extrusionOk="0">
                  <a:moveTo>
                    <a:pt x="1885" y="299"/>
                  </a:moveTo>
                  <a:cubicBezTo>
                    <a:pt x="1885" y="360"/>
                    <a:pt x="1885" y="603"/>
                    <a:pt x="1855" y="634"/>
                  </a:cubicBezTo>
                  <a:cubicBezTo>
                    <a:pt x="1855" y="694"/>
                    <a:pt x="1825" y="755"/>
                    <a:pt x="1794" y="846"/>
                  </a:cubicBezTo>
                  <a:lnTo>
                    <a:pt x="1794" y="816"/>
                  </a:lnTo>
                  <a:cubicBezTo>
                    <a:pt x="1794" y="543"/>
                    <a:pt x="1794" y="421"/>
                    <a:pt x="1885" y="299"/>
                  </a:cubicBezTo>
                  <a:close/>
                  <a:moveTo>
                    <a:pt x="1905" y="1"/>
                  </a:moveTo>
                  <a:cubicBezTo>
                    <a:pt x="1752" y="1"/>
                    <a:pt x="1577" y="159"/>
                    <a:pt x="1521" y="330"/>
                  </a:cubicBezTo>
                  <a:cubicBezTo>
                    <a:pt x="1429" y="573"/>
                    <a:pt x="1429" y="877"/>
                    <a:pt x="1399" y="1181"/>
                  </a:cubicBezTo>
                  <a:cubicBezTo>
                    <a:pt x="913" y="1819"/>
                    <a:pt x="153" y="2822"/>
                    <a:pt x="92" y="3886"/>
                  </a:cubicBezTo>
                  <a:cubicBezTo>
                    <a:pt x="1" y="4950"/>
                    <a:pt x="214" y="6135"/>
                    <a:pt x="943" y="6926"/>
                  </a:cubicBezTo>
                  <a:cubicBezTo>
                    <a:pt x="1338" y="7260"/>
                    <a:pt x="1764" y="7594"/>
                    <a:pt x="2280" y="7777"/>
                  </a:cubicBezTo>
                  <a:cubicBezTo>
                    <a:pt x="2541" y="7885"/>
                    <a:pt x="2879" y="7901"/>
                    <a:pt x="3173" y="7901"/>
                  </a:cubicBezTo>
                  <a:cubicBezTo>
                    <a:pt x="3290" y="7901"/>
                    <a:pt x="3401" y="7898"/>
                    <a:pt x="3496" y="7898"/>
                  </a:cubicBezTo>
                  <a:cubicBezTo>
                    <a:pt x="4074" y="7898"/>
                    <a:pt x="4864" y="7716"/>
                    <a:pt x="5533" y="7503"/>
                  </a:cubicBezTo>
                  <a:cubicBezTo>
                    <a:pt x="5699" y="7475"/>
                    <a:pt x="5663" y="7222"/>
                    <a:pt x="5518" y="7222"/>
                  </a:cubicBezTo>
                  <a:cubicBezTo>
                    <a:pt x="5504" y="7222"/>
                    <a:pt x="5489" y="7224"/>
                    <a:pt x="5472" y="7230"/>
                  </a:cubicBezTo>
                  <a:cubicBezTo>
                    <a:pt x="4651" y="7442"/>
                    <a:pt x="4104" y="7564"/>
                    <a:pt x="3375" y="7564"/>
                  </a:cubicBezTo>
                  <a:cubicBezTo>
                    <a:pt x="2919" y="7533"/>
                    <a:pt x="2645" y="7564"/>
                    <a:pt x="2250" y="7382"/>
                  </a:cubicBezTo>
                  <a:cubicBezTo>
                    <a:pt x="1733" y="7108"/>
                    <a:pt x="1095" y="6682"/>
                    <a:pt x="791" y="6075"/>
                  </a:cubicBezTo>
                  <a:cubicBezTo>
                    <a:pt x="426" y="5254"/>
                    <a:pt x="305" y="4190"/>
                    <a:pt x="518" y="3369"/>
                  </a:cubicBezTo>
                  <a:cubicBezTo>
                    <a:pt x="670" y="2701"/>
                    <a:pt x="1217" y="2001"/>
                    <a:pt x="1551" y="1515"/>
                  </a:cubicBezTo>
                  <a:cubicBezTo>
                    <a:pt x="1551" y="1515"/>
                    <a:pt x="1551" y="1485"/>
                    <a:pt x="1551" y="1485"/>
                  </a:cubicBezTo>
                  <a:cubicBezTo>
                    <a:pt x="1581" y="1515"/>
                    <a:pt x="1581" y="1546"/>
                    <a:pt x="1612" y="1546"/>
                  </a:cubicBezTo>
                  <a:cubicBezTo>
                    <a:pt x="1581" y="1606"/>
                    <a:pt x="1581" y="1667"/>
                    <a:pt x="1612" y="1728"/>
                  </a:cubicBezTo>
                  <a:cubicBezTo>
                    <a:pt x="1703" y="1850"/>
                    <a:pt x="1885" y="1941"/>
                    <a:pt x="2037" y="1941"/>
                  </a:cubicBezTo>
                  <a:cubicBezTo>
                    <a:pt x="2070" y="1949"/>
                    <a:pt x="2105" y="1953"/>
                    <a:pt x="2140" y="1953"/>
                  </a:cubicBezTo>
                  <a:cubicBezTo>
                    <a:pt x="2238" y="1953"/>
                    <a:pt x="2343" y="1924"/>
                    <a:pt x="2432" y="1880"/>
                  </a:cubicBezTo>
                  <a:cubicBezTo>
                    <a:pt x="2554" y="1850"/>
                    <a:pt x="2706" y="1758"/>
                    <a:pt x="2676" y="1637"/>
                  </a:cubicBezTo>
                  <a:cubicBezTo>
                    <a:pt x="2676" y="1546"/>
                    <a:pt x="2584" y="1485"/>
                    <a:pt x="2524" y="1454"/>
                  </a:cubicBezTo>
                  <a:cubicBezTo>
                    <a:pt x="2493" y="1454"/>
                    <a:pt x="2463" y="1424"/>
                    <a:pt x="2432" y="1424"/>
                  </a:cubicBezTo>
                  <a:cubicBezTo>
                    <a:pt x="2554" y="1363"/>
                    <a:pt x="2676" y="1272"/>
                    <a:pt x="2767" y="1181"/>
                  </a:cubicBezTo>
                  <a:cubicBezTo>
                    <a:pt x="2858" y="1120"/>
                    <a:pt x="2949" y="998"/>
                    <a:pt x="2949" y="877"/>
                  </a:cubicBezTo>
                  <a:cubicBezTo>
                    <a:pt x="2949" y="755"/>
                    <a:pt x="2797" y="664"/>
                    <a:pt x="2676" y="664"/>
                  </a:cubicBezTo>
                  <a:cubicBezTo>
                    <a:pt x="2645" y="664"/>
                    <a:pt x="2615" y="664"/>
                    <a:pt x="2554" y="694"/>
                  </a:cubicBezTo>
                  <a:cubicBezTo>
                    <a:pt x="2584" y="634"/>
                    <a:pt x="2615" y="573"/>
                    <a:pt x="2615" y="512"/>
                  </a:cubicBezTo>
                  <a:cubicBezTo>
                    <a:pt x="2615" y="388"/>
                    <a:pt x="2532" y="326"/>
                    <a:pt x="2433" y="326"/>
                  </a:cubicBezTo>
                  <a:cubicBezTo>
                    <a:pt x="2362" y="326"/>
                    <a:pt x="2283" y="358"/>
                    <a:pt x="2220" y="421"/>
                  </a:cubicBezTo>
                  <a:cubicBezTo>
                    <a:pt x="2189" y="421"/>
                    <a:pt x="2189" y="451"/>
                    <a:pt x="2159" y="451"/>
                  </a:cubicBezTo>
                  <a:cubicBezTo>
                    <a:pt x="2159" y="360"/>
                    <a:pt x="2159" y="269"/>
                    <a:pt x="2128" y="208"/>
                  </a:cubicBezTo>
                  <a:cubicBezTo>
                    <a:pt x="2083" y="59"/>
                    <a:pt x="1998" y="1"/>
                    <a:pt x="1905"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2"/>
            <p:cNvSpPr/>
            <p:nvPr/>
          </p:nvSpPr>
          <p:spPr>
            <a:xfrm>
              <a:off x="7053708" y="3266620"/>
              <a:ext cx="112" cy="112"/>
            </a:xfrm>
            <a:custGeom>
              <a:avLst/>
              <a:gdLst/>
              <a:ahLst/>
              <a:cxnLst/>
              <a:rect l="l" t="t" r="r" b="b"/>
              <a:pathLst>
                <a:path w="1" h="1" extrusionOk="0">
                  <a:moveTo>
                    <a:pt x="1" y="1"/>
                  </a:moveTo>
                  <a:lnTo>
                    <a:pt x="1" y="1"/>
                  </a:lnTo>
                  <a:lnTo>
                    <a:pt x="1" y="1"/>
                  </a:ln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2"/>
            <p:cNvSpPr/>
            <p:nvPr/>
          </p:nvSpPr>
          <p:spPr>
            <a:xfrm>
              <a:off x="6490014" y="2707647"/>
              <a:ext cx="590450" cy="728930"/>
            </a:xfrm>
            <a:custGeom>
              <a:avLst/>
              <a:gdLst/>
              <a:ahLst/>
              <a:cxnLst/>
              <a:rect l="l" t="t" r="r" b="b"/>
              <a:pathLst>
                <a:path w="5253" h="6485" extrusionOk="0">
                  <a:moveTo>
                    <a:pt x="2311" y="5308"/>
                  </a:moveTo>
                  <a:cubicBezTo>
                    <a:pt x="2220" y="5399"/>
                    <a:pt x="2128" y="5490"/>
                    <a:pt x="2007" y="5612"/>
                  </a:cubicBezTo>
                  <a:cubicBezTo>
                    <a:pt x="1794" y="5794"/>
                    <a:pt x="1733" y="5886"/>
                    <a:pt x="1520" y="5977"/>
                  </a:cubicBezTo>
                  <a:cubicBezTo>
                    <a:pt x="1244" y="6107"/>
                    <a:pt x="949" y="6168"/>
                    <a:pt x="740" y="6168"/>
                  </a:cubicBezTo>
                  <a:cubicBezTo>
                    <a:pt x="559" y="6168"/>
                    <a:pt x="443" y="6122"/>
                    <a:pt x="457" y="6038"/>
                  </a:cubicBezTo>
                  <a:cubicBezTo>
                    <a:pt x="457" y="5886"/>
                    <a:pt x="1277" y="5521"/>
                    <a:pt x="1855" y="5399"/>
                  </a:cubicBezTo>
                  <a:cubicBezTo>
                    <a:pt x="2007" y="5369"/>
                    <a:pt x="2159" y="5339"/>
                    <a:pt x="2311" y="5308"/>
                  </a:cubicBezTo>
                  <a:close/>
                  <a:moveTo>
                    <a:pt x="4476" y="0"/>
                  </a:moveTo>
                  <a:cubicBezTo>
                    <a:pt x="4375" y="0"/>
                    <a:pt x="4269" y="93"/>
                    <a:pt x="4226" y="202"/>
                  </a:cubicBezTo>
                  <a:cubicBezTo>
                    <a:pt x="4165" y="323"/>
                    <a:pt x="4165" y="445"/>
                    <a:pt x="4165" y="536"/>
                  </a:cubicBezTo>
                  <a:cubicBezTo>
                    <a:pt x="4089" y="521"/>
                    <a:pt x="4013" y="513"/>
                    <a:pt x="3941" y="513"/>
                  </a:cubicBezTo>
                  <a:cubicBezTo>
                    <a:pt x="3869" y="513"/>
                    <a:pt x="3800" y="521"/>
                    <a:pt x="3739" y="536"/>
                  </a:cubicBezTo>
                  <a:cubicBezTo>
                    <a:pt x="3557" y="627"/>
                    <a:pt x="3557" y="779"/>
                    <a:pt x="3618" y="931"/>
                  </a:cubicBezTo>
                  <a:cubicBezTo>
                    <a:pt x="3587" y="1083"/>
                    <a:pt x="3618" y="1266"/>
                    <a:pt x="3679" y="1357"/>
                  </a:cubicBezTo>
                  <a:cubicBezTo>
                    <a:pt x="3800" y="1539"/>
                    <a:pt x="3983" y="1691"/>
                    <a:pt x="4165" y="1782"/>
                  </a:cubicBezTo>
                  <a:cubicBezTo>
                    <a:pt x="4226" y="1782"/>
                    <a:pt x="4256" y="1782"/>
                    <a:pt x="4286" y="1752"/>
                  </a:cubicBezTo>
                  <a:lnTo>
                    <a:pt x="4286" y="1752"/>
                  </a:lnTo>
                  <a:cubicBezTo>
                    <a:pt x="4165" y="2208"/>
                    <a:pt x="3861" y="2755"/>
                    <a:pt x="3739" y="3028"/>
                  </a:cubicBezTo>
                  <a:cubicBezTo>
                    <a:pt x="3496" y="3515"/>
                    <a:pt x="3010" y="4305"/>
                    <a:pt x="2615" y="4913"/>
                  </a:cubicBezTo>
                  <a:cubicBezTo>
                    <a:pt x="2280" y="4974"/>
                    <a:pt x="1916" y="5065"/>
                    <a:pt x="1551" y="5126"/>
                  </a:cubicBezTo>
                  <a:cubicBezTo>
                    <a:pt x="1095" y="5278"/>
                    <a:pt x="609" y="5399"/>
                    <a:pt x="244" y="5703"/>
                  </a:cubicBezTo>
                  <a:cubicBezTo>
                    <a:pt x="1" y="5916"/>
                    <a:pt x="122" y="6281"/>
                    <a:pt x="396" y="6402"/>
                  </a:cubicBezTo>
                  <a:cubicBezTo>
                    <a:pt x="522" y="6461"/>
                    <a:pt x="657" y="6485"/>
                    <a:pt x="797" y="6485"/>
                  </a:cubicBezTo>
                  <a:cubicBezTo>
                    <a:pt x="1095" y="6485"/>
                    <a:pt x="1413" y="6375"/>
                    <a:pt x="1703" y="6250"/>
                  </a:cubicBezTo>
                  <a:cubicBezTo>
                    <a:pt x="2128" y="6007"/>
                    <a:pt x="2524" y="5612"/>
                    <a:pt x="2858" y="5187"/>
                  </a:cubicBezTo>
                  <a:cubicBezTo>
                    <a:pt x="3162" y="5126"/>
                    <a:pt x="3466" y="5065"/>
                    <a:pt x="3770" y="5004"/>
                  </a:cubicBezTo>
                  <a:cubicBezTo>
                    <a:pt x="3963" y="4949"/>
                    <a:pt x="3930" y="4692"/>
                    <a:pt x="3763" y="4692"/>
                  </a:cubicBezTo>
                  <a:cubicBezTo>
                    <a:pt x="3746" y="4692"/>
                    <a:pt x="3728" y="4695"/>
                    <a:pt x="3709" y="4700"/>
                  </a:cubicBezTo>
                  <a:cubicBezTo>
                    <a:pt x="3496" y="4731"/>
                    <a:pt x="3314" y="4761"/>
                    <a:pt x="3101" y="4822"/>
                  </a:cubicBezTo>
                  <a:cubicBezTo>
                    <a:pt x="3344" y="4457"/>
                    <a:pt x="3587" y="4092"/>
                    <a:pt x="3770" y="3728"/>
                  </a:cubicBezTo>
                  <a:cubicBezTo>
                    <a:pt x="4013" y="3332"/>
                    <a:pt x="4195" y="2937"/>
                    <a:pt x="4378" y="2512"/>
                  </a:cubicBezTo>
                  <a:cubicBezTo>
                    <a:pt x="4469" y="2269"/>
                    <a:pt x="4590" y="2025"/>
                    <a:pt x="4682" y="1691"/>
                  </a:cubicBezTo>
                  <a:cubicBezTo>
                    <a:pt x="4742" y="1661"/>
                    <a:pt x="4773" y="1600"/>
                    <a:pt x="4803" y="1509"/>
                  </a:cubicBezTo>
                  <a:cubicBezTo>
                    <a:pt x="4894" y="1387"/>
                    <a:pt x="4986" y="1266"/>
                    <a:pt x="5046" y="1114"/>
                  </a:cubicBezTo>
                  <a:cubicBezTo>
                    <a:pt x="5190" y="912"/>
                    <a:pt x="5253" y="410"/>
                    <a:pt x="4922" y="410"/>
                  </a:cubicBezTo>
                  <a:cubicBezTo>
                    <a:pt x="4904" y="410"/>
                    <a:pt x="4885" y="411"/>
                    <a:pt x="4864" y="414"/>
                  </a:cubicBezTo>
                  <a:cubicBezTo>
                    <a:pt x="4834" y="414"/>
                    <a:pt x="4773" y="445"/>
                    <a:pt x="4742" y="445"/>
                  </a:cubicBezTo>
                  <a:cubicBezTo>
                    <a:pt x="4742" y="391"/>
                    <a:pt x="4742" y="337"/>
                    <a:pt x="4742" y="262"/>
                  </a:cubicBezTo>
                  <a:lnTo>
                    <a:pt x="4742" y="262"/>
                  </a:lnTo>
                  <a:cubicBezTo>
                    <a:pt x="4744" y="263"/>
                    <a:pt x="4745" y="263"/>
                    <a:pt x="4745" y="263"/>
                  </a:cubicBezTo>
                  <a:cubicBezTo>
                    <a:pt x="4748" y="263"/>
                    <a:pt x="4748" y="254"/>
                    <a:pt x="4742" y="232"/>
                  </a:cubicBezTo>
                  <a:cubicBezTo>
                    <a:pt x="4742" y="242"/>
                    <a:pt x="4742" y="252"/>
                    <a:pt x="4742" y="262"/>
                  </a:cubicBezTo>
                  <a:lnTo>
                    <a:pt x="4742" y="262"/>
                  </a:lnTo>
                  <a:cubicBezTo>
                    <a:pt x="4722" y="244"/>
                    <a:pt x="4638" y="73"/>
                    <a:pt x="4590" y="50"/>
                  </a:cubicBezTo>
                  <a:cubicBezTo>
                    <a:pt x="4556" y="15"/>
                    <a:pt x="4516" y="0"/>
                    <a:pt x="4476"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5" name="Google Shape;335;p22"/>
          <p:cNvGrpSpPr/>
          <p:nvPr/>
        </p:nvGrpSpPr>
        <p:grpSpPr>
          <a:xfrm rot="1166325">
            <a:off x="7495164" y="2035552"/>
            <a:ext cx="349450" cy="344610"/>
            <a:chOff x="588850" y="618775"/>
            <a:chExt cx="703975" cy="694225"/>
          </a:xfrm>
        </p:grpSpPr>
        <p:sp>
          <p:nvSpPr>
            <p:cNvPr id="336" name="Google Shape;336;p22"/>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2"/>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8" name="Google Shape;338;p22"/>
          <p:cNvGrpSpPr/>
          <p:nvPr/>
        </p:nvGrpSpPr>
        <p:grpSpPr>
          <a:xfrm>
            <a:off x="522950" y="3933450"/>
            <a:ext cx="175100" cy="143475"/>
            <a:chOff x="1808250" y="1643825"/>
            <a:chExt cx="175100" cy="143475"/>
          </a:xfrm>
        </p:grpSpPr>
        <p:sp>
          <p:nvSpPr>
            <p:cNvPr id="339" name="Google Shape;339;p22"/>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2"/>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1" name="Google Shape;341;p22"/>
          <p:cNvGrpSpPr/>
          <p:nvPr/>
        </p:nvGrpSpPr>
        <p:grpSpPr>
          <a:xfrm>
            <a:off x="4834600" y="3849400"/>
            <a:ext cx="420575" cy="596000"/>
            <a:chOff x="6007025" y="2947850"/>
            <a:chExt cx="420575" cy="596000"/>
          </a:xfrm>
        </p:grpSpPr>
        <p:grpSp>
          <p:nvGrpSpPr>
            <p:cNvPr id="342" name="Google Shape;342;p22"/>
            <p:cNvGrpSpPr/>
            <p:nvPr/>
          </p:nvGrpSpPr>
          <p:grpSpPr>
            <a:xfrm>
              <a:off x="6007025" y="3372300"/>
              <a:ext cx="193200" cy="171550"/>
              <a:chOff x="1141700" y="1345000"/>
              <a:chExt cx="193200" cy="171550"/>
            </a:xfrm>
          </p:grpSpPr>
          <p:sp>
            <p:nvSpPr>
              <p:cNvPr id="343" name="Google Shape;343;p22"/>
              <p:cNvSpPr/>
              <p:nvPr/>
            </p:nvSpPr>
            <p:spPr>
              <a:xfrm>
                <a:off x="1157775" y="1362850"/>
                <a:ext cx="149825" cy="136225"/>
              </a:xfrm>
              <a:custGeom>
                <a:avLst/>
                <a:gdLst/>
                <a:ahLst/>
                <a:cxnLst/>
                <a:rect l="l" t="t" r="r" b="b"/>
                <a:pathLst>
                  <a:path w="5993" h="5449" extrusionOk="0">
                    <a:moveTo>
                      <a:pt x="2636" y="0"/>
                    </a:moveTo>
                    <a:cubicBezTo>
                      <a:pt x="1842" y="0"/>
                      <a:pt x="1009" y="409"/>
                      <a:pt x="381" y="1400"/>
                    </a:cubicBezTo>
                    <a:cubicBezTo>
                      <a:pt x="36" y="2019"/>
                      <a:pt x="0" y="2697"/>
                      <a:pt x="155" y="3293"/>
                    </a:cubicBezTo>
                    <a:cubicBezTo>
                      <a:pt x="131" y="3543"/>
                      <a:pt x="131" y="3793"/>
                      <a:pt x="203" y="4055"/>
                    </a:cubicBezTo>
                    <a:cubicBezTo>
                      <a:pt x="512" y="5023"/>
                      <a:pt x="1335" y="5448"/>
                      <a:pt x="2210" y="5448"/>
                    </a:cubicBezTo>
                    <a:cubicBezTo>
                      <a:pt x="3120" y="5448"/>
                      <a:pt x="4086" y="4987"/>
                      <a:pt x="4584" y="4198"/>
                    </a:cubicBezTo>
                    <a:cubicBezTo>
                      <a:pt x="5992" y="2056"/>
                      <a:pt x="441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2"/>
              <p:cNvSpPr/>
              <p:nvPr/>
            </p:nvSpPr>
            <p:spPr>
              <a:xfrm>
                <a:off x="1141700" y="1345000"/>
                <a:ext cx="193200" cy="171550"/>
              </a:xfrm>
              <a:custGeom>
                <a:avLst/>
                <a:gdLst/>
                <a:ahLst/>
                <a:cxnLst/>
                <a:rect l="l" t="t" r="r" b="b"/>
                <a:pathLst>
                  <a:path w="7728" h="6862" extrusionOk="0">
                    <a:moveTo>
                      <a:pt x="3786" y="1363"/>
                    </a:moveTo>
                    <a:cubicBezTo>
                      <a:pt x="4298" y="1363"/>
                      <a:pt x="5096" y="1530"/>
                      <a:pt x="5358" y="2268"/>
                    </a:cubicBezTo>
                    <a:cubicBezTo>
                      <a:pt x="5754" y="3705"/>
                      <a:pt x="4574" y="5479"/>
                      <a:pt x="3180" y="5479"/>
                    </a:cubicBezTo>
                    <a:cubicBezTo>
                      <a:pt x="2981" y="5479"/>
                      <a:pt x="2776" y="5443"/>
                      <a:pt x="2572" y="5364"/>
                    </a:cubicBezTo>
                    <a:cubicBezTo>
                      <a:pt x="2048" y="5304"/>
                      <a:pt x="1393" y="4209"/>
                      <a:pt x="1369" y="3376"/>
                    </a:cubicBezTo>
                    <a:cubicBezTo>
                      <a:pt x="1239" y="2923"/>
                      <a:pt x="2251" y="1935"/>
                      <a:pt x="2893" y="1756"/>
                    </a:cubicBezTo>
                    <a:cubicBezTo>
                      <a:pt x="3191" y="1637"/>
                      <a:pt x="3572" y="1613"/>
                      <a:pt x="3786" y="1363"/>
                    </a:cubicBezTo>
                    <a:close/>
                    <a:moveTo>
                      <a:pt x="3862" y="1"/>
                    </a:moveTo>
                    <a:cubicBezTo>
                      <a:pt x="3664" y="1"/>
                      <a:pt x="3465" y="21"/>
                      <a:pt x="3286" y="101"/>
                    </a:cubicBezTo>
                    <a:cubicBezTo>
                      <a:pt x="3203" y="149"/>
                      <a:pt x="3144" y="185"/>
                      <a:pt x="3108" y="209"/>
                    </a:cubicBezTo>
                    <a:cubicBezTo>
                      <a:pt x="3060" y="232"/>
                      <a:pt x="3024" y="268"/>
                      <a:pt x="2989" y="304"/>
                    </a:cubicBezTo>
                    <a:cubicBezTo>
                      <a:pt x="1548" y="673"/>
                      <a:pt x="36" y="1792"/>
                      <a:pt x="0" y="3399"/>
                    </a:cubicBezTo>
                    <a:cubicBezTo>
                      <a:pt x="84" y="5289"/>
                      <a:pt x="1442" y="6861"/>
                      <a:pt x="3134" y="6861"/>
                    </a:cubicBezTo>
                    <a:cubicBezTo>
                      <a:pt x="3618" y="6861"/>
                      <a:pt x="4128" y="6733"/>
                      <a:pt x="4644" y="6447"/>
                    </a:cubicBezTo>
                    <a:cubicBezTo>
                      <a:pt x="7442" y="5090"/>
                      <a:pt x="7727" y="244"/>
                      <a:pt x="4060" y="6"/>
                    </a:cubicBezTo>
                    <a:cubicBezTo>
                      <a:pt x="3995" y="3"/>
                      <a:pt x="3929" y="1"/>
                      <a:pt x="38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5" name="Google Shape;345;p22"/>
            <p:cNvGrpSpPr/>
            <p:nvPr/>
          </p:nvGrpSpPr>
          <p:grpSpPr>
            <a:xfrm>
              <a:off x="6162350" y="2947850"/>
              <a:ext cx="265250" cy="244300"/>
              <a:chOff x="1139600" y="850250"/>
              <a:chExt cx="265250" cy="244300"/>
            </a:xfrm>
          </p:grpSpPr>
          <p:sp>
            <p:nvSpPr>
              <p:cNvPr id="346" name="Google Shape;346;p22"/>
              <p:cNvSpPr/>
              <p:nvPr/>
            </p:nvSpPr>
            <p:spPr>
              <a:xfrm>
                <a:off x="1162125" y="879300"/>
                <a:ext cx="223075" cy="196550"/>
              </a:xfrm>
              <a:custGeom>
                <a:avLst/>
                <a:gdLst/>
                <a:ahLst/>
                <a:cxnLst/>
                <a:rect l="l" t="t" r="r" b="b"/>
                <a:pathLst>
                  <a:path w="8923" h="7862" extrusionOk="0">
                    <a:moveTo>
                      <a:pt x="4456" y="1"/>
                    </a:moveTo>
                    <a:cubicBezTo>
                      <a:pt x="2706" y="1"/>
                      <a:pt x="886" y="673"/>
                      <a:pt x="481" y="2430"/>
                    </a:cubicBezTo>
                    <a:cubicBezTo>
                      <a:pt x="1" y="4699"/>
                      <a:pt x="1950" y="7862"/>
                      <a:pt x="4327" y="7862"/>
                    </a:cubicBezTo>
                    <a:cubicBezTo>
                      <a:pt x="4719" y="7862"/>
                      <a:pt x="5123" y="7776"/>
                      <a:pt x="5529" y="7585"/>
                    </a:cubicBezTo>
                    <a:cubicBezTo>
                      <a:pt x="7351" y="6692"/>
                      <a:pt x="8923" y="4192"/>
                      <a:pt x="7982" y="2204"/>
                    </a:cubicBezTo>
                    <a:cubicBezTo>
                      <a:pt x="7815" y="1930"/>
                      <a:pt x="7625" y="1680"/>
                      <a:pt x="7410" y="1465"/>
                    </a:cubicBezTo>
                    <a:cubicBezTo>
                      <a:pt x="7375" y="953"/>
                      <a:pt x="7065" y="465"/>
                      <a:pt x="6470" y="310"/>
                    </a:cubicBezTo>
                    <a:cubicBezTo>
                      <a:pt x="5878" y="113"/>
                      <a:pt x="5173" y="1"/>
                      <a:pt x="44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2"/>
              <p:cNvSpPr/>
              <p:nvPr/>
            </p:nvSpPr>
            <p:spPr>
              <a:xfrm>
                <a:off x="1139600" y="850250"/>
                <a:ext cx="265250" cy="244300"/>
              </a:xfrm>
              <a:custGeom>
                <a:avLst/>
                <a:gdLst/>
                <a:ahLst/>
                <a:cxnLst/>
                <a:rect l="l" t="t" r="r" b="b"/>
                <a:pathLst>
                  <a:path w="10610" h="9772" extrusionOk="0">
                    <a:moveTo>
                      <a:pt x="5064" y="0"/>
                    </a:moveTo>
                    <a:cubicBezTo>
                      <a:pt x="3624" y="0"/>
                      <a:pt x="2244" y="451"/>
                      <a:pt x="1358" y="1687"/>
                    </a:cubicBezTo>
                    <a:cubicBezTo>
                      <a:pt x="477" y="3139"/>
                      <a:pt x="1" y="4913"/>
                      <a:pt x="358" y="6592"/>
                    </a:cubicBezTo>
                    <a:cubicBezTo>
                      <a:pt x="775" y="8009"/>
                      <a:pt x="2085" y="9092"/>
                      <a:pt x="3454" y="9545"/>
                    </a:cubicBezTo>
                    <a:cubicBezTo>
                      <a:pt x="3988" y="9697"/>
                      <a:pt x="4542" y="9772"/>
                      <a:pt x="5095" y="9772"/>
                    </a:cubicBezTo>
                    <a:cubicBezTo>
                      <a:pt x="6969" y="9772"/>
                      <a:pt x="8822" y="8906"/>
                      <a:pt x="9788" y="7223"/>
                    </a:cubicBezTo>
                    <a:cubicBezTo>
                      <a:pt x="10526" y="5925"/>
                      <a:pt x="10609" y="4199"/>
                      <a:pt x="10050" y="2830"/>
                    </a:cubicBezTo>
                    <a:cubicBezTo>
                      <a:pt x="9859" y="2449"/>
                      <a:pt x="9764" y="1913"/>
                      <a:pt x="9300" y="1782"/>
                    </a:cubicBezTo>
                    <a:cubicBezTo>
                      <a:pt x="9236" y="1765"/>
                      <a:pt x="9175" y="1757"/>
                      <a:pt x="9116" y="1757"/>
                    </a:cubicBezTo>
                    <a:cubicBezTo>
                      <a:pt x="8557" y="1757"/>
                      <a:pt x="8232" y="2474"/>
                      <a:pt x="8609" y="2937"/>
                    </a:cubicBezTo>
                    <a:cubicBezTo>
                      <a:pt x="9478" y="4544"/>
                      <a:pt x="8943" y="6664"/>
                      <a:pt x="7811" y="7473"/>
                    </a:cubicBezTo>
                    <a:cubicBezTo>
                      <a:pt x="7038" y="7997"/>
                      <a:pt x="6954" y="8140"/>
                      <a:pt x="6216" y="8271"/>
                    </a:cubicBezTo>
                    <a:cubicBezTo>
                      <a:pt x="6133" y="8295"/>
                      <a:pt x="5906" y="8330"/>
                      <a:pt x="5775" y="8354"/>
                    </a:cubicBezTo>
                    <a:cubicBezTo>
                      <a:pt x="5532" y="8375"/>
                      <a:pt x="5302" y="8385"/>
                      <a:pt x="5085" y="8385"/>
                    </a:cubicBezTo>
                    <a:cubicBezTo>
                      <a:pt x="3415" y="8385"/>
                      <a:pt x="2494" y="7765"/>
                      <a:pt x="1704" y="6342"/>
                    </a:cubicBezTo>
                    <a:cubicBezTo>
                      <a:pt x="1465" y="5675"/>
                      <a:pt x="1656" y="3508"/>
                      <a:pt x="2608" y="2282"/>
                    </a:cubicBezTo>
                    <a:cubicBezTo>
                      <a:pt x="2985" y="1766"/>
                      <a:pt x="4043" y="1358"/>
                      <a:pt x="5251" y="1358"/>
                    </a:cubicBezTo>
                    <a:cubicBezTo>
                      <a:pt x="5800" y="1358"/>
                      <a:pt x="6381" y="1442"/>
                      <a:pt x="6942" y="1639"/>
                    </a:cubicBezTo>
                    <a:cubicBezTo>
                      <a:pt x="7374" y="1705"/>
                      <a:pt x="7814" y="2030"/>
                      <a:pt x="8243" y="2030"/>
                    </a:cubicBezTo>
                    <a:cubicBezTo>
                      <a:pt x="8358" y="2030"/>
                      <a:pt x="8472" y="2007"/>
                      <a:pt x="8585" y="1949"/>
                    </a:cubicBezTo>
                    <a:cubicBezTo>
                      <a:pt x="9097" y="1675"/>
                      <a:pt x="8990" y="841"/>
                      <a:pt x="8419" y="699"/>
                    </a:cubicBezTo>
                    <a:cubicBezTo>
                      <a:pt x="7412" y="291"/>
                      <a:pt x="6219" y="0"/>
                      <a:pt x="5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48" name="Google Shape;348;p22"/>
          <p:cNvGrpSpPr/>
          <p:nvPr/>
        </p:nvGrpSpPr>
        <p:grpSpPr>
          <a:xfrm rot="10800000" flipH="1">
            <a:off x="7105175" y="291338"/>
            <a:ext cx="868800" cy="675427"/>
            <a:chOff x="5976850" y="432600"/>
            <a:chExt cx="868800" cy="675427"/>
          </a:xfrm>
        </p:grpSpPr>
        <p:grpSp>
          <p:nvGrpSpPr>
            <p:cNvPr id="349" name="Google Shape;349;p22"/>
            <p:cNvGrpSpPr/>
            <p:nvPr/>
          </p:nvGrpSpPr>
          <p:grpSpPr>
            <a:xfrm rot="-1985293">
              <a:off x="6042583" y="695967"/>
              <a:ext cx="349454" cy="344614"/>
              <a:chOff x="588850" y="618775"/>
              <a:chExt cx="703975" cy="694225"/>
            </a:xfrm>
          </p:grpSpPr>
          <p:sp>
            <p:nvSpPr>
              <p:cNvPr id="350" name="Google Shape;350;p22"/>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2"/>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2" name="Google Shape;352;p22"/>
            <p:cNvGrpSpPr/>
            <p:nvPr/>
          </p:nvGrpSpPr>
          <p:grpSpPr>
            <a:xfrm>
              <a:off x="6652450" y="628525"/>
              <a:ext cx="193200" cy="171550"/>
              <a:chOff x="1141700" y="1345000"/>
              <a:chExt cx="193200" cy="171550"/>
            </a:xfrm>
          </p:grpSpPr>
          <p:sp>
            <p:nvSpPr>
              <p:cNvPr id="353" name="Google Shape;353;p22"/>
              <p:cNvSpPr/>
              <p:nvPr/>
            </p:nvSpPr>
            <p:spPr>
              <a:xfrm>
                <a:off x="1157775" y="1362850"/>
                <a:ext cx="149825" cy="136225"/>
              </a:xfrm>
              <a:custGeom>
                <a:avLst/>
                <a:gdLst/>
                <a:ahLst/>
                <a:cxnLst/>
                <a:rect l="l" t="t" r="r" b="b"/>
                <a:pathLst>
                  <a:path w="5993" h="5449" extrusionOk="0">
                    <a:moveTo>
                      <a:pt x="2636" y="0"/>
                    </a:moveTo>
                    <a:cubicBezTo>
                      <a:pt x="1842" y="0"/>
                      <a:pt x="1009" y="409"/>
                      <a:pt x="381" y="1400"/>
                    </a:cubicBezTo>
                    <a:cubicBezTo>
                      <a:pt x="36" y="2019"/>
                      <a:pt x="0" y="2697"/>
                      <a:pt x="155" y="3293"/>
                    </a:cubicBezTo>
                    <a:cubicBezTo>
                      <a:pt x="131" y="3543"/>
                      <a:pt x="131" y="3793"/>
                      <a:pt x="203" y="4055"/>
                    </a:cubicBezTo>
                    <a:cubicBezTo>
                      <a:pt x="512" y="5023"/>
                      <a:pt x="1335" y="5448"/>
                      <a:pt x="2210" y="5448"/>
                    </a:cubicBezTo>
                    <a:cubicBezTo>
                      <a:pt x="3120" y="5448"/>
                      <a:pt x="4086" y="4987"/>
                      <a:pt x="4584" y="4198"/>
                    </a:cubicBezTo>
                    <a:cubicBezTo>
                      <a:pt x="5992" y="2056"/>
                      <a:pt x="441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2"/>
              <p:cNvSpPr/>
              <p:nvPr/>
            </p:nvSpPr>
            <p:spPr>
              <a:xfrm>
                <a:off x="1141700" y="1345000"/>
                <a:ext cx="193200" cy="171550"/>
              </a:xfrm>
              <a:custGeom>
                <a:avLst/>
                <a:gdLst/>
                <a:ahLst/>
                <a:cxnLst/>
                <a:rect l="l" t="t" r="r" b="b"/>
                <a:pathLst>
                  <a:path w="7728" h="6862" extrusionOk="0">
                    <a:moveTo>
                      <a:pt x="3786" y="1363"/>
                    </a:moveTo>
                    <a:cubicBezTo>
                      <a:pt x="4298" y="1363"/>
                      <a:pt x="5096" y="1530"/>
                      <a:pt x="5358" y="2268"/>
                    </a:cubicBezTo>
                    <a:cubicBezTo>
                      <a:pt x="5754" y="3705"/>
                      <a:pt x="4574" y="5479"/>
                      <a:pt x="3180" y="5479"/>
                    </a:cubicBezTo>
                    <a:cubicBezTo>
                      <a:pt x="2981" y="5479"/>
                      <a:pt x="2776" y="5443"/>
                      <a:pt x="2572" y="5364"/>
                    </a:cubicBezTo>
                    <a:cubicBezTo>
                      <a:pt x="2048" y="5304"/>
                      <a:pt x="1393" y="4209"/>
                      <a:pt x="1369" y="3376"/>
                    </a:cubicBezTo>
                    <a:cubicBezTo>
                      <a:pt x="1239" y="2923"/>
                      <a:pt x="2251" y="1935"/>
                      <a:pt x="2893" y="1756"/>
                    </a:cubicBezTo>
                    <a:cubicBezTo>
                      <a:pt x="3191" y="1637"/>
                      <a:pt x="3572" y="1613"/>
                      <a:pt x="3786" y="1363"/>
                    </a:cubicBezTo>
                    <a:close/>
                    <a:moveTo>
                      <a:pt x="3862" y="1"/>
                    </a:moveTo>
                    <a:cubicBezTo>
                      <a:pt x="3664" y="1"/>
                      <a:pt x="3465" y="21"/>
                      <a:pt x="3286" y="101"/>
                    </a:cubicBezTo>
                    <a:cubicBezTo>
                      <a:pt x="3203" y="149"/>
                      <a:pt x="3144" y="185"/>
                      <a:pt x="3108" y="209"/>
                    </a:cubicBezTo>
                    <a:cubicBezTo>
                      <a:pt x="3060" y="232"/>
                      <a:pt x="3024" y="268"/>
                      <a:pt x="2989" y="304"/>
                    </a:cubicBezTo>
                    <a:cubicBezTo>
                      <a:pt x="1548" y="673"/>
                      <a:pt x="36" y="1792"/>
                      <a:pt x="0" y="3399"/>
                    </a:cubicBezTo>
                    <a:cubicBezTo>
                      <a:pt x="84" y="5289"/>
                      <a:pt x="1442" y="6861"/>
                      <a:pt x="3134" y="6861"/>
                    </a:cubicBezTo>
                    <a:cubicBezTo>
                      <a:pt x="3618" y="6861"/>
                      <a:pt x="4128" y="6733"/>
                      <a:pt x="4644" y="6447"/>
                    </a:cubicBezTo>
                    <a:cubicBezTo>
                      <a:pt x="7442" y="5090"/>
                      <a:pt x="7727" y="244"/>
                      <a:pt x="4060" y="6"/>
                    </a:cubicBezTo>
                    <a:cubicBezTo>
                      <a:pt x="3995" y="3"/>
                      <a:pt x="3929" y="1"/>
                      <a:pt x="38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5" name="Google Shape;355;p22"/>
            <p:cNvGrpSpPr/>
            <p:nvPr/>
          </p:nvGrpSpPr>
          <p:grpSpPr>
            <a:xfrm>
              <a:off x="6207425" y="432600"/>
              <a:ext cx="175100" cy="143475"/>
              <a:chOff x="1808250" y="1643825"/>
              <a:chExt cx="175100" cy="143475"/>
            </a:xfrm>
          </p:grpSpPr>
          <p:sp>
            <p:nvSpPr>
              <p:cNvPr id="356" name="Google Shape;356;p22"/>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2"/>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58" name="Google Shape;358;p22"/>
          <p:cNvGrpSpPr/>
          <p:nvPr/>
        </p:nvGrpSpPr>
        <p:grpSpPr>
          <a:xfrm rot="-1251319">
            <a:off x="4814547" y="2350356"/>
            <a:ext cx="3196775" cy="4013529"/>
            <a:chOff x="-94075" y="1159825"/>
            <a:chExt cx="2691773" cy="3379502"/>
          </a:xfrm>
        </p:grpSpPr>
        <p:sp>
          <p:nvSpPr>
            <p:cNvPr id="359" name="Google Shape;359;p22"/>
            <p:cNvSpPr/>
            <p:nvPr/>
          </p:nvSpPr>
          <p:spPr>
            <a:xfrm>
              <a:off x="998412" y="1943413"/>
              <a:ext cx="1215385" cy="1182041"/>
            </a:xfrm>
            <a:custGeom>
              <a:avLst/>
              <a:gdLst/>
              <a:ahLst/>
              <a:cxnLst/>
              <a:rect l="l" t="t" r="r" b="b"/>
              <a:pathLst>
                <a:path w="16840" h="16378" extrusionOk="0">
                  <a:moveTo>
                    <a:pt x="7143" y="7201"/>
                  </a:moveTo>
                  <a:lnTo>
                    <a:pt x="7143" y="7201"/>
                  </a:lnTo>
                  <a:cubicBezTo>
                    <a:pt x="7052" y="7323"/>
                    <a:pt x="6991" y="7445"/>
                    <a:pt x="6900" y="7566"/>
                  </a:cubicBezTo>
                  <a:lnTo>
                    <a:pt x="6809" y="7688"/>
                  </a:lnTo>
                  <a:cubicBezTo>
                    <a:pt x="6839" y="7597"/>
                    <a:pt x="6900" y="7505"/>
                    <a:pt x="6961" y="7384"/>
                  </a:cubicBezTo>
                  <a:cubicBezTo>
                    <a:pt x="7022" y="7323"/>
                    <a:pt x="7083" y="7262"/>
                    <a:pt x="7143" y="7201"/>
                  </a:cubicBezTo>
                  <a:close/>
                  <a:moveTo>
                    <a:pt x="15501" y="1"/>
                  </a:moveTo>
                  <a:cubicBezTo>
                    <a:pt x="15427" y="1"/>
                    <a:pt x="15347" y="19"/>
                    <a:pt x="15259" y="58"/>
                  </a:cubicBezTo>
                  <a:cubicBezTo>
                    <a:pt x="14955" y="271"/>
                    <a:pt x="14894" y="758"/>
                    <a:pt x="14773" y="1061"/>
                  </a:cubicBezTo>
                  <a:cubicBezTo>
                    <a:pt x="14742" y="1122"/>
                    <a:pt x="14742" y="1153"/>
                    <a:pt x="14742" y="1153"/>
                  </a:cubicBezTo>
                  <a:cubicBezTo>
                    <a:pt x="14408" y="1730"/>
                    <a:pt x="14378" y="1821"/>
                    <a:pt x="13982" y="2217"/>
                  </a:cubicBezTo>
                  <a:cubicBezTo>
                    <a:pt x="13709" y="2460"/>
                    <a:pt x="13375" y="2703"/>
                    <a:pt x="12888" y="3037"/>
                  </a:cubicBezTo>
                  <a:cubicBezTo>
                    <a:pt x="12523" y="3250"/>
                    <a:pt x="12159" y="3432"/>
                    <a:pt x="11794" y="3615"/>
                  </a:cubicBezTo>
                  <a:cubicBezTo>
                    <a:pt x="11277" y="3797"/>
                    <a:pt x="11247" y="3888"/>
                    <a:pt x="10669" y="4010"/>
                  </a:cubicBezTo>
                  <a:cubicBezTo>
                    <a:pt x="10365" y="4040"/>
                    <a:pt x="10031" y="4071"/>
                    <a:pt x="9727" y="4071"/>
                  </a:cubicBezTo>
                  <a:cubicBezTo>
                    <a:pt x="9180" y="4010"/>
                    <a:pt x="9028" y="4010"/>
                    <a:pt x="8177" y="3797"/>
                  </a:cubicBezTo>
                  <a:cubicBezTo>
                    <a:pt x="7751" y="3676"/>
                    <a:pt x="7295" y="3524"/>
                    <a:pt x="6931" y="3402"/>
                  </a:cubicBezTo>
                  <a:cubicBezTo>
                    <a:pt x="6839" y="3280"/>
                    <a:pt x="6748" y="3189"/>
                    <a:pt x="6627" y="3128"/>
                  </a:cubicBezTo>
                  <a:cubicBezTo>
                    <a:pt x="6257" y="2876"/>
                    <a:pt x="5803" y="2745"/>
                    <a:pt x="5353" y="2745"/>
                  </a:cubicBezTo>
                  <a:cubicBezTo>
                    <a:pt x="4990" y="2745"/>
                    <a:pt x="4629" y="2830"/>
                    <a:pt x="4317" y="3007"/>
                  </a:cubicBezTo>
                  <a:cubicBezTo>
                    <a:pt x="4073" y="3128"/>
                    <a:pt x="3891" y="3280"/>
                    <a:pt x="3709" y="3493"/>
                  </a:cubicBezTo>
                  <a:cubicBezTo>
                    <a:pt x="3678" y="3524"/>
                    <a:pt x="3678" y="3524"/>
                    <a:pt x="3648" y="3554"/>
                  </a:cubicBezTo>
                  <a:cubicBezTo>
                    <a:pt x="3526" y="3736"/>
                    <a:pt x="3405" y="3919"/>
                    <a:pt x="3314" y="4101"/>
                  </a:cubicBezTo>
                  <a:cubicBezTo>
                    <a:pt x="3070" y="4709"/>
                    <a:pt x="2797" y="5347"/>
                    <a:pt x="2888" y="5986"/>
                  </a:cubicBezTo>
                  <a:cubicBezTo>
                    <a:pt x="2918" y="6138"/>
                    <a:pt x="2949" y="6259"/>
                    <a:pt x="3010" y="6411"/>
                  </a:cubicBezTo>
                  <a:cubicBezTo>
                    <a:pt x="2918" y="6533"/>
                    <a:pt x="2827" y="6685"/>
                    <a:pt x="2736" y="6806"/>
                  </a:cubicBezTo>
                  <a:cubicBezTo>
                    <a:pt x="2493" y="7232"/>
                    <a:pt x="2219" y="7597"/>
                    <a:pt x="2007" y="8022"/>
                  </a:cubicBezTo>
                  <a:cubicBezTo>
                    <a:pt x="1399" y="9177"/>
                    <a:pt x="1125" y="9846"/>
                    <a:pt x="578" y="11001"/>
                  </a:cubicBezTo>
                  <a:cubicBezTo>
                    <a:pt x="426" y="11518"/>
                    <a:pt x="0" y="12034"/>
                    <a:pt x="0" y="12825"/>
                  </a:cubicBezTo>
                  <a:cubicBezTo>
                    <a:pt x="0" y="13098"/>
                    <a:pt x="213" y="13281"/>
                    <a:pt x="456" y="13402"/>
                  </a:cubicBezTo>
                  <a:cubicBezTo>
                    <a:pt x="700" y="13584"/>
                    <a:pt x="943" y="13736"/>
                    <a:pt x="1186" y="13888"/>
                  </a:cubicBezTo>
                  <a:cubicBezTo>
                    <a:pt x="1794" y="14284"/>
                    <a:pt x="2918" y="14739"/>
                    <a:pt x="3253" y="14861"/>
                  </a:cubicBezTo>
                  <a:cubicBezTo>
                    <a:pt x="4256" y="15287"/>
                    <a:pt x="5259" y="15621"/>
                    <a:pt x="6323" y="15834"/>
                  </a:cubicBezTo>
                  <a:cubicBezTo>
                    <a:pt x="7143" y="16016"/>
                    <a:pt x="7994" y="16168"/>
                    <a:pt x="8815" y="16259"/>
                  </a:cubicBezTo>
                  <a:cubicBezTo>
                    <a:pt x="8876" y="16259"/>
                    <a:pt x="9302" y="16320"/>
                    <a:pt x="9423" y="16350"/>
                  </a:cubicBezTo>
                  <a:cubicBezTo>
                    <a:pt x="9555" y="16371"/>
                    <a:pt x="9687" y="16377"/>
                    <a:pt x="9819" y="16377"/>
                  </a:cubicBezTo>
                  <a:cubicBezTo>
                    <a:pt x="10085" y="16377"/>
                    <a:pt x="10355" y="16350"/>
                    <a:pt x="10639" y="16350"/>
                  </a:cubicBezTo>
                  <a:cubicBezTo>
                    <a:pt x="10745" y="16345"/>
                    <a:pt x="10853" y="16344"/>
                    <a:pt x="10962" y="16344"/>
                  </a:cubicBezTo>
                  <a:cubicBezTo>
                    <a:pt x="11129" y="16344"/>
                    <a:pt x="11298" y="16347"/>
                    <a:pt x="11468" y="16347"/>
                  </a:cubicBezTo>
                  <a:cubicBezTo>
                    <a:pt x="11825" y="16347"/>
                    <a:pt x="12184" y="16331"/>
                    <a:pt x="12523" y="16229"/>
                  </a:cubicBezTo>
                  <a:cubicBezTo>
                    <a:pt x="12645" y="16198"/>
                    <a:pt x="12797" y="16168"/>
                    <a:pt x="12919" y="16107"/>
                  </a:cubicBezTo>
                  <a:cubicBezTo>
                    <a:pt x="13101" y="16016"/>
                    <a:pt x="13162" y="15773"/>
                    <a:pt x="13101" y="15560"/>
                  </a:cubicBezTo>
                  <a:cubicBezTo>
                    <a:pt x="12949" y="15104"/>
                    <a:pt x="12979" y="14588"/>
                    <a:pt x="12949" y="13858"/>
                  </a:cubicBezTo>
                  <a:cubicBezTo>
                    <a:pt x="12919" y="12946"/>
                    <a:pt x="12827" y="12065"/>
                    <a:pt x="12858" y="11153"/>
                  </a:cubicBezTo>
                  <a:cubicBezTo>
                    <a:pt x="12919" y="9876"/>
                    <a:pt x="13131" y="8600"/>
                    <a:pt x="13101" y="7293"/>
                  </a:cubicBezTo>
                  <a:cubicBezTo>
                    <a:pt x="13101" y="6897"/>
                    <a:pt x="13101" y="6472"/>
                    <a:pt x="13101" y="6046"/>
                  </a:cubicBezTo>
                  <a:cubicBezTo>
                    <a:pt x="13435" y="5834"/>
                    <a:pt x="13770" y="5590"/>
                    <a:pt x="14104" y="5347"/>
                  </a:cubicBezTo>
                  <a:cubicBezTo>
                    <a:pt x="14499" y="5074"/>
                    <a:pt x="15320" y="4435"/>
                    <a:pt x="15897" y="3858"/>
                  </a:cubicBezTo>
                  <a:cubicBezTo>
                    <a:pt x="16080" y="3645"/>
                    <a:pt x="16323" y="3463"/>
                    <a:pt x="16475" y="3220"/>
                  </a:cubicBezTo>
                  <a:cubicBezTo>
                    <a:pt x="16596" y="3037"/>
                    <a:pt x="16688" y="2824"/>
                    <a:pt x="16718" y="2612"/>
                  </a:cubicBezTo>
                  <a:cubicBezTo>
                    <a:pt x="16840" y="2217"/>
                    <a:pt x="16657" y="1852"/>
                    <a:pt x="16445" y="1517"/>
                  </a:cubicBezTo>
                  <a:cubicBezTo>
                    <a:pt x="16414" y="1457"/>
                    <a:pt x="16353" y="1305"/>
                    <a:pt x="16323" y="1213"/>
                  </a:cubicBezTo>
                  <a:cubicBezTo>
                    <a:pt x="16191" y="791"/>
                    <a:pt x="15990" y="1"/>
                    <a:pt x="155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2"/>
            <p:cNvSpPr/>
            <p:nvPr/>
          </p:nvSpPr>
          <p:spPr>
            <a:xfrm>
              <a:off x="1224820" y="1503660"/>
              <a:ext cx="899053" cy="820818"/>
            </a:xfrm>
            <a:custGeom>
              <a:avLst/>
              <a:gdLst/>
              <a:ahLst/>
              <a:cxnLst/>
              <a:rect l="l" t="t" r="r" b="b"/>
              <a:pathLst>
                <a:path w="12457" h="11373" extrusionOk="0">
                  <a:moveTo>
                    <a:pt x="7573" y="0"/>
                  </a:moveTo>
                  <a:cubicBezTo>
                    <a:pt x="6448" y="0"/>
                    <a:pt x="5313" y="239"/>
                    <a:pt x="4402" y="923"/>
                  </a:cubicBezTo>
                  <a:cubicBezTo>
                    <a:pt x="4098" y="1167"/>
                    <a:pt x="3794" y="1410"/>
                    <a:pt x="3550" y="1683"/>
                  </a:cubicBezTo>
                  <a:cubicBezTo>
                    <a:pt x="3490" y="1653"/>
                    <a:pt x="3429" y="1622"/>
                    <a:pt x="3307" y="1622"/>
                  </a:cubicBezTo>
                  <a:cubicBezTo>
                    <a:pt x="3034" y="1653"/>
                    <a:pt x="3003" y="1957"/>
                    <a:pt x="2943" y="2170"/>
                  </a:cubicBezTo>
                  <a:cubicBezTo>
                    <a:pt x="2951" y="2161"/>
                    <a:pt x="2957" y="2153"/>
                    <a:pt x="2961" y="2145"/>
                  </a:cubicBezTo>
                  <a:lnTo>
                    <a:pt x="2961" y="2145"/>
                  </a:lnTo>
                  <a:cubicBezTo>
                    <a:pt x="2908" y="2319"/>
                    <a:pt x="2876" y="2516"/>
                    <a:pt x="2791" y="2686"/>
                  </a:cubicBezTo>
                  <a:cubicBezTo>
                    <a:pt x="2760" y="2778"/>
                    <a:pt x="2730" y="2869"/>
                    <a:pt x="2699" y="2960"/>
                  </a:cubicBezTo>
                  <a:cubicBezTo>
                    <a:pt x="2639" y="3112"/>
                    <a:pt x="2547" y="3264"/>
                    <a:pt x="2487" y="3416"/>
                  </a:cubicBezTo>
                  <a:cubicBezTo>
                    <a:pt x="2274" y="3902"/>
                    <a:pt x="2091" y="4388"/>
                    <a:pt x="1970" y="4905"/>
                  </a:cubicBezTo>
                  <a:cubicBezTo>
                    <a:pt x="1940" y="4966"/>
                    <a:pt x="1909" y="5057"/>
                    <a:pt x="1879" y="5118"/>
                  </a:cubicBezTo>
                  <a:cubicBezTo>
                    <a:pt x="1757" y="5027"/>
                    <a:pt x="1636" y="4936"/>
                    <a:pt x="1453" y="4875"/>
                  </a:cubicBezTo>
                  <a:cubicBezTo>
                    <a:pt x="1380" y="4858"/>
                    <a:pt x="1306" y="4850"/>
                    <a:pt x="1232" y="4850"/>
                  </a:cubicBezTo>
                  <a:cubicBezTo>
                    <a:pt x="622" y="4850"/>
                    <a:pt x="1" y="5380"/>
                    <a:pt x="55" y="6030"/>
                  </a:cubicBezTo>
                  <a:cubicBezTo>
                    <a:pt x="55" y="6060"/>
                    <a:pt x="55" y="6091"/>
                    <a:pt x="55" y="6151"/>
                  </a:cubicBezTo>
                  <a:cubicBezTo>
                    <a:pt x="55" y="6334"/>
                    <a:pt x="85" y="6516"/>
                    <a:pt x="146" y="6668"/>
                  </a:cubicBezTo>
                  <a:cubicBezTo>
                    <a:pt x="146" y="6820"/>
                    <a:pt x="177" y="6972"/>
                    <a:pt x="268" y="7124"/>
                  </a:cubicBezTo>
                  <a:cubicBezTo>
                    <a:pt x="429" y="7366"/>
                    <a:pt x="676" y="7471"/>
                    <a:pt x="935" y="7471"/>
                  </a:cubicBezTo>
                  <a:cubicBezTo>
                    <a:pt x="1165" y="7471"/>
                    <a:pt x="1405" y="7388"/>
                    <a:pt x="1605" y="7246"/>
                  </a:cubicBezTo>
                  <a:cubicBezTo>
                    <a:pt x="1636" y="7306"/>
                    <a:pt x="1666" y="7367"/>
                    <a:pt x="1727" y="7428"/>
                  </a:cubicBezTo>
                  <a:cubicBezTo>
                    <a:pt x="2000" y="7793"/>
                    <a:pt x="2335" y="8066"/>
                    <a:pt x="2669" y="8370"/>
                  </a:cubicBezTo>
                  <a:cubicBezTo>
                    <a:pt x="3125" y="8765"/>
                    <a:pt x="3581" y="9161"/>
                    <a:pt x="4128" y="9404"/>
                  </a:cubicBezTo>
                  <a:cubicBezTo>
                    <a:pt x="4250" y="9465"/>
                    <a:pt x="4371" y="9495"/>
                    <a:pt x="4493" y="9556"/>
                  </a:cubicBezTo>
                  <a:cubicBezTo>
                    <a:pt x="4402" y="9647"/>
                    <a:pt x="4371" y="9769"/>
                    <a:pt x="4402" y="9920"/>
                  </a:cubicBezTo>
                  <a:cubicBezTo>
                    <a:pt x="4614" y="10407"/>
                    <a:pt x="4706" y="11015"/>
                    <a:pt x="5222" y="11258"/>
                  </a:cubicBezTo>
                  <a:cubicBezTo>
                    <a:pt x="5399" y="11335"/>
                    <a:pt x="5596" y="11372"/>
                    <a:pt x="5796" y="11372"/>
                  </a:cubicBezTo>
                  <a:cubicBezTo>
                    <a:pt x="6148" y="11372"/>
                    <a:pt x="6512" y="11258"/>
                    <a:pt x="6803" y="11045"/>
                  </a:cubicBezTo>
                  <a:cubicBezTo>
                    <a:pt x="7198" y="10893"/>
                    <a:pt x="7593" y="10589"/>
                    <a:pt x="7745" y="10224"/>
                  </a:cubicBezTo>
                  <a:cubicBezTo>
                    <a:pt x="7867" y="10164"/>
                    <a:pt x="7958" y="10072"/>
                    <a:pt x="8019" y="9951"/>
                  </a:cubicBezTo>
                  <a:cubicBezTo>
                    <a:pt x="8079" y="9951"/>
                    <a:pt x="8140" y="9920"/>
                    <a:pt x="8201" y="9920"/>
                  </a:cubicBezTo>
                  <a:cubicBezTo>
                    <a:pt x="8566" y="9860"/>
                    <a:pt x="8931" y="9769"/>
                    <a:pt x="9295" y="9617"/>
                  </a:cubicBezTo>
                  <a:cubicBezTo>
                    <a:pt x="9508" y="9525"/>
                    <a:pt x="9721" y="9434"/>
                    <a:pt x="9873" y="9252"/>
                  </a:cubicBezTo>
                  <a:cubicBezTo>
                    <a:pt x="9934" y="9221"/>
                    <a:pt x="10025" y="9191"/>
                    <a:pt x="10086" y="9161"/>
                  </a:cubicBezTo>
                  <a:cubicBezTo>
                    <a:pt x="10633" y="8826"/>
                    <a:pt x="11089" y="8401"/>
                    <a:pt x="11453" y="7884"/>
                  </a:cubicBezTo>
                  <a:cubicBezTo>
                    <a:pt x="11757" y="7428"/>
                    <a:pt x="11727" y="7398"/>
                    <a:pt x="11909" y="7003"/>
                  </a:cubicBezTo>
                  <a:cubicBezTo>
                    <a:pt x="12092" y="6547"/>
                    <a:pt x="12244" y="6091"/>
                    <a:pt x="12274" y="5604"/>
                  </a:cubicBezTo>
                  <a:cubicBezTo>
                    <a:pt x="12396" y="4936"/>
                    <a:pt x="12456" y="4480"/>
                    <a:pt x="12426" y="3416"/>
                  </a:cubicBezTo>
                  <a:cubicBezTo>
                    <a:pt x="12426" y="2899"/>
                    <a:pt x="12426" y="2382"/>
                    <a:pt x="12274" y="1896"/>
                  </a:cubicBezTo>
                  <a:cubicBezTo>
                    <a:pt x="12213" y="1622"/>
                    <a:pt x="12122" y="1349"/>
                    <a:pt x="11909" y="1167"/>
                  </a:cubicBezTo>
                  <a:cubicBezTo>
                    <a:pt x="11575" y="863"/>
                    <a:pt x="11119" y="680"/>
                    <a:pt x="10693" y="528"/>
                  </a:cubicBezTo>
                  <a:cubicBezTo>
                    <a:pt x="10207" y="346"/>
                    <a:pt x="9721" y="224"/>
                    <a:pt x="9204" y="133"/>
                  </a:cubicBezTo>
                  <a:cubicBezTo>
                    <a:pt x="9143" y="133"/>
                    <a:pt x="9082" y="103"/>
                    <a:pt x="9022" y="103"/>
                  </a:cubicBezTo>
                  <a:cubicBezTo>
                    <a:pt x="8931" y="103"/>
                    <a:pt x="8809" y="72"/>
                    <a:pt x="8687" y="72"/>
                  </a:cubicBezTo>
                  <a:cubicBezTo>
                    <a:pt x="8323" y="27"/>
                    <a:pt x="7948" y="0"/>
                    <a:pt x="7573" y="0"/>
                  </a:cubicBezTo>
                  <a:close/>
                </a:path>
              </a:pathLst>
            </a:custGeom>
            <a:solidFill>
              <a:srgbClr val="D48B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2"/>
            <p:cNvSpPr/>
            <p:nvPr/>
          </p:nvSpPr>
          <p:spPr>
            <a:xfrm>
              <a:off x="1674098" y="1989820"/>
              <a:ext cx="149253" cy="83648"/>
            </a:xfrm>
            <a:custGeom>
              <a:avLst/>
              <a:gdLst/>
              <a:ahLst/>
              <a:cxnLst/>
              <a:rect l="l" t="t" r="r" b="b"/>
              <a:pathLst>
                <a:path w="2068" h="1159" extrusionOk="0">
                  <a:moveTo>
                    <a:pt x="1524" y="1"/>
                  </a:moveTo>
                  <a:cubicBezTo>
                    <a:pt x="1368" y="1"/>
                    <a:pt x="1201" y="39"/>
                    <a:pt x="1064" y="54"/>
                  </a:cubicBezTo>
                  <a:cubicBezTo>
                    <a:pt x="760" y="145"/>
                    <a:pt x="426" y="175"/>
                    <a:pt x="183" y="388"/>
                  </a:cubicBezTo>
                  <a:cubicBezTo>
                    <a:pt x="31" y="540"/>
                    <a:pt x="0" y="844"/>
                    <a:pt x="152" y="996"/>
                  </a:cubicBezTo>
                  <a:cubicBezTo>
                    <a:pt x="270" y="1114"/>
                    <a:pt x="461" y="1159"/>
                    <a:pt x="640" y="1159"/>
                  </a:cubicBezTo>
                  <a:cubicBezTo>
                    <a:pt x="692" y="1159"/>
                    <a:pt x="743" y="1155"/>
                    <a:pt x="791" y="1148"/>
                  </a:cubicBezTo>
                  <a:cubicBezTo>
                    <a:pt x="912" y="1148"/>
                    <a:pt x="1247" y="1057"/>
                    <a:pt x="1581" y="996"/>
                  </a:cubicBezTo>
                  <a:cubicBezTo>
                    <a:pt x="1702" y="996"/>
                    <a:pt x="1824" y="966"/>
                    <a:pt x="1915" y="874"/>
                  </a:cubicBezTo>
                  <a:cubicBezTo>
                    <a:pt x="2067" y="722"/>
                    <a:pt x="2067" y="510"/>
                    <a:pt x="1946" y="327"/>
                  </a:cubicBezTo>
                  <a:cubicBezTo>
                    <a:pt x="1946" y="297"/>
                    <a:pt x="1946" y="236"/>
                    <a:pt x="1915" y="175"/>
                  </a:cubicBezTo>
                  <a:cubicBezTo>
                    <a:pt x="1824" y="39"/>
                    <a:pt x="1680" y="1"/>
                    <a:pt x="152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2"/>
            <p:cNvSpPr/>
            <p:nvPr/>
          </p:nvSpPr>
          <p:spPr>
            <a:xfrm>
              <a:off x="1393272" y="1914038"/>
              <a:ext cx="195299" cy="173864"/>
            </a:xfrm>
            <a:custGeom>
              <a:avLst/>
              <a:gdLst/>
              <a:ahLst/>
              <a:cxnLst/>
              <a:rect l="l" t="t" r="r" b="b"/>
              <a:pathLst>
                <a:path w="2706" h="2409" extrusionOk="0">
                  <a:moveTo>
                    <a:pt x="1380" y="0"/>
                  </a:moveTo>
                  <a:cubicBezTo>
                    <a:pt x="978" y="0"/>
                    <a:pt x="611" y="230"/>
                    <a:pt x="365" y="557"/>
                  </a:cubicBezTo>
                  <a:cubicBezTo>
                    <a:pt x="1" y="982"/>
                    <a:pt x="61" y="1590"/>
                    <a:pt x="426" y="1985"/>
                  </a:cubicBezTo>
                  <a:cubicBezTo>
                    <a:pt x="674" y="2255"/>
                    <a:pt x="987" y="2408"/>
                    <a:pt x="1306" y="2408"/>
                  </a:cubicBezTo>
                  <a:cubicBezTo>
                    <a:pt x="1419" y="2408"/>
                    <a:pt x="1531" y="2389"/>
                    <a:pt x="1642" y="2350"/>
                  </a:cubicBezTo>
                  <a:lnTo>
                    <a:pt x="1672" y="2350"/>
                  </a:lnTo>
                  <a:cubicBezTo>
                    <a:pt x="2098" y="2228"/>
                    <a:pt x="2493" y="1894"/>
                    <a:pt x="2615" y="1438"/>
                  </a:cubicBezTo>
                  <a:cubicBezTo>
                    <a:pt x="2706" y="1073"/>
                    <a:pt x="2645" y="709"/>
                    <a:pt x="2372" y="435"/>
                  </a:cubicBezTo>
                  <a:cubicBezTo>
                    <a:pt x="2159" y="222"/>
                    <a:pt x="1824" y="40"/>
                    <a:pt x="1520" y="10"/>
                  </a:cubicBezTo>
                  <a:cubicBezTo>
                    <a:pt x="1473" y="3"/>
                    <a:pt x="1427" y="0"/>
                    <a:pt x="13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2"/>
            <p:cNvSpPr/>
            <p:nvPr/>
          </p:nvSpPr>
          <p:spPr>
            <a:xfrm>
              <a:off x="1843633" y="1940887"/>
              <a:ext cx="207352" cy="151562"/>
            </a:xfrm>
            <a:custGeom>
              <a:avLst/>
              <a:gdLst/>
              <a:ahLst/>
              <a:cxnLst/>
              <a:rect l="l" t="t" r="r" b="b"/>
              <a:pathLst>
                <a:path w="2873" h="2100" extrusionOk="0">
                  <a:moveTo>
                    <a:pt x="1508" y="1"/>
                  </a:moveTo>
                  <a:cubicBezTo>
                    <a:pt x="1489" y="1"/>
                    <a:pt x="1470" y="1"/>
                    <a:pt x="1451" y="2"/>
                  </a:cubicBezTo>
                  <a:cubicBezTo>
                    <a:pt x="1439" y="2"/>
                    <a:pt x="1428" y="2"/>
                    <a:pt x="1416" y="2"/>
                  </a:cubicBezTo>
                  <a:cubicBezTo>
                    <a:pt x="496" y="2"/>
                    <a:pt x="0" y="1196"/>
                    <a:pt x="691" y="1856"/>
                  </a:cubicBezTo>
                  <a:cubicBezTo>
                    <a:pt x="869" y="2009"/>
                    <a:pt x="1090" y="2077"/>
                    <a:pt x="1318" y="2077"/>
                  </a:cubicBezTo>
                  <a:cubicBezTo>
                    <a:pt x="1362" y="2077"/>
                    <a:pt x="1406" y="2074"/>
                    <a:pt x="1451" y="2069"/>
                  </a:cubicBezTo>
                  <a:cubicBezTo>
                    <a:pt x="1481" y="2100"/>
                    <a:pt x="1512" y="2100"/>
                    <a:pt x="1542" y="2100"/>
                  </a:cubicBezTo>
                  <a:cubicBezTo>
                    <a:pt x="2028" y="2008"/>
                    <a:pt x="2515" y="1674"/>
                    <a:pt x="2636" y="1188"/>
                  </a:cubicBezTo>
                  <a:cubicBezTo>
                    <a:pt x="2872" y="480"/>
                    <a:pt x="2135" y="1"/>
                    <a:pt x="1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2"/>
            <p:cNvSpPr/>
            <p:nvPr/>
          </p:nvSpPr>
          <p:spPr>
            <a:xfrm>
              <a:off x="1513946" y="1769475"/>
              <a:ext cx="81266" cy="55356"/>
            </a:xfrm>
            <a:custGeom>
              <a:avLst/>
              <a:gdLst/>
              <a:ahLst/>
              <a:cxnLst/>
              <a:rect l="l" t="t" r="r" b="b"/>
              <a:pathLst>
                <a:path w="1126" h="767" extrusionOk="0">
                  <a:moveTo>
                    <a:pt x="978" y="0"/>
                  </a:moveTo>
                  <a:cubicBezTo>
                    <a:pt x="967" y="0"/>
                    <a:pt x="955" y="2"/>
                    <a:pt x="943" y="6"/>
                  </a:cubicBezTo>
                  <a:cubicBezTo>
                    <a:pt x="912" y="37"/>
                    <a:pt x="882" y="37"/>
                    <a:pt x="851" y="37"/>
                  </a:cubicBezTo>
                  <a:cubicBezTo>
                    <a:pt x="608" y="37"/>
                    <a:pt x="213" y="219"/>
                    <a:pt x="122" y="371"/>
                  </a:cubicBezTo>
                  <a:cubicBezTo>
                    <a:pt x="0" y="554"/>
                    <a:pt x="152" y="766"/>
                    <a:pt x="335" y="766"/>
                  </a:cubicBezTo>
                  <a:cubicBezTo>
                    <a:pt x="548" y="766"/>
                    <a:pt x="700" y="645"/>
                    <a:pt x="882" y="554"/>
                  </a:cubicBezTo>
                  <a:cubicBezTo>
                    <a:pt x="943" y="523"/>
                    <a:pt x="1003" y="493"/>
                    <a:pt x="1064" y="432"/>
                  </a:cubicBezTo>
                  <a:cubicBezTo>
                    <a:pt x="1064" y="402"/>
                    <a:pt x="1095" y="371"/>
                    <a:pt x="1125" y="341"/>
                  </a:cubicBezTo>
                  <a:cubicBezTo>
                    <a:pt x="1125" y="280"/>
                    <a:pt x="1125" y="219"/>
                    <a:pt x="1095" y="158"/>
                  </a:cubicBezTo>
                  <a:cubicBezTo>
                    <a:pt x="1095" y="79"/>
                    <a:pt x="1049" y="0"/>
                    <a:pt x="978" y="0"/>
                  </a:cubicBezTo>
                  <a:close/>
                </a:path>
              </a:pathLst>
            </a:custGeom>
            <a:solidFill>
              <a:srgbClr val="7A4C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2"/>
            <p:cNvSpPr/>
            <p:nvPr/>
          </p:nvSpPr>
          <p:spPr>
            <a:xfrm>
              <a:off x="1885277" y="1741399"/>
              <a:ext cx="91587" cy="70801"/>
            </a:xfrm>
            <a:custGeom>
              <a:avLst/>
              <a:gdLst/>
              <a:ahLst/>
              <a:cxnLst/>
              <a:rect l="l" t="t" r="r" b="b"/>
              <a:pathLst>
                <a:path w="1269" h="981" extrusionOk="0">
                  <a:moveTo>
                    <a:pt x="479" y="0"/>
                  </a:moveTo>
                  <a:cubicBezTo>
                    <a:pt x="418" y="0"/>
                    <a:pt x="357" y="31"/>
                    <a:pt x="296" y="61"/>
                  </a:cubicBezTo>
                  <a:cubicBezTo>
                    <a:pt x="285" y="59"/>
                    <a:pt x="275" y="59"/>
                    <a:pt x="264" y="59"/>
                  </a:cubicBezTo>
                  <a:cubicBezTo>
                    <a:pt x="75" y="59"/>
                    <a:pt x="0" y="314"/>
                    <a:pt x="144" y="487"/>
                  </a:cubicBezTo>
                  <a:cubicBezTo>
                    <a:pt x="235" y="639"/>
                    <a:pt x="448" y="730"/>
                    <a:pt x="631" y="851"/>
                  </a:cubicBezTo>
                  <a:cubicBezTo>
                    <a:pt x="781" y="926"/>
                    <a:pt x="807" y="981"/>
                    <a:pt x="897" y="981"/>
                  </a:cubicBezTo>
                  <a:cubicBezTo>
                    <a:pt x="916" y="981"/>
                    <a:pt x="938" y="978"/>
                    <a:pt x="965" y="973"/>
                  </a:cubicBezTo>
                  <a:cubicBezTo>
                    <a:pt x="1056" y="943"/>
                    <a:pt x="1087" y="882"/>
                    <a:pt x="1117" y="821"/>
                  </a:cubicBezTo>
                  <a:cubicBezTo>
                    <a:pt x="1269" y="699"/>
                    <a:pt x="1147" y="426"/>
                    <a:pt x="1026" y="304"/>
                  </a:cubicBezTo>
                  <a:cubicBezTo>
                    <a:pt x="935" y="213"/>
                    <a:pt x="813" y="122"/>
                    <a:pt x="722" y="91"/>
                  </a:cubicBezTo>
                  <a:cubicBezTo>
                    <a:pt x="661" y="31"/>
                    <a:pt x="570" y="0"/>
                    <a:pt x="479" y="0"/>
                  </a:cubicBezTo>
                  <a:close/>
                </a:path>
              </a:pathLst>
            </a:custGeom>
            <a:solidFill>
              <a:srgbClr val="7A4C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2"/>
            <p:cNvSpPr/>
            <p:nvPr/>
          </p:nvSpPr>
          <p:spPr>
            <a:xfrm>
              <a:off x="1237522" y="1163362"/>
              <a:ext cx="1057471" cy="713858"/>
            </a:xfrm>
            <a:custGeom>
              <a:avLst/>
              <a:gdLst/>
              <a:ahLst/>
              <a:cxnLst/>
              <a:rect l="l" t="t" r="r" b="b"/>
              <a:pathLst>
                <a:path w="14652" h="9891" extrusionOk="0">
                  <a:moveTo>
                    <a:pt x="4539" y="0"/>
                  </a:moveTo>
                  <a:cubicBezTo>
                    <a:pt x="4328" y="0"/>
                    <a:pt x="4116" y="60"/>
                    <a:pt x="3922" y="198"/>
                  </a:cubicBezTo>
                  <a:cubicBezTo>
                    <a:pt x="3435" y="471"/>
                    <a:pt x="2919" y="897"/>
                    <a:pt x="2736" y="1444"/>
                  </a:cubicBezTo>
                  <a:cubicBezTo>
                    <a:pt x="2675" y="1535"/>
                    <a:pt x="2645" y="1626"/>
                    <a:pt x="2615" y="1717"/>
                  </a:cubicBezTo>
                  <a:cubicBezTo>
                    <a:pt x="2523" y="1930"/>
                    <a:pt x="2493" y="2173"/>
                    <a:pt x="2493" y="2416"/>
                  </a:cubicBezTo>
                  <a:cubicBezTo>
                    <a:pt x="2422" y="2405"/>
                    <a:pt x="2352" y="2399"/>
                    <a:pt x="2283" y="2399"/>
                  </a:cubicBezTo>
                  <a:cubicBezTo>
                    <a:pt x="1822" y="2399"/>
                    <a:pt x="1416" y="2654"/>
                    <a:pt x="1125" y="3024"/>
                  </a:cubicBezTo>
                  <a:cubicBezTo>
                    <a:pt x="1095" y="3055"/>
                    <a:pt x="1064" y="3055"/>
                    <a:pt x="1034" y="3085"/>
                  </a:cubicBezTo>
                  <a:cubicBezTo>
                    <a:pt x="639" y="3480"/>
                    <a:pt x="365" y="4027"/>
                    <a:pt x="487" y="4605"/>
                  </a:cubicBezTo>
                  <a:cubicBezTo>
                    <a:pt x="487" y="4696"/>
                    <a:pt x="487" y="4757"/>
                    <a:pt x="517" y="4848"/>
                  </a:cubicBezTo>
                  <a:cubicBezTo>
                    <a:pt x="548" y="5000"/>
                    <a:pt x="608" y="5182"/>
                    <a:pt x="730" y="5304"/>
                  </a:cubicBezTo>
                  <a:cubicBezTo>
                    <a:pt x="791" y="5395"/>
                    <a:pt x="882" y="5456"/>
                    <a:pt x="1004" y="5486"/>
                  </a:cubicBezTo>
                  <a:cubicBezTo>
                    <a:pt x="1064" y="5638"/>
                    <a:pt x="1156" y="5790"/>
                    <a:pt x="1247" y="5912"/>
                  </a:cubicBezTo>
                  <a:cubicBezTo>
                    <a:pt x="1216" y="5912"/>
                    <a:pt x="1156" y="5942"/>
                    <a:pt x="1064" y="5942"/>
                  </a:cubicBezTo>
                  <a:cubicBezTo>
                    <a:pt x="517" y="6216"/>
                    <a:pt x="1" y="6854"/>
                    <a:pt x="31" y="7493"/>
                  </a:cubicBezTo>
                  <a:cubicBezTo>
                    <a:pt x="92" y="7948"/>
                    <a:pt x="335" y="8587"/>
                    <a:pt x="882" y="8587"/>
                  </a:cubicBezTo>
                  <a:cubicBezTo>
                    <a:pt x="912" y="8648"/>
                    <a:pt x="912" y="8708"/>
                    <a:pt x="912" y="8769"/>
                  </a:cubicBezTo>
                  <a:lnTo>
                    <a:pt x="943" y="8769"/>
                  </a:lnTo>
                  <a:cubicBezTo>
                    <a:pt x="852" y="9012"/>
                    <a:pt x="882" y="9225"/>
                    <a:pt x="1004" y="9407"/>
                  </a:cubicBezTo>
                  <a:cubicBezTo>
                    <a:pt x="852" y="9529"/>
                    <a:pt x="912" y="9803"/>
                    <a:pt x="1125" y="9803"/>
                  </a:cubicBezTo>
                  <a:cubicBezTo>
                    <a:pt x="1135" y="9813"/>
                    <a:pt x="1145" y="9816"/>
                    <a:pt x="1156" y="9816"/>
                  </a:cubicBezTo>
                  <a:cubicBezTo>
                    <a:pt x="1176" y="9816"/>
                    <a:pt x="1196" y="9803"/>
                    <a:pt x="1216" y="9803"/>
                  </a:cubicBezTo>
                  <a:cubicBezTo>
                    <a:pt x="1247" y="9833"/>
                    <a:pt x="1277" y="9833"/>
                    <a:pt x="1308" y="9833"/>
                  </a:cubicBezTo>
                  <a:cubicBezTo>
                    <a:pt x="1520" y="9863"/>
                    <a:pt x="1429" y="9863"/>
                    <a:pt x="1520" y="9863"/>
                  </a:cubicBezTo>
                  <a:cubicBezTo>
                    <a:pt x="1564" y="9882"/>
                    <a:pt x="1607" y="9890"/>
                    <a:pt x="1648" y="9890"/>
                  </a:cubicBezTo>
                  <a:cubicBezTo>
                    <a:pt x="1809" y="9890"/>
                    <a:pt x="1940" y="9759"/>
                    <a:pt x="1915" y="9590"/>
                  </a:cubicBezTo>
                  <a:cubicBezTo>
                    <a:pt x="2007" y="9468"/>
                    <a:pt x="2067" y="9347"/>
                    <a:pt x="2159" y="9225"/>
                  </a:cubicBezTo>
                  <a:cubicBezTo>
                    <a:pt x="2250" y="9043"/>
                    <a:pt x="2311" y="8860"/>
                    <a:pt x="2402" y="8678"/>
                  </a:cubicBezTo>
                  <a:cubicBezTo>
                    <a:pt x="2584" y="8344"/>
                    <a:pt x="2736" y="7979"/>
                    <a:pt x="2827" y="7614"/>
                  </a:cubicBezTo>
                  <a:cubicBezTo>
                    <a:pt x="2827" y="7584"/>
                    <a:pt x="2827" y="7584"/>
                    <a:pt x="2827" y="7553"/>
                  </a:cubicBezTo>
                  <a:cubicBezTo>
                    <a:pt x="2858" y="7462"/>
                    <a:pt x="2888" y="7371"/>
                    <a:pt x="2919" y="7280"/>
                  </a:cubicBezTo>
                  <a:cubicBezTo>
                    <a:pt x="2949" y="7128"/>
                    <a:pt x="3010" y="6976"/>
                    <a:pt x="3040" y="6824"/>
                  </a:cubicBezTo>
                  <a:cubicBezTo>
                    <a:pt x="3101" y="6854"/>
                    <a:pt x="3162" y="6885"/>
                    <a:pt x="3223" y="6915"/>
                  </a:cubicBezTo>
                  <a:cubicBezTo>
                    <a:pt x="3379" y="6984"/>
                    <a:pt x="3548" y="7017"/>
                    <a:pt x="3717" y="7017"/>
                  </a:cubicBezTo>
                  <a:cubicBezTo>
                    <a:pt x="4142" y="7017"/>
                    <a:pt x="4573" y="6815"/>
                    <a:pt x="4833" y="6489"/>
                  </a:cubicBezTo>
                  <a:cubicBezTo>
                    <a:pt x="4955" y="6581"/>
                    <a:pt x="5107" y="6641"/>
                    <a:pt x="5259" y="6672"/>
                  </a:cubicBezTo>
                  <a:cubicBezTo>
                    <a:pt x="5415" y="6709"/>
                    <a:pt x="5580" y="6729"/>
                    <a:pt x="5744" y="6729"/>
                  </a:cubicBezTo>
                  <a:cubicBezTo>
                    <a:pt x="6122" y="6729"/>
                    <a:pt x="6494" y="6622"/>
                    <a:pt x="6748" y="6368"/>
                  </a:cubicBezTo>
                  <a:cubicBezTo>
                    <a:pt x="6840" y="6277"/>
                    <a:pt x="6931" y="6186"/>
                    <a:pt x="6961" y="6064"/>
                  </a:cubicBezTo>
                  <a:cubicBezTo>
                    <a:pt x="7133" y="6145"/>
                    <a:pt x="7323" y="6182"/>
                    <a:pt x="7514" y="6182"/>
                  </a:cubicBezTo>
                  <a:cubicBezTo>
                    <a:pt x="7897" y="6182"/>
                    <a:pt x="8288" y="6034"/>
                    <a:pt x="8572" y="5790"/>
                  </a:cubicBezTo>
                  <a:cubicBezTo>
                    <a:pt x="8724" y="5638"/>
                    <a:pt x="8815" y="5426"/>
                    <a:pt x="8906" y="5243"/>
                  </a:cubicBezTo>
                  <a:cubicBezTo>
                    <a:pt x="8998" y="5395"/>
                    <a:pt x="9089" y="5578"/>
                    <a:pt x="9241" y="5730"/>
                  </a:cubicBezTo>
                  <a:cubicBezTo>
                    <a:pt x="9429" y="5990"/>
                    <a:pt x="9686" y="6099"/>
                    <a:pt x="9953" y="6099"/>
                  </a:cubicBezTo>
                  <a:cubicBezTo>
                    <a:pt x="10246" y="6099"/>
                    <a:pt x="10552" y="5967"/>
                    <a:pt x="10791" y="5760"/>
                  </a:cubicBezTo>
                  <a:cubicBezTo>
                    <a:pt x="10973" y="6064"/>
                    <a:pt x="11338" y="6246"/>
                    <a:pt x="11703" y="6277"/>
                  </a:cubicBezTo>
                  <a:lnTo>
                    <a:pt x="11855" y="6277"/>
                  </a:lnTo>
                  <a:cubicBezTo>
                    <a:pt x="12037" y="6277"/>
                    <a:pt x="12250" y="6277"/>
                    <a:pt x="12432" y="6216"/>
                  </a:cubicBezTo>
                  <a:cubicBezTo>
                    <a:pt x="12949" y="6064"/>
                    <a:pt x="13466" y="5760"/>
                    <a:pt x="13648" y="5243"/>
                  </a:cubicBezTo>
                  <a:cubicBezTo>
                    <a:pt x="13709" y="5122"/>
                    <a:pt x="13739" y="4939"/>
                    <a:pt x="13739" y="4787"/>
                  </a:cubicBezTo>
                  <a:cubicBezTo>
                    <a:pt x="14013" y="4696"/>
                    <a:pt x="14256" y="4544"/>
                    <a:pt x="14408" y="4301"/>
                  </a:cubicBezTo>
                  <a:cubicBezTo>
                    <a:pt x="14651" y="3845"/>
                    <a:pt x="14530" y="3207"/>
                    <a:pt x="13983" y="3024"/>
                  </a:cubicBezTo>
                  <a:cubicBezTo>
                    <a:pt x="13861" y="2994"/>
                    <a:pt x="13739" y="2964"/>
                    <a:pt x="13648" y="2964"/>
                  </a:cubicBezTo>
                  <a:cubicBezTo>
                    <a:pt x="13587" y="2629"/>
                    <a:pt x="13435" y="2295"/>
                    <a:pt x="13192" y="2082"/>
                  </a:cubicBezTo>
                  <a:cubicBezTo>
                    <a:pt x="12854" y="1829"/>
                    <a:pt x="12412" y="1653"/>
                    <a:pt x="11961" y="1653"/>
                  </a:cubicBezTo>
                  <a:cubicBezTo>
                    <a:pt x="11926" y="1653"/>
                    <a:pt x="11890" y="1654"/>
                    <a:pt x="11855" y="1657"/>
                  </a:cubicBezTo>
                  <a:cubicBezTo>
                    <a:pt x="11794" y="1505"/>
                    <a:pt x="11703" y="1383"/>
                    <a:pt x="11551" y="1261"/>
                  </a:cubicBezTo>
                  <a:cubicBezTo>
                    <a:pt x="11217" y="988"/>
                    <a:pt x="10761" y="897"/>
                    <a:pt x="10305" y="866"/>
                  </a:cubicBezTo>
                  <a:cubicBezTo>
                    <a:pt x="9818" y="866"/>
                    <a:pt x="9332" y="957"/>
                    <a:pt x="8906" y="1201"/>
                  </a:cubicBezTo>
                  <a:cubicBezTo>
                    <a:pt x="8876" y="1231"/>
                    <a:pt x="8815" y="1261"/>
                    <a:pt x="8755" y="1292"/>
                  </a:cubicBezTo>
                  <a:cubicBezTo>
                    <a:pt x="8755" y="1261"/>
                    <a:pt x="8755" y="1231"/>
                    <a:pt x="8755" y="1201"/>
                  </a:cubicBezTo>
                  <a:cubicBezTo>
                    <a:pt x="8694" y="957"/>
                    <a:pt x="8542" y="684"/>
                    <a:pt x="8299" y="532"/>
                  </a:cubicBezTo>
                  <a:cubicBezTo>
                    <a:pt x="8086" y="410"/>
                    <a:pt x="7843" y="350"/>
                    <a:pt x="7599" y="319"/>
                  </a:cubicBezTo>
                  <a:cubicBezTo>
                    <a:pt x="7235" y="319"/>
                    <a:pt x="6900" y="441"/>
                    <a:pt x="6566" y="562"/>
                  </a:cubicBezTo>
                  <a:cubicBezTo>
                    <a:pt x="6599" y="548"/>
                    <a:pt x="6611" y="542"/>
                    <a:pt x="6609" y="542"/>
                  </a:cubicBezTo>
                  <a:cubicBezTo>
                    <a:pt x="6596" y="542"/>
                    <a:pt x="6126" y="728"/>
                    <a:pt x="6049" y="806"/>
                  </a:cubicBezTo>
                  <a:cubicBezTo>
                    <a:pt x="6019" y="836"/>
                    <a:pt x="5958" y="866"/>
                    <a:pt x="5928" y="897"/>
                  </a:cubicBezTo>
                  <a:cubicBezTo>
                    <a:pt x="5837" y="714"/>
                    <a:pt x="5685" y="532"/>
                    <a:pt x="5502" y="410"/>
                  </a:cubicBezTo>
                  <a:cubicBezTo>
                    <a:pt x="5237" y="164"/>
                    <a:pt x="4889" y="0"/>
                    <a:pt x="4539" y="0"/>
                  </a:cubicBezTo>
                  <a:close/>
                </a:path>
              </a:pathLst>
            </a:custGeom>
            <a:solidFill>
              <a:srgbClr val="7A4C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2"/>
            <p:cNvSpPr/>
            <p:nvPr/>
          </p:nvSpPr>
          <p:spPr>
            <a:xfrm>
              <a:off x="96751" y="2929014"/>
              <a:ext cx="2132409" cy="1462504"/>
            </a:xfrm>
            <a:custGeom>
              <a:avLst/>
              <a:gdLst/>
              <a:ahLst/>
              <a:cxnLst/>
              <a:rect l="l" t="t" r="r" b="b"/>
              <a:pathLst>
                <a:path w="29546" h="20264" extrusionOk="0">
                  <a:moveTo>
                    <a:pt x="18208" y="3515"/>
                  </a:moveTo>
                  <a:cubicBezTo>
                    <a:pt x="18603" y="3546"/>
                    <a:pt x="18998" y="3576"/>
                    <a:pt x="19363" y="3637"/>
                  </a:cubicBezTo>
                  <a:lnTo>
                    <a:pt x="19332" y="3637"/>
                  </a:lnTo>
                  <a:cubicBezTo>
                    <a:pt x="19180" y="3637"/>
                    <a:pt x="19029" y="3606"/>
                    <a:pt x="18877" y="3606"/>
                  </a:cubicBezTo>
                  <a:cubicBezTo>
                    <a:pt x="18633" y="3576"/>
                    <a:pt x="18421" y="3546"/>
                    <a:pt x="18208" y="3515"/>
                  </a:cubicBezTo>
                  <a:close/>
                  <a:moveTo>
                    <a:pt x="13259" y="1"/>
                  </a:moveTo>
                  <a:cubicBezTo>
                    <a:pt x="13117" y="1"/>
                    <a:pt x="12984" y="83"/>
                    <a:pt x="12889" y="202"/>
                  </a:cubicBezTo>
                  <a:cubicBezTo>
                    <a:pt x="11855" y="810"/>
                    <a:pt x="10518" y="2087"/>
                    <a:pt x="9879" y="2573"/>
                  </a:cubicBezTo>
                  <a:cubicBezTo>
                    <a:pt x="7843" y="4032"/>
                    <a:pt x="4925" y="6342"/>
                    <a:pt x="3466" y="7527"/>
                  </a:cubicBezTo>
                  <a:cubicBezTo>
                    <a:pt x="2797" y="8044"/>
                    <a:pt x="2189" y="8622"/>
                    <a:pt x="1551" y="9108"/>
                  </a:cubicBezTo>
                  <a:cubicBezTo>
                    <a:pt x="1587" y="9078"/>
                    <a:pt x="1600" y="9066"/>
                    <a:pt x="1598" y="9066"/>
                  </a:cubicBezTo>
                  <a:cubicBezTo>
                    <a:pt x="1590" y="9066"/>
                    <a:pt x="1320" y="9272"/>
                    <a:pt x="1247" y="9321"/>
                  </a:cubicBezTo>
                  <a:cubicBezTo>
                    <a:pt x="1004" y="9533"/>
                    <a:pt x="669" y="9716"/>
                    <a:pt x="305" y="10141"/>
                  </a:cubicBezTo>
                  <a:cubicBezTo>
                    <a:pt x="1" y="10567"/>
                    <a:pt x="214" y="11114"/>
                    <a:pt x="518" y="11509"/>
                  </a:cubicBezTo>
                  <a:cubicBezTo>
                    <a:pt x="669" y="11783"/>
                    <a:pt x="913" y="12056"/>
                    <a:pt x="1247" y="12056"/>
                  </a:cubicBezTo>
                  <a:cubicBezTo>
                    <a:pt x="1733" y="12056"/>
                    <a:pt x="2159" y="11813"/>
                    <a:pt x="2554" y="11570"/>
                  </a:cubicBezTo>
                  <a:cubicBezTo>
                    <a:pt x="2797" y="11509"/>
                    <a:pt x="2949" y="11357"/>
                    <a:pt x="3162" y="11296"/>
                  </a:cubicBezTo>
                  <a:cubicBezTo>
                    <a:pt x="3405" y="11205"/>
                    <a:pt x="3648" y="11084"/>
                    <a:pt x="3861" y="10962"/>
                  </a:cubicBezTo>
                  <a:cubicBezTo>
                    <a:pt x="4591" y="10628"/>
                    <a:pt x="5229" y="10324"/>
                    <a:pt x="5837" y="10081"/>
                  </a:cubicBezTo>
                  <a:cubicBezTo>
                    <a:pt x="7995" y="9169"/>
                    <a:pt x="10427" y="8074"/>
                    <a:pt x="12889" y="6889"/>
                  </a:cubicBezTo>
                  <a:cubicBezTo>
                    <a:pt x="14317" y="6220"/>
                    <a:pt x="16019" y="5369"/>
                    <a:pt x="17357" y="4913"/>
                  </a:cubicBezTo>
                  <a:cubicBezTo>
                    <a:pt x="17691" y="4761"/>
                    <a:pt x="18025" y="4670"/>
                    <a:pt x="18360" y="4609"/>
                  </a:cubicBezTo>
                  <a:cubicBezTo>
                    <a:pt x="18421" y="4609"/>
                    <a:pt x="18481" y="4609"/>
                    <a:pt x="18542" y="4579"/>
                  </a:cubicBezTo>
                  <a:cubicBezTo>
                    <a:pt x="18580" y="4587"/>
                    <a:pt x="18618" y="4590"/>
                    <a:pt x="18656" y="4590"/>
                  </a:cubicBezTo>
                  <a:cubicBezTo>
                    <a:pt x="18768" y="4590"/>
                    <a:pt x="18877" y="4556"/>
                    <a:pt x="18968" y="4488"/>
                  </a:cubicBezTo>
                  <a:lnTo>
                    <a:pt x="19120" y="4488"/>
                  </a:lnTo>
                  <a:cubicBezTo>
                    <a:pt x="19059" y="4640"/>
                    <a:pt x="19029" y="4792"/>
                    <a:pt x="19120" y="4944"/>
                  </a:cubicBezTo>
                  <a:cubicBezTo>
                    <a:pt x="19849" y="6342"/>
                    <a:pt x="20639" y="7679"/>
                    <a:pt x="21460" y="9017"/>
                  </a:cubicBezTo>
                  <a:cubicBezTo>
                    <a:pt x="21825" y="9837"/>
                    <a:pt x="22220" y="10628"/>
                    <a:pt x="22615" y="11448"/>
                  </a:cubicBezTo>
                  <a:cubicBezTo>
                    <a:pt x="22615" y="11479"/>
                    <a:pt x="22646" y="11509"/>
                    <a:pt x="22676" y="11540"/>
                  </a:cubicBezTo>
                  <a:cubicBezTo>
                    <a:pt x="22676" y="11570"/>
                    <a:pt x="22676" y="11600"/>
                    <a:pt x="22706" y="11631"/>
                  </a:cubicBezTo>
                  <a:cubicBezTo>
                    <a:pt x="23193" y="12664"/>
                    <a:pt x="23649" y="13728"/>
                    <a:pt x="24257" y="14701"/>
                  </a:cubicBezTo>
                  <a:cubicBezTo>
                    <a:pt x="24287" y="14762"/>
                    <a:pt x="24317" y="14792"/>
                    <a:pt x="24317" y="14853"/>
                  </a:cubicBezTo>
                  <a:cubicBezTo>
                    <a:pt x="24439" y="15035"/>
                    <a:pt x="24561" y="15248"/>
                    <a:pt x="24712" y="15430"/>
                  </a:cubicBezTo>
                  <a:cubicBezTo>
                    <a:pt x="24804" y="15613"/>
                    <a:pt x="24864" y="15765"/>
                    <a:pt x="25016" y="15886"/>
                  </a:cubicBezTo>
                  <a:cubicBezTo>
                    <a:pt x="25016" y="15947"/>
                    <a:pt x="25047" y="16008"/>
                    <a:pt x="25077" y="16069"/>
                  </a:cubicBezTo>
                  <a:cubicBezTo>
                    <a:pt x="25199" y="16403"/>
                    <a:pt x="25290" y="16768"/>
                    <a:pt x="25381" y="17102"/>
                  </a:cubicBezTo>
                  <a:cubicBezTo>
                    <a:pt x="25564" y="17528"/>
                    <a:pt x="25959" y="18257"/>
                    <a:pt x="25989" y="18348"/>
                  </a:cubicBezTo>
                  <a:cubicBezTo>
                    <a:pt x="26232" y="18865"/>
                    <a:pt x="26263" y="19230"/>
                    <a:pt x="26749" y="19807"/>
                  </a:cubicBezTo>
                  <a:cubicBezTo>
                    <a:pt x="26810" y="19868"/>
                    <a:pt x="26901" y="19959"/>
                    <a:pt x="26992" y="19990"/>
                  </a:cubicBezTo>
                  <a:cubicBezTo>
                    <a:pt x="27144" y="20172"/>
                    <a:pt x="27448" y="20263"/>
                    <a:pt x="27691" y="20263"/>
                  </a:cubicBezTo>
                  <a:cubicBezTo>
                    <a:pt x="28117" y="20263"/>
                    <a:pt x="28482" y="20081"/>
                    <a:pt x="28816" y="19898"/>
                  </a:cubicBezTo>
                  <a:cubicBezTo>
                    <a:pt x="29120" y="19746"/>
                    <a:pt x="28938" y="19838"/>
                    <a:pt x="29241" y="19716"/>
                  </a:cubicBezTo>
                  <a:cubicBezTo>
                    <a:pt x="29485" y="19564"/>
                    <a:pt x="29545" y="19260"/>
                    <a:pt x="29393" y="19078"/>
                  </a:cubicBezTo>
                  <a:cubicBezTo>
                    <a:pt x="29150" y="18683"/>
                    <a:pt x="28846" y="18014"/>
                    <a:pt x="28542" y="17254"/>
                  </a:cubicBezTo>
                  <a:cubicBezTo>
                    <a:pt x="28330" y="16494"/>
                    <a:pt x="28178" y="15734"/>
                    <a:pt x="27965" y="14974"/>
                  </a:cubicBezTo>
                  <a:cubicBezTo>
                    <a:pt x="27539" y="13363"/>
                    <a:pt x="27053" y="11722"/>
                    <a:pt x="26779" y="10081"/>
                  </a:cubicBezTo>
                  <a:cubicBezTo>
                    <a:pt x="26658" y="9199"/>
                    <a:pt x="26141" y="7406"/>
                    <a:pt x="25928" y="6160"/>
                  </a:cubicBezTo>
                  <a:cubicBezTo>
                    <a:pt x="25807" y="5612"/>
                    <a:pt x="25807" y="5491"/>
                    <a:pt x="25716" y="4822"/>
                  </a:cubicBezTo>
                  <a:cubicBezTo>
                    <a:pt x="25624" y="4245"/>
                    <a:pt x="25472" y="3728"/>
                    <a:pt x="25381" y="3150"/>
                  </a:cubicBezTo>
                  <a:cubicBezTo>
                    <a:pt x="25381" y="3090"/>
                    <a:pt x="25381" y="2998"/>
                    <a:pt x="25381" y="2968"/>
                  </a:cubicBezTo>
                  <a:cubicBezTo>
                    <a:pt x="25412" y="2877"/>
                    <a:pt x="25412" y="2755"/>
                    <a:pt x="25351" y="2694"/>
                  </a:cubicBezTo>
                  <a:cubicBezTo>
                    <a:pt x="25290" y="2542"/>
                    <a:pt x="25138" y="2421"/>
                    <a:pt x="24956" y="2421"/>
                  </a:cubicBezTo>
                  <a:cubicBezTo>
                    <a:pt x="24864" y="2421"/>
                    <a:pt x="24773" y="2451"/>
                    <a:pt x="24682" y="2512"/>
                  </a:cubicBezTo>
                  <a:cubicBezTo>
                    <a:pt x="24652" y="2482"/>
                    <a:pt x="24621" y="2482"/>
                    <a:pt x="24561" y="2451"/>
                  </a:cubicBezTo>
                  <a:lnTo>
                    <a:pt x="24409" y="2451"/>
                  </a:lnTo>
                  <a:cubicBezTo>
                    <a:pt x="24429" y="2451"/>
                    <a:pt x="24422" y="2438"/>
                    <a:pt x="24334" y="2438"/>
                  </a:cubicBezTo>
                  <a:cubicBezTo>
                    <a:pt x="24290" y="2438"/>
                    <a:pt x="24226" y="2441"/>
                    <a:pt x="24135" y="2451"/>
                  </a:cubicBezTo>
                  <a:cubicBezTo>
                    <a:pt x="23770" y="2451"/>
                    <a:pt x="23405" y="2451"/>
                    <a:pt x="23041" y="2421"/>
                  </a:cubicBezTo>
                  <a:cubicBezTo>
                    <a:pt x="20275" y="2208"/>
                    <a:pt x="18299" y="2147"/>
                    <a:pt x="15503" y="1144"/>
                  </a:cubicBezTo>
                  <a:cubicBezTo>
                    <a:pt x="15290" y="1083"/>
                    <a:pt x="15107" y="1023"/>
                    <a:pt x="14955" y="962"/>
                  </a:cubicBezTo>
                  <a:cubicBezTo>
                    <a:pt x="14955" y="962"/>
                    <a:pt x="14955" y="962"/>
                    <a:pt x="14925" y="932"/>
                  </a:cubicBezTo>
                  <a:cubicBezTo>
                    <a:pt x="14500" y="719"/>
                    <a:pt x="14074" y="445"/>
                    <a:pt x="13648" y="172"/>
                  </a:cubicBezTo>
                  <a:cubicBezTo>
                    <a:pt x="13648" y="141"/>
                    <a:pt x="13588" y="141"/>
                    <a:pt x="13557" y="111"/>
                  </a:cubicBezTo>
                  <a:lnTo>
                    <a:pt x="13496" y="50"/>
                  </a:lnTo>
                  <a:cubicBezTo>
                    <a:pt x="13496" y="80"/>
                    <a:pt x="13496" y="80"/>
                    <a:pt x="13496" y="80"/>
                  </a:cubicBezTo>
                  <a:cubicBezTo>
                    <a:pt x="13466" y="50"/>
                    <a:pt x="13436" y="50"/>
                    <a:pt x="13375" y="20"/>
                  </a:cubicBezTo>
                  <a:cubicBezTo>
                    <a:pt x="13336" y="7"/>
                    <a:pt x="13297" y="1"/>
                    <a:pt x="132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2"/>
            <p:cNvSpPr/>
            <p:nvPr/>
          </p:nvSpPr>
          <p:spPr>
            <a:xfrm>
              <a:off x="1608276" y="1919090"/>
              <a:ext cx="267688" cy="163399"/>
            </a:xfrm>
            <a:custGeom>
              <a:avLst/>
              <a:gdLst/>
              <a:ahLst/>
              <a:cxnLst/>
              <a:rect l="l" t="t" r="r" b="b"/>
              <a:pathLst>
                <a:path w="3709" h="2264" extrusionOk="0">
                  <a:moveTo>
                    <a:pt x="2146" y="1161"/>
                  </a:moveTo>
                  <a:cubicBezTo>
                    <a:pt x="2249" y="1161"/>
                    <a:pt x="2343" y="1178"/>
                    <a:pt x="2432" y="1216"/>
                  </a:cubicBezTo>
                  <a:cubicBezTo>
                    <a:pt x="2554" y="1277"/>
                    <a:pt x="2645" y="1338"/>
                    <a:pt x="2766" y="1429"/>
                  </a:cubicBezTo>
                  <a:cubicBezTo>
                    <a:pt x="2827" y="1490"/>
                    <a:pt x="2888" y="1520"/>
                    <a:pt x="2918" y="1581"/>
                  </a:cubicBezTo>
                  <a:cubicBezTo>
                    <a:pt x="2918" y="1611"/>
                    <a:pt x="2888" y="1672"/>
                    <a:pt x="2888" y="1702"/>
                  </a:cubicBezTo>
                  <a:cubicBezTo>
                    <a:pt x="2645" y="1915"/>
                    <a:pt x="2371" y="2037"/>
                    <a:pt x="2067" y="2067"/>
                  </a:cubicBezTo>
                  <a:cubicBezTo>
                    <a:pt x="1961" y="2086"/>
                    <a:pt x="1846" y="2097"/>
                    <a:pt x="1729" y="2097"/>
                  </a:cubicBezTo>
                  <a:cubicBezTo>
                    <a:pt x="1476" y="2097"/>
                    <a:pt x="1211" y="2049"/>
                    <a:pt x="1003" y="1946"/>
                  </a:cubicBezTo>
                  <a:cubicBezTo>
                    <a:pt x="943" y="1915"/>
                    <a:pt x="912" y="1915"/>
                    <a:pt x="852" y="1885"/>
                  </a:cubicBezTo>
                  <a:cubicBezTo>
                    <a:pt x="1003" y="1581"/>
                    <a:pt x="1368" y="1338"/>
                    <a:pt x="1672" y="1247"/>
                  </a:cubicBezTo>
                  <a:cubicBezTo>
                    <a:pt x="1849" y="1194"/>
                    <a:pt x="2005" y="1161"/>
                    <a:pt x="2146" y="1161"/>
                  </a:cubicBezTo>
                  <a:close/>
                  <a:moveTo>
                    <a:pt x="2098" y="0"/>
                  </a:moveTo>
                  <a:cubicBezTo>
                    <a:pt x="1733" y="0"/>
                    <a:pt x="1490" y="31"/>
                    <a:pt x="1155" y="122"/>
                  </a:cubicBezTo>
                  <a:lnTo>
                    <a:pt x="1125" y="122"/>
                  </a:lnTo>
                  <a:cubicBezTo>
                    <a:pt x="882" y="152"/>
                    <a:pt x="608" y="183"/>
                    <a:pt x="396" y="274"/>
                  </a:cubicBezTo>
                  <a:cubicBezTo>
                    <a:pt x="183" y="335"/>
                    <a:pt x="31" y="456"/>
                    <a:pt x="0" y="669"/>
                  </a:cubicBezTo>
                  <a:cubicBezTo>
                    <a:pt x="0" y="851"/>
                    <a:pt x="61" y="1034"/>
                    <a:pt x="122" y="1216"/>
                  </a:cubicBezTo>
                  <a:cubicBezTo>
                    <a:pt x="152" y="1307"/>
                    <a:pt x="183" y="1429"/>
                    <a:pt x="274" y="1550"/>
                  </a:cubicBezTo>
                  <a:cubicBezTo>
                    <a:pt x="426" y="1702"/>
                    <a:pt x="578" y="1854"/>
                    <a:pt x="730" y="1976"/>
                  </a:cubicBezTo>
                  <a:cubicBezTo>
                    <a:pt x="943" y="2128"/>
                    <a:pt x="1155" y="2189"/>
                    <a:pt x="1399" y="2250"/>
                  </a:cubicBezTo>
                  <a:cubicBezTo>
                    <a:pt x="1459" y="2260"/>
                    <a:pt x="1537" y="2263"/>
                    <a:pt x="1617" y="2263"/>
                  </a:cubicBezTo>
                  <a:cubicBezTo>
                    <a:pt x="1777" y="2263"/>
                    <a:pt x="1946" y="2250"/>
                    <a:pt x="2007" y="2250"/>
                  </a:cubicBezTo>
                  <a:cubicBezTo>
                    <a:pt x="2219" y="2219"/>
                    <a:pt x="2432" y="2189"/>
                    <a:pt x="2614" y="2098"/>
                  </a:cubicBezTo>
                  <a:cubicBezTo>
                    <a:pt x="2979" y="1915"/>
                    <a:pt x="3192" y="1611"/>
                    <a:pt x="3405" y="1307"/>
                  </a:cubicBezTo>
                  <a:cubicBezTo>
                    <a:pt x="3405" y="1277"/>
                    <a:pt x="3435" y="1277"/>
                    <a:pt x="3435" y="1247"/>
                  </a:cubicBezTo>
                  <a:cubicBezTo>
                    <a:pt x="3526" y="1125"/>
                    <a:pt x="3618" y="973"/>
                    <a:pt x="3648" y="821"/>
                  </a:cubicBezTo>
                  <a:cubicBezTo>
                    <a:pt x="3648" y="791"/>
                    <a:pt x="3648" y="760"/>
                    <a:pt x="3648" y="730"/>
                  </a:cubicBezTo>
                  <a:cubicBezTo>
                    <a:pt x="3678" y="730"/>
                    <a:pt x="3678" y="699"/>
                    <a:pt x="3678" y="699"/>
                  </a:cubicBezTo>
                  <a:cubicBezTo>
                    <a:pt x="3709" y="608"/>
                    <a:pt x="3709" y="517"/>
                    <a:pt x="3678" y="395"/>
                  </a:cubicBezTo>
                  <a:cubicBezTo>
                    <a:pt x="3648" y="304"/>
                    <a:pt x="3587" y="274"/>
                    <a:pt x="3526" y="243"/>
                  </a:cubicBezTo>
                  <a:cubicBezTo>
                    <a:pt x="3496" y="213"/>
                    <a:pt x="3496" y="213"/>
                    <a:pt x="3496" y="213"/>
                  </a:cubicBezTo>
                  <a:cubicBezTo>
                    <a:pt x="3466" y="183"/>
                    <a:pt x="3435" y="183"/>
                    <a:pt x="3435" y="183"/>
                  </a:cubicBezTo>
                  <a:cubicBezTo>
                    <a:pt x="3283" y="122"/>
                    <a:pt x="3131" y="91"/>
                    <a:pt x="2979" y="61"/>
                  </a:cubicBezTo>
                  <a:cubicBezTo>
                    <a:pt x="2736" y="0"/>
                    <a:pt x="2402" y="0"/>
                    <a:pt x="209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2"/>
            <p:cNvSpPr/>
            <p:nvPr/>
          </p:nvSpPr>
          <p:spPr>
            <a:xfrm>
              <a:off x="1549022" y="1883942"/>
              <a:ext cx="54923" cy="59326"/>
            </a:xfrm>
            <a:custGeom>
              <a:avLst/>
              <a:gdLst/>
              <a:ahLst/>
              <a:cxnLst/>
              <a:rect l="l" t="t" r="r" b="b"/>
              <a:pathLst>
                <a:path w="761" h="822" extrusionOk="0">
                  <a:moveTo>
                    <a:pt x="396" y="1"/>
                  </a:moveTo>
                  <a:cubicBezTo>
                    <a:pt x="183" y="1"/>
                    <a:pt x="1" y="183"/>
                    <a:pt x="1" y="396"/>
                  </a:cubicBezTo>
                  <a:cubicBezTo>
                    <a:pt x="1" y="639"/>
                    <a:pt x="183" y="822"/>
                    <a:pt x="396" y="822"/>
                  </a:cubicBezTo>
                  <a:cubicBezTo>
                    <a:pt x="609" y="822"/>
                    <a:pt x="761" y="639"/>
                    <a:pt x="761" y="396"/>
                  </a:cubicBezTo>
                  <a:cubicBezTo>
                    <a:pt x="761" y="183"/>
                    <a:pt x="609" y="1"/>
                    <a:pt x="3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2"/>
            <p:cNvSpPr/>
            <p:nvPr/>
          </p:nvSpPr>
          <p:spPr>
            <a:xfrm>
              <a:off x="1884700" y="1864239"/>
              <a:ext cx="54923" cy="59326"/>
            </a:xfrm>
            <a:custGeom>
              <a:avLst/>
              <a:gdLst/>
              <a:ahLst/>
              <a:cxnLst/>
              <a:rect l="l" t="t" r="r" b="b"/>
              <a:pathLst>
                <a:path w="761" h="822" extrusionOk="0">
                  <a:moveTo>
                    <a:pt x="395" y="0"/>
                  </a:moveTo>
                  <a:cubicBezTo>
                    <a:pt x="183" y="0"/>
                    <a:pt x="0" y="183"/>
                    <a:pt x="0" y="396"/>
                  </a:cubicBezTo>
                  <a:cubicBezTo>
                    <a:pt x="0" y="639"/>
                    <a:pt x="183" y="821"/>
                    <a:pt x="395" y="821"/>
                  </a:cubicBezTo>
                  <a:cubicBezTo>
                    <a:pt x="608" y="821"/>
                    <a:pt x="760" y="639"/>
                    <a:pt x="760" y="396"/>
                  </a:cubicBezTo>
                  <a:cubicBezTo>
                    <a:pt x="760" y="183"/>
                    <a:pt x="608" y="0"/>
                    <a:pt x="3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2"/>
            <p:cNvSpPr/>
            <p:nvPr/>
          </p:nvSpPr>
          <p:spPr>
            <a:xfrm>
              <a:off x="1502976" y="1764423"/>
              <a:ext cx="116342" cy="57449"/>
            </a:xfrm>
            <a:custGeom>
              <a:avLst/>
              <a:gdLst/>
              <a:ahLst/>
              <a:cxnLst/>
              <a:rect l="l" t="t" r="r" b="b"/>
              <a:pathLst>
                <a:path w="1612" h="796" extrusionOk="0">
                  <a:moveTo>
                    <a:pt x="1125" y="168"/>
                  </a:moveTo>
                  <a:cubicBezTo>
                    <a:pt x="1216" y="168"/>
                    <a:pt x="1368" y="228"/>
                    <a:pt x="1307" y="259"/>
                  </a:cubicBezTo>
                  <a:cubicBezTo>
                    <a:pt x="1064" y="441"/>
                    <a:pt x="730" y="624"/>
                    <a:pt x="426" y="654"/>
                  </a:cubicBezTo>
                  <a:cubicBezTo>
                    <a:pt x="410" y="655"/>
                    <a:pt x="396" y="656"/>
                    <a:pt x="383" y="656"/>
                  </a:cubicBezTo>
                  <a:cubicBezTo>
                    <a:pt x="147" y="656"/>
                    <a:pt x="379" y="404"/>
                    <a:pt x="639" y="289"/>
                  </a:cubicBezTo>
                  <a:cubicBezTo>
                    <a:pt x="669" y="259"/>
                    <a:pt x="730" y="228"/>
                    <a:pt x="760" y="228"/>
                  </a:cubicBezTo>
                  <a:cubicBezTo>
                    <a:pt x="852" y="198"/>
                    <a:pt x="912" y="198"/>
                    <a:pt x="1003" y="168"/>
                  </a:cubicBezTo>
                  <a:cubicBezTo>
                    <a:pt x="1024" y="168"/>
                    <a:pt x="1058" y="181"/>
                    <a:pt x="1087" y="181"/>
                  </a:cubicBezTo>
                  <a:cubicBezTo>
                    <a:pt x="1101" y="181"/>
                    <a:pt x="1115" y="178"/>
                    <a:pt x="1125" y="168"/>
                  </a:cubicBezTo>
                  <a:close/>
                  <a:moveTo>
                    <a:pt x="1015" y="0"/>
                  </a:moveTo>
                  <a:cubicBezTo>
                    <a:pt x="943" y="0"/>
                    <a:pt x="867" y="16"/>
                    <a:pt x="791" y="46"/>
                  </a:cubicBezTo>
                  <a:cubicBezTo>
                    <a:pt x="760" y="46"/>
                    <a:pt x="669" y="76"/>
                    <a:pt x="639" y="137"/>
                  </a:cubicBezTo>
                  <a:cubicBezTo>
                    <a:pt x="304" y="259"/>
                    <a:pt x="0" y="532"/>
                    <a:pt x="244" y="745"/>
                  </a:cubicBezTo>
                  <a:cubicBezTo>
                    <a:pt x="279" y="781"/>
                    <a:pt x="336" y="795"/>
                    <a:pt x="395" y="795"/>
                  </a:cubicBezTo>
                  <a:cubicBezTo>
                    <a:pt x="436" y="795"/>
                    <a:pt x="479" y="788"/>
                    <a:pt x="517" y="775"/>
                  </a:cubicBezTo>
                  <a:cubicBezTo>
                    <a:pt x="760" y="745"/>
                    <a:pt x="912" y="654"/>
                    <a:pt x="1155" y="532"/>
                  </a:cubicBezTo>
                  <a:cubicBezTo>
                    <a:pt x="1429" y="411"/>
                    <a:pt x="1611" y="228"/>
                    <a:pt x="1216" y="46"/>
                  </a:cubicBezTo>
                  <a:cubicBezTo>
                    <a:pt x="1155" y="16"/>
                    <a:pt x="1087" y="0"/>
                    <a:pt x="101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2"/>
            <p:cNvSpPr/>
            <p:nvPr/>
          </p:nvSpPr>
          <p:spPr>
            <a:xfrm>
              <a:off x="1878132" y="1743204"/>
              <a:ext cx="109414" cy="70296"/>
            </a:xfrm>
            <a:custGeom>
              <a:avLst/>
              <a:gdLst/>
              <a:ahLst/>
              <a:cxnLst/>
              <a:rect l="l" t="t" r="r" b="b"/>
              <a:pathLst>
                <a:path w="1516" h="974" extrusionOk="0">
                  <a:moveTo>
                    <a:pt x="427" y="130"/>
                  </a:moveTo>
                  <a:cubicBezTo>
                    <a:pt x="518" y="130"/>
                    <a:pt x="618" y="144"/>
                    <a:pt x="699" y="158"/>
                  </a:cubicBezTo>
                  <a:cubicBezTo>
                    <a:pt x="790" y="188"/>
                    <a:pt x="912" y="249"/>
                    <a:pt x="1003" y="310"/>
                  </a:cubicBezTo>
                  <a:lnTo>
                    <a:pt x="1034" y="310"/>
                  </a:lnTo>
                  <a:cubicBezTo>
                    <a:pt x="1003" y="370"/>
                    <a:pt x="1034" y="431"/>
                    <a:pt x="1094" y="431"/>
                  </a:cubicBezTo>
                  <a:cubicBezTo>
                    <a:pt x="1186" y="553"/>
                    <a:pt x="1246" y="644"/>
                    <a:pt x="1277" y="735"/>
                  </a:cubicBezTo>
                  <a:cubicBezTo>
                    <a:pt x="1246" y="766"/>
                    <a:pt x="1246" y="766"/>
                    <a:pt x="1216" y="796"/>
                  </a:cubicBezTo>
                  <a:cubicBezTo>
                    <a:pt x="1246" y="796"/>
                    <a:pt x="1216" y="796"/>
                    <a:pt x="1186" y="826"/>
                  </a:cubicBezTo>
                  <a:lnTo>
                    <a:pt x="1155" y="826"/>
                  </a:lnTo>
                  <a:cubicBezTo>
                    <a:pt x="1003" y="826"/>
                    <a:pt x="912" y="766"/>
                    <a:pt x="760" y="674"/>
                  </a:cubicBezTo>
                  <a:cubicBezTo>
                    <a:pt x="638" y="583"/>
                    <a:pt x="365" y="431"/>
                    <a:pt x="304" y="401"/>
                  </a:cubicBezTo>
                  <a:cubicBezTo>
                    <a:pt x="213" y="310"/>
                    <a:pt x="182" y="249"/>
                    <a:pt x="182" y="218"/>
                  </a:cubicBezTo>
                  <a:cubicBezTo>
                    <a:pt x="216" y="151"/>
                    <a:pt x="315" y="130"/>
                    <a:pt x="427" y="130"/>
                  </a:cubicBezTo>
                  <a:close/>
                  <a:moveTo>
                    <a:pt x="448" y="0"/>
                  </a:moveTo>
                  <a:cubicBezTo>
                    <a:pt x="410" y="0"/>
                    <a:pt x="372" y="2"/>
                    <a:pt x="334" y="6"/>
                  </a:cubicBezTo>
                  <a:cubicBezTo>
                    <a:pt x="182" y="6"/>
                    <a:pt x="0" y="127"/>
                    <a:pt x="30" y="279"/>
                  </a:cubicBezTo>
                  <a:cubicBezTo>
                    <a:pt x="91" y="462"/>
                    <a:pt x="243" y="553"/>
                    <a:pt x="395" y="614"/>
                  </a:cubicBezTo>
                  <a:cubicBezTo>
                    <a:pt x="578" y="735"/>
                    <a:pt x="760" y="857"/>
                    <a:pt x="973" y="948"/>
                  </a:cubicBezTo>
                  <a:cubicBezTo>
                    <a:pt x="1030" y="965"/>
                    <a:pt x="1082" y="974"/>
                    <a:pt x="1130" y="974"/>
                  </a:cubicBezTo>
                  <a:cubicBezTo>
                    <a:pt x="1412" y="974"/>
                    <a:pt x="1515" y="691"/>
                    <a:pt x="1307" y="431"/>
                  </a:cubicBezTo>
                  <a:cubicBezTo>
                    <a:pt x="1246" y="370"/>
                    <a:pt x="1216" y="340"/>
                    <a:pt x="1186" y="310"/>
                  </a:cubicBezTo>
                  <a:cubicBezTo>
                    <a:pt x="999" y="96"/>
                    <a:pt x="719" y="0"/>
                    <a:pt x="44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2"/>
            <p:cNvSpPr/>
            <p:nvPr/>
          </p:nvSpPr>
          <p:spPr>
            <a:xfrm>
              <a:off x="1235357" y="1596186"/>
              <a:ext cx="120095" cy="249284"/>
            </a:xfrm>
            <a:custGeom>
              <a:avLst/>
              <a:gdLst/>
              <a:ahLst/>
              <a:cxnLst/>
              <a:rect l="l" t="t" r="r" b="b"/>
              <a:pathLst>
                <a:path w="1664" h="3454" extrusionOk="0">
                  <a:moveTo>
                    <a:pt x="1546" y="0"/>
                  </a:moveTo>
                  <a:cubicBezTo>
                    <a:pt x="1537" y="0"/>
                    <a:pt x="1528" y="2"/>
                    <a:pt x="1520" y="6"/>
                  </a:cubicBezTo>
                  <a:cubicBezTo>
                    <a:pt x="942" y="67"/>
                    <a:pt x="456" y="492"/>
                    <a:pt x="243" y="1040"/>
                  </a:cubicBezTo>
                  <a:cubicBezTo>
                    <a:pt x="0" y="1556"/>
                    <a:pt x="61" y="2043"/>
                    <a:pt x="547" y="2407"/>
                  </a:cubicBezTo>
                  <a:cubicBezTo>
                    <a:pt x="638" y="2468"/>
                    <a:pt x="790" y="2559"/>
                    <a:pt x="851" y="2590"/>
                  </a:cubicBezTo>
                  <a:cubicBezTo>
                    <a:pt x="821" y="2651"/>
                    <a:pt x="760" y="2803"/>
                    <a:pt x="760" y="2955"/>
                  </a:cubicBezTo>
                  <a:cubicBezTo>
                    <a:pt x="790" y="3137"/>
                    <a:pt x="851" y="3289"/>
                    <a:pt x="973" y="3410"/>
                  </a:cubicBezTo>
                  <a:cubicBezTo>
                    <a:pt x="994" y="3432"/>
                    <a:pt x="1001" y="3453"/>
                    <a:pt x="1035" y="3453"/>
                  </a:cubicBezTo>
                  <a:cubicBezTo>
                    <a:pt x="1049" y="3453"/>
                    <a:pt x="1068" y="3450"/>
                    <a:pt x="1094" y="3441"/>
                  </a:cubicBezTo>
                  <a:cubicBezTo>
                    <a:pt x="1277" y="3350"/>
                    <a:pt x="1094" y="3228"/>
                    <a:pt x="1064" y="3167"/>
                  </a:cubicBezTo>
                  <a:cubicBezTo>
                    <a:pt x="1064" y="3167"/>
                    <a:pt x="1064" y="3137"/>
                    <a:pt x="1064" y="3137"/>
                  </a:cubicBezTo>
                  <a:cubicBezTo>
                    <a:pt x="1064" y="3137"/>
                    <a:pt x="1064" y="3137"/>
                    <a:pt x="1064" y="3106"/>
                  </a:cubicBezTo>
                  <a:cubicBezTo>
                    <a:pt x="1034" y="3106"/>
                    <a:pt x="1003" y="2955"/>
                    <a:pt x="1003" y="2955"/>
                  </a:cubicBezTo>
                  <a:cubicBezTo>
                    <a:pt x="1003" y="2924"/>
                    <a:pt x="1003" y="2894"/>
                    <a:pt x="1003" y="2863"/>
                  </a:cubicBezTo>
                  <a:cubicBezTo>
                    <a:pt x="1034" y="2681"/>
                    <a:pt x="1064" y="2711"/>
                    <a:pt x="1064" y="2529"/>
                  </a:cubicBezTo>
                  <a:cubicBezTo>
                    <a:pt x="1064" y="2468"/>
                    <a:pt x="973" y="2438"/>
                    <a:pt x="882" y="2407"/>
                  </a:cubicBezTo>
                  <a:cubicBezTo>
                    <a:pt x="699" y="2286"/>
                    <a:pt x="608" y="2195"/>
                    <a:pt x="456" y="2012"/>
                  </a:cubicBezTo>
                  <a:cubicBezTo>
                    <a:pt x="152" y="1617"/>
                    <a:pt x="426" y="827"/>
                    <a:pt x="973" y="401"/>
                  </a:cubicBezTo>
                  <a:cubicBezTo>
                    <a:pt x="1064" y="340"/>
                    <a:pt x="1155" y="280"/>
                    <a:pt x="1246" y="249"/>
                  </a:cubicBezTo>
                  <a:cubicBezTo>
                    <a:pt x="1338" y="189"/>
                    <a:pt x="1520" y="219"/>
                    <a:pt x="1611" y="128"/>
                  </a:cubicBezTo>
                  <a:cubicBezTo>
                    <a:pt x="1664" y="75"/>
                    <a:pt x="1603" y="0"/>
                    <a:pt x="1546"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2"/>
            <p:cNvSpPr/>
            <p:nvPr/>
          </p:nvSpPr>
          <p:spPr>
            <a:xfrm>
              <a:off x="1261628" y="1159825"/>
              <a:ext cx="1035531" cy="706857"/>
            </a:xfrm>
            <a:custGeom>
              <a:avLst/>
              <a:gdLst/>
              <a:ahLst/>
              <a:cxnLst/>
              <a:rect l="l" t="t" r="r" b="b"/>
              <a:pathLst>
                <a:path w="14348" h="9794" extrusionOk="0">
                  <a:moveTo>
                    <a:pt x="5411" y="1158"/>
                  </a:moveTo>
                  <a:lnTo>
                    <a:pt x="5411" y="1158"/>
                  </a:lnTo>
                  <a:cubicBezTo>
                    <a:pt x="5563" y="1493"/>
                    <a:pt x="5563" y="1858"/>
                    <a:pt x="5381" y="2192"/>
                  </a:cubicBezTo>
                  <a:cubicBezTo>
                    <a:pt x="5257" y="2371"/>
                    <a:pt x="5164" y="2469"/>
                    <a:pt x="5103" y="2469"/>
                  </a:cubicBezTo>
                  <a:cubicBezTo>
                    <a:pt x="5028" y="2469"/>
                    <a:pt x="5000" y="2326"/>
                    <a:pt x="5016" y="2010"/>
                  </a:cubicBezTo>
                  <a:cubicBezTo>
                    <a:pt x="5016" y="1675"/>
                    <a:pt x="5168" y="1371"/>
                    <a:pt x="5411" y="1158"/>
                  </a:cubicBezTo>
                  <a:close/>
                  <a:moveTo>
                    <a:pt x="11399" y="1888"/>
                  </a:moveTo>
                  <a:lnTo>
                    <a:pt x="11399" y="1888"/>
                  </a:lnTo>
                  <a:cubicBezTo>
                    <a:pt x="11460" y="2131"/>
                    <a:pt x="11399" y="2374"/>
                    <a:pt x="11156" y="2648"/>
                  </a:cubicBezTo>
                  <a:cubicBezTo>
                    <a:pt x="10970" y="2849"/>
                    <a:pt x="10698" y="2956"/>
                    <a:pt x="10491" y="2956"/>
                  </a:cubicBezTo>
                  <a:cubicBezTo>
                    <a:pt x="10292" y="2956"/>
                    <a:pt x="10154" y="2857"/>
                    <a:pt x="10214" y="2648"/>
                  </a:cubicBezTo>
                  <a:cubicBezTo>
                    <a:pt x="10366" y="2222"/>
                    <a:pt x="10883" y="1949"/>
                    <a:pt x="11399" y="1888"/>
                  </a:cubicBezTo>
                  <a:close/>
                  <a:moveTo>
                    <a:pt x="12742" y="2960"/>
                  </a:moveTo>
                  <a:cubicBezTo>
                    <a:pt x="12831" y="2960"/>
                    <a:pt x="12922" y="2967"/>
                    <a:pt x="13010" y="2982"/>
                  </a:cubicBezTo>
                  <a:cubicBezTo>
                    <a:pt x="13041" y="3195"/>
                    <a:pt x="13010" y="3377"/>
                    <a:pt x="12919" y="3590"/>
                  </a:cubicBezTo>
                  <a:cubicBezTo>
                    <a:pt x="12720" y="3875"/>
                    <a:pt x="12361" y="4079"/>
                    <a:pt x="11992" y="4079"/>
                  </a:cubicBezTo>
                  <a:cubicBezTo>
                    <a:pt x="11966" y="4079"/>
                    <a:pt x="11941" y="4078"/>
                    <a:pt x="11916" y="4076"/>
                  </a:cubicBezTo>
                  <a:cubicBezTo>
                    <a:pt x="11369" y="4046"/>
                    <a:pt x="11703" y="3377"/>
                    <a:pt x="12007" y="3195"/>
                  </a:cubicBezTo>
                  <a:cubicBezTo>
                    <a:pt x="12191" y="3034"/>
                    <a:pt x="12463" y="2960"/>
                    <a:pt x="12742" y="2960"/>
                  </a:cubicBezTo>
                  <a:close/>
                  <a:moveTo>
                    <a:pt x="6368" y="4315"/>
                  </a:moveTo>
                  <a:cubicBezTo>
                    <a:pt x="6509" y="4315"/>
                    <a:pt x="6663" y="4446"/>
                    <a:pt x="6718" y="4776"/>
                  </a:cubicBezTo>
                  <a:cubicBezTo>
                    <a:pt x="6749" y="5049"/>
                    <a:pt x="6658" y="5383"/>
                    <a:pt x="6506" y="5718"/>
                  </a:cubicBezTo>
                  <a:cubicBezTo>
                    <a:pt x="6384" y="5627"/>
                    <a:pt x="6262" y="5535"/>
                    <a:pt x="6171" y="5383"/>
                  </a:cubicBezTo>
                  <a:cubicBezTo>
                    <a:pt x="6080" y="5201"/>
                    <a:pt x="6019" y="4988"/>
                    <a:pt x="6080" y="4745"/>
                  </a:cubicBezTo>
                  <a:cubicBezTo>
                    <a:pt x="6141" y="4502"/>
                    <a:pt x="6232" y="4320"/>
                    <a:pt x="6323" y="4320"/>
                  </a:cubicBezTo>
                  <a:cubicBezTo>
                    <a:pt x="6338" y="4317"/>
                    <a:pt x="6353" y="4315"/>
                    <a:pt x="6368" y="4315"/>
                  </a:cubicBezTo>
                  <a:close/>
                  <a:moveTo>
                    <a:pt x="4391" y="4683"/>
                  </a:moveTo>
                  <a:cubicBezTo>
                    <a:pt x="4397" y="4683"/>
                    <a:pt x="4403" y="4684"/>
                    <a:pt x="4408" y="4684"/>
                  </a:cubicBezTo>
                  <a:cubicBezTo>
                    <a:pt x="4712" y="4715"/>
                    <a:pt x="4651" y="5383"/>
                    <a:pt x="4469" y="5961"/>
                  </a:cubicBezTo>
                  <a:cubicBezTo>
                    <a:pt x="4439" y="6052"/>
                    <a:pt x="4378" y="6143"/>
                    <a:pt x="4347" y="6235"/>
                  </a:cubicBezTo>
                  <a:cubicBezTo>
                    <a:pt x="4135" y="6052"/>
                    <a:pt x="4013" y="5779"/>
                    <a:pt x="4013" y="5475"/>
                  </a:cubicBezTo>
                  <a:cubicBezTo>
                    <a:pt x="4013" y="5208"/>
                    <a:pt x="4186" y="4683"/>
                    <a:pt x="4391" y="4683"/>
                  </a:cubicBezTo>
                  <a:close/>
                  <a:moveTo>
                    <a:pt x="4008" y="1"/>
                  </a:moveTo>
                  <a:cubicBezTo>
                    <a:pt x="3904" y="1"/>
                    <a:pt x="3802" y="11"/>
                    <a:pt x="3709" y="34"/>
                  </a:cubicBezTo>
                  <a:cubicBezTo>
                    <a:pt x="3192" y="186"/>
                    <a:pt x="2797" y="520"/>
                    <a:pt x="2463" y="915"/>
                  </a:cubicBezTo>
                  <a:cubicBezTo>
                    <a:pt x="2068" y="1310"/>
                    <a:pt x="1885" y="1888"/>
                    <a:pt x="1946" y="2435"/>
                  </a:cubicBezTo>
                  <a:lnTo>
                    <a:pt x="1764" y="2435"/>
                  </a:lnTo>
                  <a:cubicBezTo>
                    <a:pt x="943" y="2435"/>
                    <a:pt x="396" y="3165"/>
                    <a:pt x="153" y="3864"/>
                  </a:cubicBezTo>
                  <a:cubicBezTo>
                    <a:pt x="1" y="4350"/>
                    <a:pt x="62" y="4867"/>
                    <a:pt x="335" y="5292"/>
                  </a:cubicBezTo>
                  <a:cubicBezTo>
                    <a:pt x="518" y="5566"/>
                    <a:pt x="761" y="5839"/>
                    <a:pt x="1034" y="5961"/>
                  </a:cubicBezTo>
                  <a:cubicBezTo>
                    <a:pt x="1044" y="5964"/>
                    <a:pt x="1054" y="5966"/>
                    <a:pt x="1062" y="5966"/>
                  </a:cubicBezTo>
                  <a:cubicBezTo>
                    <a:pt x="1131" y="5966"/>
                    <a:pt x="1149" y="5866"/>
                    <a:pt x="1095" y="5839"/>
                  </a:cubicBezTo>
                  <a:cubicBezTo>
                    <a:pt x="457" y="5444"/>
                    <a:pt x="122" y="4684"/>
                    <a:pt x="305" y="4046"/>
                  </a:cubicBezTo>
                  <a:cubicBezTo>
                    <a:pt x="514" y="3289"/>
                    <a:pt x="1082" y="2689"/>
                    <a:pt x="1758" y="2689"/>
                  </a:cubicBezTo>
                  <a:cubicBezTo>
                    <a:pt x="1869" y="2689"/>
                    <a:pt x="1983" y="2705"/>
                    <a:pt x="2098" y="2739"/>
                  </a:cubicBezTo>
                  <a:cubicBezTo>
                    <a:pt x="2120" y="2744"/>
                    <a:pt x="2140" y="2747"/>
                    <a:pt x="2160" y="2747"/>
                  </a:cubicBezTo>
                  <a:cubicBezTo>
                    <a:pt x="2249" y="2747"/>
                    <a:pt x="2311" y="2692"/>
                    <a:pt x="2311" y="2617"/>
                  </a:cubicBezTo>
                  <a:cubicBezTo>
                    <a:pt x="2281" y="2465"/>
                    <a:pt x="2220" y="2496"/>
                    <a:pt x="2220" y="2405"/>
                  </a:cubicBezTo>
                  <a:cubicBezTo>
                    <a:pt x="2189" y="2253"/>
                    <a:pt x="2250" y="1675"/>
                    <a:pt x="2341" y="1554"/>
                  </a:cubicBezTo>
                  <a:cubicBezTo>
                    <a:pt x="2585" y="1067"/>
                    <a:pt x="2980" y="672"/>
                    <a:pt x="3436" y="399"/>
                  </a:cubicBezTo>
                  <a:cubicBezTo>
                    <a:pt x="3650" y="286"/>
                    <a:pt x="3857" y="231"/>
                    <a:pt x="4055" y="231"/>
                  </a:cubicBezTo>
                  <a:cubicBezTo>
                    <a:pt x="4389" y="231"/>
                    <a:pt x="4699" y="386"/>
                    <a:pt x="4986" y="672"/>
                  </a:cubicBezTo>
                  <a:cubicBezTo>
                    <a:pt x="5107" y="763"/>
                    <a:pt x="5199" y="855"/>
                    <a:pt x="5259" y="946"/>
                  </a:cubicBezTo>
                  <a:cubicBezTo>
                    <a:pt x="4955" y="1250"/>
                    <a:pt x="4743" y="1645"/>
                    <a:pt x="4743" y="2070"/>
                  </a:cubicBezTo>
                  <a:cubicBezTo>
                    <a:pt x="4743" y="2283"/>
                    <a:pt x="4743" y="2526"/>
                    <a:pt x="4925" y="2648"/>
                  </a:cubicBezTo>
                  <a:cubicBezTo>
                    <a:pt x="4990" y="2687"/>
                    <a:pt x="5053" y="2703"/>
                    <a:pt x="5114" y="2703"/>
                  </a:cubicBezTo>
                  <a:cubicBezTo>
                    <a:pt x="5339" y="2703"/>
                    <a:pt x="5528" y="2474"/>
                    <a:pt x="5624" y="2283"/>
                  </a:cubicBezTo>
                  <a:cubicBezTo>
                    <a:pt x="5837" y="1858"/>
                    <a:pt x="5837" y="1371"/>
                    <a:pt x="5624" y="976"/>
                  </a:cubicBezTo>
                  <a:cubicBezTo>
                    <a:pt x="6043" y="668"/>
                    <a:pt x="6606" y="495"/>
                    <a:pt x="7104" y="495"/>
                  </a:cubicBezTo>
                  <a:cubicBezTo>
                    <a:pt x="7835" y="495"/>
                    <a:pt x="8425" y="868"/>
                    <a:pt x="8208" y="1736"/>
                  </a:cubicBezTo>
                  <a:cubicBezTo>
                    <a:pt x="8208" y="1766"/>
                    <a:pt x="8208" y="1797"/>
                    <a:pt x="8208" y="1797"/>
                  </a:cubicBezTo>
                  <a:cubicBezTo>
                    <a:pt x="8177" y="1858"/>
                    <a:pt x="8147" y="1918"/>
                    <a:pt x="8147" y="1979"/>
                  </a:cubicBezTo>
                  <a:cubicBezTo>
                    <a:pt x="8167" y="2039"/>
                    <a:pt x="8238" y="2085"/>
                    <a:pt x="8302" y="2085"/>
                  </a:cubicBezTo>
                  <a:cubicBezTo>
                    <a:pt x="8337" y="2085"/>
                    <a:pt x="8369" y="2072"/>
                    <a:pt x="8390" y="2040"/>
                  </a:cubicBezTo>
                  <a:cubicBezTo>
                    <a:pt x="8421" y="2010"/>
                    <a:pt x="8451" y="1979"/>
                    <a:pt x="8451" y="1949"/>
                  </a:cubicBezTo>
                  <a:cubicBezTo>
                    <a:pt x="8512" y="1888"/>
                    <a:pt x="8512" y="1888"/>
                    <a:pt x="8572" y="1797"/>
                  </a:cubicBezTo>
                  <a:cubicBezTo>
                    <a:pt x="8986" y="1328"/>
                    <a:pt x="9375" y="1059"/>
                    <a:pt x="9967" y="1059"/>
                  </a:cubicBezTo>
                  <a:cubicBezTo>
                    <a:pt x="10027" y="1059"/>
                    <a:pt x="10089" y="1062"/>
                    <a:pt x="10153" y="1067"/>
                  </a:cubicBezTo>
                  <a:cubicBezTo>
                    <a:pt x="10670" y="1098"/>
                    <a:pt x="11156" y="1341"/>
                    <a:pt x="11339" y="1706"/>
                  </a:cubicBezTo>
                  <a:cubicBezTo>
                    <a:pt x="11065" y="1736"/>
                    <a:pt x="10761" y="1827"/>
                    <a:pt x="10548" y="1979"/>
                  </a:cubicBezTo>
                  <a:cubicBezTo>
                    <a:pt x="10275" y="2162"/>
                    <a:pt x="10001" y="2405"/>
                    <a:pt x="10001" y="2739"/>
                  </a:cubicBezTo>
                  <a:cubicBezTo>
                    <a:pt x="9977" y="3052"/>
                    <a:pt x="10258" y="3193"/>
                    <a:pt x="10527" y="3193"/>
                  </a:cubicBezTo>
                  <a:cubicBezTo>
                    <a:pt x="10598" y="3193"/>
                    <a:pt x="10667" y="3184"/>
                    <a:pt x="10731" y="3165"/>
                  </a:cubicBezTo>
                  <a:cubicBezTo>
                    <a:pt x="11278" y="2982"/>
                    <a:pt x="11734" y="2435"/>
                    <a:pt x="11673" y="1888"/>
                  </a:cubicBezTo>
                  <a:cubicBezTo>
                    <a:pt x="11977" y="1888"/>
                    <a:pt x="12281" y="1979"/>
                    <a:pt x="12494" y="2162"/>
                  </a:cubicBezTo>
                  <a:cubicBezTo>
                    <a:pt x="12706" y="2344"/>
                    <a:pt x="12858" y="2557"/>
                    <a:pt x="12949" y="2800"/>
                  </a:cubicBezTo>
                  <a:cubicBezTo>
                    <a:pt x="12868" y="2785"/>
                    <a:pt x="12787" y="2777"/>
                    <a:pt x="12707" y="2777"/>
                  </a:cubicBezTo>
                  <a:cubicBezTo>
                    <a:pt x="12455" y="2777"/>
                    <a:pt x="12207" y="2851"/>
                    <a:pt x="11977" y="3013"/>
                  </a:cubicBezTo>
                  <a:cubicBezTo>
                    <a:pt x="11642" y="3225"/>
                    <a:pt x="11247" y="3772"/>
                    <a:pt x="11612" y="4137"/>
                  </a:cubicBezTo>
                  <a:cubicBezTo>
                    <a:pt x="11713" y="4218"/>
                    <a:pt x="11842" y="4232"/>
                    <a:pt x="11970" y="4232"/>
                  </a:cubicBezTo>
                  <a:cubicBezTo>
                    <a:pt x="12034" y="4232"/>
                    <a:pt x="12098" y="4228"/>
                    <a:pt x="12159" y="4228"/>
                  </a:cubicBezTo>
                  <a:cubicBezTo>
                    <a:pt x="12494" y="4198"/>
                    <a:pt x="12798" y="4016"/>
                    <a:pt x="13010" y="3742"/>
                  </a:cubicBezTo>
                  <a:cubicBezTo>
                    <a:pt x="13162" y="3560"/>
                    <a:pt x="13223" y="3286"/>
                    <a:pt x="13193" y="3043"/>
                  </a:cubicBezTo>
                  <a:lnTo>
                    <a:pt x="13193" y="3043"/>
                  </a:lnTo>
                  <a:cubicBezTo>
                    <a:pt x="13709" y="3225"/>
                    <a:pt x="14044" y="3620"/>
                    <a:pt x="13801" y="4198"/>
                  </a:cubicBezTo>
                  <a:cubicBezTo>
                    <a:pt x="13770" y="4380"/>
                    <a:pt x="13557" y="4593"/>
                    <a:pt x="13466" y="4624"/>
                  </a:cubicBezTo>
                  <a:cubicBezTo>
                    <a:pt x="13436" y="4624"/>
                    <a:pt x="13436" y="4624"/>
                    <a:pt x="13405" y="4654"/>
                  </a:cubicBezTo>
                  <a:cubicBezTo>
                    <a:pt x="13405" y="4624"/>
                    <a:pt x="13375" y="4593"/>
                    <a:pt x="13375" y="4593"/>
                  </a:cubicBezTo>
                  <a:cubicBezTo>
                    <a:pt x="13343" y="4561"/>
                    <a:pt x="13308" y="4548"/>
                    <a:pt x="13274" y="4548"/>
                  </a:cubicBezTo>
                  <a:cubicBezTo>
                    <a:pt x="13210" y="4548"/>
                    <a:pt x="13152" y="4595"/>
                    <a:pt x="13132" y="4654"/>
                  </a:cubicBezTo>
                  <a:cubicBezTo>
                    <a:pt x="13132" y="4776"/>
                    <a:pt x="13162" y="4745"/>
                    <a:pt x="13162" y="4806"/>
                  </a:cubicBezTo>
                  <a:cubicBezTo>
                    <a:pt x="13253" y="5201"/>
                    <a:pt x="12646" y="5931"/>
                    <a:pt x="12068" y="6113"/>
                  </a:cubicBezTo>
                  <a:cubicBezTo>
                    <a:pt x="11985" y="6141"/>
                    <a:pt x="11901" y="6154"/>
                    <a:pt x="11820" y="6154"/>
                  </a:cubicBezTo>
                  <a:cubicBezTo>
                    <a:pt x="11363" y="6154"/>
                    <a:pt x="10951" y="5751"/>
                    <a:pt x="10822" y="5262"/>
                  </a:cubicBezTo>
                  <a:cubicBezTo>
                    <a:pt x="10822" y="5194"/>
                    <a:pt x="10747" y="5127"/>
                    <a:pt x="10675" y="5127"/>
                  </a:cubicBezTo>
                  <a:cubicBezTo>
                    <a:pt x="10617" y="5127"/>
                    <a:pt x="10562" y="5170"/>
                    <a:pt x="10548" y="5292"/>
                  </a:cubicBezTo>
                  <a:cubicBezTo>
                    <a:pt x="10408" y="5734"/>
                    <a:pt x="10095" y="5977"/>
                    <a:pt x="9723" y="5977"/>
                  </a:cubicBezTo>
                  <a:cubicBezTo>
                    <a:pt x="9532" y="5977"/>
                    <a:pt x="9326" y="5913"/>
                    <a:pt x="9120" y="5779"/>
                  </a:cubicBezTo>
                  <a:cubicBezTo>
                    <a:pt x="8907" y="5627"/>
                    <a:pt x="8664" y="5383"/>
                    <a:pt x="8572" y="5171"/>
                  </a:cubicBezTo>
                  <a:cubicBezTo>
                    <a:pt x="8542" y="5110"/>
                    <a:pt x="8633" y="4867"/>
                    <a:pt x="8421" y="4867"/>
                  </a:cubicBezTo>
                  <a:cubicBezTo>
                    <a:pt x="8360" y="4867"/>
                    <a:pt x="8299" y="4928"/>
                    <a:pt x="8299" y="4958"/>
                  </a:cubicBezTo>
                  <a:cubicBezTo>
                    <a:pt x="8269" y="5110"/>
                    <a:pt x="8269" y="5079"/>
                    <a:pt x="8238" y="5171"/>
                  </a:cubicBezTo>
                  <a:cubicBezTo>
                    <a:pt x="8177" y="5383"/>
                    <a:pt x="7965" y="5687"/>
                    <a:pt x="7752" y="5809"/>
                  </a:cubicBezTo>
                  <a:cubicBezTo>
                    <a:pt x="7558" y="5922"/>
                    <a:pt x="7373" y="5992"/>
                    <a:pt x="7183" y="5992"/>
                  </a:cubicBezTo>
                  <a:cubicBezTo>
                    <a:pt x="7015" y="5992"/>
                    <a:pt x="6843" y="5937"/>
                    <a:pt x="6658" y="5809"/>
                  </a:cubicBezTo>
                  <a:cubicBezTo>
                    <a:pt x="6870" y="5444"/>
                    <a:pt x="6992" y="4988"/>
                    <a:pt x="6901" y="4563"/>
                  </a:cubicBezTo>
                  <a:cubicBezTo>
                    <a:pt x="6840" y="4380"/>
                    <a:pt x="6749" y="4168"/>
                    <a:pt x="6566" y="4107"/>
                  </a:cubicBezTo>
                  <a:cubicBezTo>
                    <a:pt x="6493" y="4074"/>
                    <a:pt x="6427" y="4060"/>
                    <a:pt x="6367" y="4060"/>
                  </a:cubicBezTo>
                  <a:cubicBezTo>
                    <a:pt x="5974" y="4060"/>
                    <a:pt x="5841" y="4676"/>
                    <a:pt x="5867" y="5019"/>
                  </a:cubicBezTo>
                  <a:cubicBezTo>
                    <a:pt x="5898" y="5353"/>
                    <a:pt x="6019" y="5566"/>
                    <a:pt x="6354" y="5809"/>
                  </a:cubicBezTo>
                  <a:cubicBezTo>
                    <a:pt x="6354" y="5839"/>
                    <a:pt x="6384" y="5839"/>
                    <a:pt x="6414" y="5870"/>
                  </a:cubicBezTo>
                  <a:cubicBezTo>
                    <a:pt x="6354" y="5931"/>
                    <a:pt x="6323" y="6022"/>
                    <a:pt x="6262" y="6083"/>
                  </a:cubicBezTo>
                  <a:cubicBezTo>
                    <a:pt x="6080" y="6356"/>
                    <a:pt x="5624" y="6569"/>
                    <a:pt x="5290" y="6569"/>
                  </a:cubicBezTo>
                  <a:cubicBezTo>
                    <a:pt x="4986" y="6569"/>
                    <a:pt x="4743" y="6508"/>
                    <a:pt x="4530" y="6356"/>
                  </a:cubicBezTo>
                  <a:cubicBezTo>
                    <a:pt x="4530" y="6326"/>
                    <a:pt x="4560" y="6295"/>
                    <a:pt x="4560" y="6265"/>
                  </a:cubicBezTo>
                  <a:cubicBezTo>
                    <a:pt x="4828" y="5760"/>
                    <a:pt x="5124" y="4470"/>
                    <a:pt x="4370" y="4470"/>
                  </a:cubicBezTo>
                  <a:cubicBezTo>
                    <a:pt x="4353" y="4470"/>
                    <a:pt x="4335" y="4470"/>
                    <a:pt x="4317" y="4472"/>
                  </a:cubicBezTo>
                  <a:cubicBezTo>
                    <a:pt x="4044" y="4563"/>
                    <a:pt x="3952" y="4867"/>
                    <a:pt x="3892" y="5110"/>
                  </a:cubicBezTo>
                  <a:cubicBezTo>
                    <a:pt x="3740" y="5566"/>
                    <a:pt x="3922" y="6052"/>
                    <a:pt x="4256" y="6356"/>
                  </a:cubicBezTo>
                  <a:cubicBezTo>
                    <a:pt x="4044" y="6630"/>
                    <a:pt x="3740" y="6873"/>
                    <a:pt x="3405" y="6934"/>
                  </a:cubicBezTo>
                  <a:lnTo>
                    <a:pt x="3375" y="6934"/>
                  </a:lnTo>
                  <a:cubicBezTo>
                    <a:pt x="3314" y="6934"/>
                    <a:pt x="3314" y="6934"/>
                    <a:pt x="3192" y="6903"/>
                  </a:cubicBezTo>
                  <a:cubicBezTo>
                    <a:pt x="3071" y="6812"/>
                    <a:pt x="3040" y="6782"/>
                    <a:pt x="2949" y="6690"/>
                  </a:cubicBezTo>
                  <a:cubicBezTo>
                    <a:pt x="2889" y="6630"/>
                    <a:pt x="2828" y="6569"/>
                    <a:pt x="2828" y="6508"/>
                  </a:cubicBezTo>
                  <a:cubicBezTo>
                    <a:pt x="2797" y="6417"/>
                    <a:pt x="2797" y="6356"/>
                    <a:pt x="2737" y="6295"/>
                  </a:cubicBezTo>
                  <a:cubicBezTo>
                    <a:pt x="2722" y="6281"/>
                    <a:pt x="2705" y="6275"/>
                    <a:pt x="2687" y="6275"/>
                  </a:cubicBezTo>
                  <a:cubicBezTo>
                    <a:pt x="2627" y="6275"/>
                    <a:pt x="2561" y="6340"/>
                    <a:pt x="2585" y="6386"/>
                  </a:cubicBezTo>
                  <a:cubicBezTo>
                    <a:pt x="2645" y="6569"/>
                    <a:pt x="2554" y="6812"/>
                    <a:pt x="2493" y="7116"/>
                  </a:cubicBezTo>
                  <a:cubicBezTo>
                    <a:pt x="2341" y="7785"/>
                    <a:pt x="2098" y="8423"/>
                    <a:pt x="1825" y="9001"/>
                  </a:cubicBezTo>
                  <a:cubicBezTo>
                    <a:pt x="1703" y="9244"/>
                    <a:pt x="1521" y="9487"/>
                    <a:pt x="1399" y="9730"/>
                  </a:cubicBezTo>
                  <a:cubicBezTo>
                    <a:pt x="1399" y="9768"/>
                    <a:pt x="1434" y="9794"/>
                    <a:pt x="1468" y="9794"/>
                  </a:cubicBezTo>
                  <a:cubicBezTo>
                    <a:pt x="1489" y="9794"/>
                    <a:pt x="1509" y="9784"/>
                    <a:pt x="1521" y="9760"/>
                  </a:cubicBezTo>
                  <a:cubicBezTo>
                    <a:pt x="1855" y="9274"/>
                    <a:pt x="2159" y="8757"/>
                    <a:pt x="2341" y="8180"/>
                  </a:cubicBezTo>
                  <a:cubicBezTo>
                    <a:pt x="2524" y="7724"/>
                    <a:pt x="2676" y="7238"/>
                    <a:pt x="2737" y="6751"/>
                  </a:cubicBezTo>
                  <a:cubicBezTo>
                    <a:pt x="2858" y="6903"/>
                    <a:pt x="3040" y="7025"/>
                    <a:pt x="3223" y="7086"/>
                  </a:cubicBezTo>
                  <a:cubicBezTo>
                    <a:pt x="3278" y="7113"/>
                    <a:pt x="3334" y="7124"/>
                    <a:pt x="3388" y="7124"/>
                  </a:cubicBezTo>
                  <a:cubicBezTo>
                    <a:pt x="3513" y="7124"/>
                    <a:pt x="3634" y="7067"/>
                    <a:pt x="3740" y="7025"/>
                  </a:cubicBezTo>
                  <a:cubicBezTo>
                    <a:pt x="4013" y="6903"/>
                    <a:pt x="4256" y="6721"/>
                    <a:pt x="4408" y="6508"/>
                  </a:cubicBezTo>
                  <a:cubicBezTo>
                    <a:pt x="4439" y="6508"/>
                    <a:pt x="4439" y="6538"/>
                    <a:pt x="4469" y="6538"/>
                  </a:cubicBezTo>
                  <a:cubicBezTo>
                    <a:pt x="4706" y="6674"/>
                    <a:pt x="4976" y="6742"/>
                    <a:pt x="5245" y="6742"/>
                  </a:cubicBezTo>
                  <a:cubicBezTo>
                    <a:pt x="5702" y="6742"/>
                    <a:pt x="6158" y="6545"/>
                    <a:pt x="6445" y="6143"/>
                  </a:cubicBezTo>
                  <a:cubicBezTo>
                    <a:pt x="6475" y="6083"/>
                    <a:pt x="6506" y="6022"/>
                    <a:pt x="6536" y="5991"/>
                  </a:cubicBezTo>
                  <a:cubicBezTo>
                    <a:pt x="6753" y="6118"/>
                    <a:pt x="6980" y="6191"/>
                    <a:pt x="7206" y="6191"/>
                  </a:cubicBezTo>
                  <a:cubicBezTo>
                    <a:pt x="7360" y="6191"/>
                    <a:pt x="7513" y="6157"/>
                    <a:pt x="7661" y="6083"/>
                  </a:cubicBezTo>
                  <a:cubicBezTo>
                    <a:pt x="7965" y="5961"/>
                    <a:pt x="8238" y="5657"/>
                    <a:pt x="8390" y="5383"/>
                  </a:cubicBezTo>
                  <a:cubicBezTo>
                    <a:pt x="8481" y="5505"/>
                    <a:pt x="8572" y="5627"/>
                    <a:pt x="8664" y="5748"/>
                  </a:cubicBezTo>
                  <a:cubicBezTo>
                    <a:pt x="9006" y="6076"/>
                    <a:pt x="9374" y="6237"/>
                    <a:pt x="9713" y="6237"/>
                  </a:cubicBezTo>
                  <a:cubicBezTo>
                    <a:pt x="10098" y="6237"/>
                    <a:pt x="10444" y="6030"/>
                    <a:pt x="10670" y="5627"/>
                  </a:cubicBezTo>
                  <a:cubicBezTo>
                    <a:pt x="10883" y="6083"/>
                    <a:pt x="11308" y="6417"/>
                    <a:pt x="11794" y="6417"/>
                  </a:cubicBezTo>
                  <a:cubicBezTo>
                    <a:pt x="12159" y="6417"/>
                    <a:pt x="12494" y="6235"/>
                    <a:pt x="12767" y="5991"/>
                  </a:cubicBezTo>
                  <a:cubicBezTo>
                    <a:pt x="13010" y="5809"/>
                    <a:pt x="13253" y="5596"/>
                    <a:pt x="13375" y="5292"/>
                  </a:cubicBezTo>
                  <a:cubicBezTo>
                    <a:pt x="13436" y="5171"/>
                    <a:pt x="13466" y="4988"/>
                    <a:pt x="13466" y="4836"/>
                  </a:cubicBezTo>
                  <a:cubicBezTo>
                    <a:pt x="13649" y="4776"/>
                    <a:pt x="13801" y="4624"/>
                    <a:pt x="13892" y="4472"/>
                  </a:cubicBezTo>
                  <a:cubicBezTo>
                    <a:pt x="14348" y="3712"/>
                    <a:pt x="13861" y="3043"/>
                    <a:pt x="13162" y="2861"/>
                  </a:cubicBezTo>
                  <a:lnTo>
                    <a:pt x="13162" y="2830"/>
                  </a:lnTo>
                  <a:cubicBezTo>
                    <a:pt x="13010" y="2070"/>
                    <a:pt x="12311" y="1706"/>
                    <a:pt x="11612" y="1675"/>
                  </a:cubicBezTo>
                  <a:cubicBezTo>
                    <a:pt x="11551" y="1584"/>
                    <a:pt x="11490" y="1462"/>
                    <a:pt x="11369" y="1371"/>
                  </a:cubicBezTo>
                  <a:cubicBezTo>
                    <a:pt x="10980" y="982"/>
                    <a:pt x="10435" y="827"/>
                    <a:pt x="9906" y="827"/>
                  </a:cubicBezTo>
                  <a:cubicBezTo>
                    <a:pt x="9774" y="827"/>
                    <a:pt x="9642" y="836"/>
                    <a:pt x="9515" y="855"/>
                  </a:cubicBezTo>
                  <a:cubicBezTo>
                    <a:pt x="9120" y="946"/>
                    <a:pt x="8785" y="1158"/>
                    <a:pt x="8512" y="1432"/>
                  </a:cubicBezTo>
                  <a:cubicBezTo>
                    <a:pt x="8530" y="600"/>
                    <a:pt x="7838" y="274"/>
                    <a:pt x="7083" y="274"/>
                  </a:cubicBezTo>
                  <a:cubicBezTo>
                    <a:pt x="6568" y="274"/>
                    <a:pt x="6024" y="426"/>
                    <a:pt x="5655" y="672"/>
                  </a:cubicBezTo>
                  <a:cubicBezTo>
                    <a:pt x="5594" y="703"/>
                    <a:pt x="5533" y="733"/>
                    <a:pt x="5472" y="794"/>
                  </a:cubicBezTo>
                  <a:cubicBezTo>
                    <a:pt x="5472" y="763"/>
                    <a:pt x="5442" y="763"/>
                    <a:pt x="5442" y="733"/>
                  </a:cubicBezTo>
                  <a:cubicBezTo>
                    <a:pt x="5168" y="459"/>
                    <a:pt x="4864" y="216"/>
                    <a:pt x="4499" y="64"/>
                  </a:cubicBezTo>
                  <a:cubicBezTo>
                    <a:pt x="4349" y="27"/>
                    <a:pt x="4176" y="1"/>
                    <a:pt x="400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2"/>
            <p:cNvSpPr/>
            <p:nvPr/>
          </p:nvSpPr>
          <p:spPr>
            <a:xfrm>
              <a:off x="1207642" y="1626138"/>
              <a:ext cx="995187" cy="880144"/>
            </a:xfrm>
            <a:custGeom>
              <a:avLst/>
              <a:gdLst/>
              <a:ahLst/>
              <a:cxnLst/>
              <a:rect l="l" t="t" r="r" b="b"/>
              <a:pathLst>
                <a:path w="13789" h="12195" extrusionOk="0">
                  <a:moveTo>
                    <a:pt x="12564" y="1"/>
                  </a:moveTo>
                  <a:cubicBezTo>
                    <a:pt x="12454" y="1"/>
                    <a:pt x="12341" y="105"/>
                    <a:pt x="12390" y="229"/>
                  </a:cubicBezTo>
                  <a:cubicBezTo>
                    <a:pt x="12390" y="351"/>
                    <a:pt x="12421" y="625"/>
                    <a:pt x="12451" y="685"/>
                  </a:cubicBezTo>
                  <a:cubicBezTo>
                    <a:pt x="12512" y="1081"/>
                    <a:pt x="12542" y="1445"/>
                    <a:pt x="12573" y="2023"/>
                  </a:cubicBezTo>
                  <a:cubicBezTo>
                    <a:pt x="12603" y="3451"/>
                    <a:pt x="12330" y="4789"/>
                    <a:pt x="11661" y="6005"/>
                  </a:cubicBezTo>
                  <a:cubicBezTo>
                    <a:pt x="10962" y="7281"/>
                    <a:pt x="9594" y="7980"/>
                    <a:pt x="8074" y="8223"/>
                  </a:cubicBezTo>
                  <a:cubicBezTo>
                    <a:pt x="7734" y="8288"/>
                    <a:pt x="7387" y="8321"/>
                    <a:pt x="7040" y="8321"/>
                  </a:cubicBezTo>
                  <a:cubicBezTo>
                    <a:pt x="6085" y="8321"/>
                    <a:pt x="5130" y="8076"/>
                    <a:pt x="4305" y="7585"/>
                  </a:cubicBezTo>
                  <a:cubicBezTo>
                    <a:pt x="3971" y="7433"/>
                    <a:pt x="3576" y="7190"/>
                    <a:pt x="3333" y="7038"/>
                  </a:cubicBezTo>
                  <a:cubicBezTo>
                    <a:pt x="3029" y="6765"/>
                    <a:pt x="2664" y="6339"/>
                    <a:pt x="2451" y="6096"/>
                  </a:cubicBezTo>
                  <a:cubicBezTo>
                    <a:pt x="2299" y="5913"/>
                    <a:pt x="2208" y="5670"/>
                    <a:pt x="2117" y="5488"/>
                  </a:cubicBezTo>
                  <a:cubicBezTo>
                    <a:pt x="2117" y="5407"/>
                    <a:pt x="2063" y="5366"/>
                    <a:pt x="2000" y="5366"/>
                  </a:cubicBezTo>
                  <a:cubicBezTo>
                    <a:pt x="1968" y="5366"/>
                    <a:pt x="1934" y="5376"/>
                    <a:pt x="1904" y="5397"/>
                  </a:cubicBezTo>
                  <a:cubicBezTo>
                    <a:pt x="1782" y="5457"/>
                    <a:pt x="1782" y="5457"/>
                    <a:pt x="1661" y="5518"/>
                  </a:cubicBezTo>
                  <a:cubicBezTo>
                    <a:pt x="1573" y="5531"/>
                    <a:pt x="1469" y="5538"/>
                    <a:pt x="1362" y="5538"/>
                  </a:cubicBezTo>
                  <a:cubicBezTo>
                    <a:pt x="1212" y="5538"/>
                    <a:pt x="1056" y="5523"/>
                    <a:pt x="931" y="5488"/>
                  </a:cubicBezTo>
                  <a:cubicBezTo>
                    <a:pt x="840" y="5488"/>
                    <a:pt x="658" y="5366"/>
                    <a:pt x="567" y="5306"/>
                  </a:cubicBezTo>
                  <a:cubicBezTo>
                    <a:pt x="475" y="5184"/>
                    <a:pt x="384" y="4880"/>
                    <a:pt x="354" y="4698"/>
                  </a:cubicBezTo>
                  <a:cubicBezTo>
                    <a:pt x="354" y="4546"/>
                    <a:pt x="445" y="4120"/>
                    <a:pt x="536" y="3938"/>
                  </a:cubicBezTo>
                  <a:cubicBezTo>
                    <a:pt x="627" y="3786"/>
                    <a:pt x="749" y="3725"/>
                    <a:pt x="931" y="3603"/>
                  </a:cubicBezTo>
                  <a:cubicBezTo>
                    <a:pt x="1205" y="3451"/>
                    <a:pt x="1326" y="3421"/>
                    <a:pt x="1661" y="3421"/>
                  </a:cubicBezTo>
                  <a:cubicBezTo>
                    <a:pt x="1752" y="3421"/>
                    <a:pt x="1874" y="3451"/>
                    <a:pt x="1934" y="3482"/>
                  </a:cubicBezTo>
                  <a:cubicBezTo>
                    <a:pt x="2026" y="3543"/>
                    <a:pt x="2147" y="3725"/>
                    <a:pt x="2238" y="3755"/>
                  </a:cubicBezTo>
                  <a:cubicBezTo>
                    <a:pt x="2299" y="3755"/>
                    <a:pt x="2329" y="3664"/>
                    <a:pt x="2299" y="3603"/>
                  </a:cubicBezTo>
                  <a:cubicBezTo>
                    <a:pt x="2208" y="3512"/>
                    <a:pt x="2086" y="3391"/>
                    <a:pt x="1965" y="3299"/>
                  </a:cubicBezTo>
                  <a:cubicBezTo>
                    <a:pt x="1843" y="3239"/>
                    <a:pt x="1691" y="3208"/>
                    <a:pt x="1509" y="3208"/>
                  </a:cubicBezTo>
                  <a:cubicBezTo>
                    <a:pt x="1174" y="3208"/>
                    <a:pt x="840" y="3360"/>
                    <a:pt x="597" y="3573"/>
                  </a:cubicBezTo>
                  <a:cubicBezTo>
                    <a:pt x="384" y="3725"/>
                    <a:pt x="263" y="3968"/>
                    <a:pt x="202" y="4242"/>
                  </a:cubicBezTo>
                  <a:cubicBezTo>
                    <a:pt x="111" y="4576"/>
                    <a:pt x="171" y="4941"/>
                    <a:pt x="354" y="5306"/>
                  </a:cubicBezTo>
                  <a:cubicBezTo>
                    <a:pt x="445" y="5457"/>
                    <a:pt x="658" y="5609"/>
                    <a:pt x="870" y="5670"/>
                  </a:cubicBezTo>
                  <a:cubicBezTo>
                    <a:pt x="1022" y="5731"/>
                    <a:pt x="1205" y="5731"/>
                    <a:pt x="1357" y="5731"/>
                  </a:cubicBezTo>
                  <a:cubicBezTo>
                    <a:pt x="1570" y="5731"/>
                    <a:pt x="1782" y="5701"/>
                    <a:pt x="1965" y="5609"/>
                  </a:cubicBezTo>
                  <a:cubicBezTo>
                    <a:pt x="2086" y="5883"/>
                    <a:pt x="2238" y="6126"/>
                    <a:pt x="2421" y="6309"/>
                  </a:cubicBezTo>
                  <a:cubicBezTo>
                    <a:pt x="2633" y="6582"/>
                    <a:pt x="2877" y="6825"/>
                    <a:pt x="3120" y="7068"/>
                  </a:cubicBezTo>
                  <a:cubicBezTo>
                    <a:pt x="2998" y="7008"/>
                    <a:pt x="2877" y="6947"/>
                    <a:pt x="2755" y="6916"/>
                  </a:cubicBezTo>
                  <a:cubicBezTo>
                    <a:pt x="2627" y="6889"/>
                    <a:pt x="2500" y="6876"/>
                    <a:pt x="2377" y="6876"/>
                  </a:cubicBezTo>
                  <a:cubicBezTo>
                    <a:pt x="1416" y="6876"/>
                    <a:pt x="613" y="7666"/>
                    <a:pt x="263" y="8527"/>
                  </a:cubicBezTo>
                  <a:cubicBezTo>
                    <a:pt x="202" y="8679"/>
                    <a:pt x="80" y="8953"/>
                    <a:pt x="19" y="9135"/>
                  </a:cubicBezTo>
                  <a:cubicBezTo>
                    <a:pt x="1" y="9173"/>
                    <a:pt x="28" y="9199"/>
                    <a:pt x="59" y="9199"/>
                  </a:cubicBezTo>
                  <a:cubicBezTo>
                    <a:pt x="79" y="9199"/>
                    <a:pt x="99" y="9189"/>
                    <a:pt x="111" y="9166"/>
                  </a:cubicBezTo>
                  <a:cubicBezTo>
                    <a:pt x="384" y="8467"/>
                    <a:pt x="749" y="7859"/>
                    <a:pt x="1387" y="7403"/>
                  </a:cubicBezTo>
                  <a:cubicBezTo>
                    <a:pt x="1707" y="7218"/>
                    <a:pt x="2036" y="7107"/>
                    <a:pt x="2359" y="7107"/>
                  </a:cubicBezTo>
                  <a:cubicBezTo>
                    <a:pt x="2619" y="7107"/>
                    <a:pt x="2875" y="7179"/>
                    <a:pt x="3120" y="7342"/>
                  </a:cubicBezTo>
                  <a:cubicBezTo>
                    <a:pt x="3272" y="7403"/>
                    <a:pt x="3393" y="7585"/>
                    <a:pt x="3545" y="7768"/>
                  </a:cubicBezTo>
                  <a:cubicBezTo>
                    <a:pt x="3849" y="8072"/>
                    <a:pt x="4062" y="8406"/>
                    <a:pt x="4275" y="8862"/>
                  </a:cubicBezTo>
                  <a:cubicBezTo>
                    <a:pt x="4336" y="9014"/>
                    <a:pt x="4457" y="9135"/>
                    <a:pt x="4548" y="9287"/>
                  </a:cubicBezTo>
                  <a:cubicBezTo>
                    <a:pt x="4731" y="9561"/>
                    <a:pt x="4822" y="9743"/>
                    <a:pt x="4913" y="9834"/>
                  </a:cubicBezTo>
                  <a:cubicBezTo>
                    <a:pt x="4913" y="9834"/>
                    <a:pt x="4913" y="9834"/>
                    <a:pt x="4944" y="9865"/>
                  </a:cubicBezTo>
                  <a:cubicBezTo>
                    <a:pt x="4396" y="10442"/>
                    <a:pt x="3758" y="11020"/>
                    <a:pt x="2998" y="11476"/>
                  </a:cubicBezTo>
                  <a:cubicBezTo>
                    <a:pt x="2568" y="11729"/>
                    <a:pt x="2369" y="11856"/>
                    <a:pt x="1998" y="11856"/>
                  </a:cubicBezTo>
                  <a:cubicBezTo>
                    <a:pt x="1924" y="11856"/>
                    <a:pt x="1843" y="11851"/>
                    <a:pt x="1752" y="11841"/>
                  </a:cubicBezTo>
                  <a:cubicBezTo>
                    <a:pt x="1539" y="11810"/>
                    <a:pt x="1539" y="11810"/>
                    <a:pt x="1478" y="11810"/>
                  </a:cubicBezTo>
                  <a:cubicBezTo>
                    <a:pt x="1448" y="11795"/>
                    <a:pt x="1418" y="11787"/>
                    <a:pt x="1391" y="11787"/>
                  </a:cubicBezTo>
                  <a:cubicBezTo>
                    <a:pt x="1364" y="11787"/>
                    <a:pt x="1342" y="11795"/>
                    <a:pt x="1326" y="11810"/>
                  </a:cubicBezTo>
                  <a:cubicBezTo>
                    <a:pt x="1174" y="11901"/>
                    <a:pt x="1205" y="12114"/>
                    <a:pt x="1387" y="12145"/>
                  </a:cubicBezTo>
                  <a:cubicBezTo>
                    <a:pt x="1565" y="12180"/>
                    <a:pt x="1743" y="12195"/>
                    <a:pt x="1927" y="12195"/>
                  </a:cubicBezTo>
                  <a:cubicBezTo>
                    <a:pt x="2058" y="12195"/>
                    <a:pt x="2191" y="12188"/>
                    <a:pt x="2329" y="12175"/>
                  </a:cubicBezTo>
                  <a:cubicBezTo>
                    <a:pt x="2573" y="12114"/>
                    <a:pt x="2785" y="11993"/>
                    <a:pt x="2998" y="11901"/>
                  </a:cubicBezTo>
                  <a:cubicBezTo>
                    <a:pt x="3545" y="11597"/>
                    <a:pt x="4062" y="11263"/>
                    <a:pt x="4518" y="10807"/>
                  </a:cubicBezTo>
                  <a:cubicBezTo>
                    <a:pt x="4731" y="10625"/>
                    <a:pt x="5004" y="10351"/>
                    <a:pt x="5095" y="10260"/>
                  </a:cubicBezTo>
                  <a:cubicBezTo>
                    <a:pt x="5217" y="10047"/>
                    <a:pt x="5339" y="10047"/>
                    <a:pt x="5308" y="9804"/>
                  </a:cubicBezTo>
                  <a:cubicBezTo>
                    <a:pt x="5278" y="9713"/>
                    <a:pt x="5217" y="9622"/>
                    <a:pt x="5156" y="9561"/>
                  </a:cubicBezTo>
                  <a:cubicBezTo>
                    <a:pt x="5004" y="9379"/>
                    <a:pt x="5065" y="9470"/>
                    <a:pt x="4944" y="9287"/>
                  </a:cubicBezTo>
                  <a:cubicBezTo>
                    <a:pt x="4731" y="8983"/>
                    <a:pt x="4640" y="8862"/>
                    <a:pt x="4488" y="8527"/>
                  </a:cubicBezTo>
                  <a:cubicBezTo>
                    <a:pt x="4305" y="8223"/>
                    <a:pt x="4153" y="8072"/>
                    <a:pt x="3971" y="7828"/>
                  </a:cubicBezTo>
                  <a:cubicBezTo>
                    <a:pt x="3849" y="7676"/>
                    <a:pt x="3697" y="7555"/>
                    <a:pt x="3576" y="7433"/>
                  </a:cubicBezTo>
                  <a:lnTo>
                    <a:pt x="3576" y="7433"/>
                  </a:lnTo>
                  <a:cubicBezTo>
                    <a:pt x="3819" y="7585"/>
                    <a:pt x="4092" y="7737"/>
                    <a:pt x="4336" y="7859"/>
                  </a:cubicBezTo>
                  <a:cubicBezTo>
                    <a:pt x="4670" y="8041"/>
                    <a:pt x="5004" y="8223"/>
                    <a:pt x="5369" y="8315"/>
                  </a:cubicBezTo>
                  <a:cubicBezTo>
                    <a:pt x="5910" y="8501"/>
                    <a:pt x="6489" y="8583"/>
                    <a:pt x="7068" y="8583"/>
                  </a:cubicBezTo>
                  <a:cubicBezTo>
                    <a:pt x="7531" y="8583"/>
                    <a:pt x="7994" y="8531"/>
                    <a:pt x="8439" y="8436"/>
                  </a:cubicBezTo>
                  <a:cubicBezTo>
                    <a:pt x="9564" y="8223"/>
                    <a:pt x="10628" y="7676"/>
                    <a:pt x="11418" y="6856"/>
                  </a:cubicBezTo>
                  <a:cubicBezTo>
                    <a:pt x="11843" y="6369"/>
                    <a:pt x="12117" y="5761"/>
                    <a:pt x="12330" y="5154"/>
                  </a:cubicBezTo>
                  <a:cubicBezTo>
                    <a:pt x="12360" y="5062"/>
                    <a:pt x="12421" y="4941"/>
                    <a:pt x="12451" y="4819"/>
                  </a:cubicBezTo>
                  <a:cubicBezTo>
                    <a:pt x="12816" y="5002"/>
                    <a:pt x="12907" y="5306"/>
                    <a:pt x="13120" y="5731"/>
                  </a:cubicBezTo>
                  <a:cubicBezTo>
                    <a:pt x="13150" y="5853"/>
                    <a:pt x="13302" y="6126"/>
                    <a:pt x="13333" y="6278"/>
                  </a:cubicBezTo>
                  <a:cubicBezTo>
                    <a:pt x="13394" y="6461"/>
                    <a:pt x="13424" y="6613"/>
                    <a:pt x="13515" y="6734"/>
                  </a:cubicBezTo>
                  <a:cubicBezTo>
                    <a:pt x="13546" y="6825"/>
                    <a:pt x="13576" y="6795"/>
                    <a:pt x="13394" y="7099"/>
                  </a:cubicBezTo>
                  <a:cubicBezTo>
                    <a:pt x="13059" y="7555"/>
                    <a:pt x="12421" y="8011"/>
                    <a:pt x="11935" y="8467"/>
                  </a:cubicBezTo>
                  <a:cubicBezTo>
                    <a:pt x="11631" y="8710"/>
                    <a:pt x="11266" y="9044"/>
                    <a:pt x="10962" y="9257"/>
                  </a:cubicBezTo>
                  <a:cubicBezTo>
                    <a:pt x="10536" y="9561"/>
                    <a:pt x="10050" y="9804"/>
                    <a:pt x="9685" y="9956"/>
                  </a:cubicBezTo>
                  <a:cubicBezTo>
                    <a:pt x="9594" y="9986"/>
                    <a:pt x="9564" y="10138"/>
                    <a:pt x="9655" y="10199"/>
                  </a:cubicBezTo>
                  <a:cubicBezTo>
                    <a:pt x="9671" y="10202"/>
                    <a:pt x="9688" y="10204"/>
                    <a:pt x="9704" y="10204"/>
                  </a:cubicBezTo>
                  <a:cubicBezTo>
                    <a:pt x="9839" y="10204"/>
                    <a:pt x="9972" y="10101"/>
                    <a:pt x="10080" y="10047"/>
                  </a:cubicBezTo>
                  <a:cubicBezTo>
                    <a:pt x="10476" y="9895"/>
                    <a:pt x="10810" y="9682"/>
                    <a:pt x="11144" y="9439"/>
                  </a:cubicBezTo>
                  <a:cubicBezTo>
                    <a:pt x="11752" y="8953"/>
                    <a:pt x="12147" y="8649"/>
                    <a:pt x="12755" y="8102"/>
                  </a:cubicBezTo>
                  <a:cubicBezTo>
                    <a:pt x="13090" y="7828"/>
                    <a:pt x="13454" y="7524"/>
                    <a:pt x="13667" y="7129"/>
                  </a:cubicBezTo>
                  <a:cubicBezTo>
                    <a:pt x="13728" y="7038"/>
                    <a:pt x="13789" y="6916"/>
                    <a:pt x="13789" y="6795"/>
                  </a:cubicBezTo>
                  <a:cubicBezTo>
                    <a:pt x="13758" y="6673"/>
                    <a:pt x="13728" y="6582"/>
                    <a:pt x="13697" y="6552"/>
                  </a:cubicBezTo>
                  <a:cubicBezTo>
                    <a:pt x="13637" y="6309"/>
                    <a:pt x="13576" y="6065"/>
                    <a:pt x="13454" y="5853"/>
                  </a:cubicBezTo>
                  <a:cubicBezTo>
                    <a:pt x="13394" y="5670"/>
                    <a:pt x="13150" y="5062"/>
                    <a:pt x="12877" y="4819"/>
                  </a:cubicBezTo>
                  <a:cubicBezTo>
                    <a:pt x="12786" y="4758"/>
                    <a:pt x="12664" y="4667"/>
                    <a:pt x="12542" y="4606"/>
                  </a:cubicBezTo>
                  <a:cubicBezTo>
                    <a:pt x="12786" y="3786"/>
                    <a:pt x="12907" y="2904"/>
                    <a:pt x="12907" y="2023"/>
                  </a:cubicBezTo>
                  <a:cubicBezTo>
                    <a:pt x="12907" y="1536"/>
                    <a:pt x="12816" y="746"/>
                    <a:pt x="12786" y="564"/>
                  </a:cubicBezTo>
                  <a:cubicBezTo>
                    <a:pt x="12755" y="442"/>
                    <a:pt x="12755" y="321"/>
                    <a:pt x="12725" y="199"/>
                  </a:cubicBezTo>
                  <a:cubicBezTo>
                    <a:pt x="12725" y="138"/>
                    <a:pt x="12694" y="47"/>
                    <a:pt x="12634" y="17"/>
                  </a:cubicBezTo>
                  <a:cubicBezTo>
                    <a:pt x="12612" y="6"/>
                    <a:pt x="12588" y="1"/>
                    <a:pt x="12564"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2"/>
            <p:cNvSpPr/>
            <p:nvPr/>
          </p:nvSpPr>
          <p:spPr>
            <a:xfrm>
              <a:off x="1272598" y="1917719"/>
              <a:ext cx="79101" cy="29952"/>
            </a:xfrm>
            <a:custGeom>
              <a:avLst/>
              <a:gdLst/>
              <a:ahLst/>
              <a:cxnLst/>
              <a:rect l="l" t="t" r="r" b="b"/>
              <a:pathLst>
                <a:path w="1096" h="415" extrusionOk="0">
                  <a:moveTo>
                    <a:pt x="453" y="0"/>
                  </a:moveTo>
                  <a:cubicBezTo>
                    <a:pt x="372" y="0"/>
                    <a:pt x="292" y="15"/>
                    <a:pt x="214" y="50"/>
                  </a:cubicBezTo>
                  <a:cubicBezTo>
                    <a:pt x="153" y="80"/>
                    <a:pt x="1" y="110"/>
                    <a:pt x="31" y="232"/>
                  </a:cubicBezTo>
                  <a:cubicBezTo>
                    <a:pt x="31" y="282"/>
                    <a:pt x="92" y="331"/>
                    <a:pt x="147" y="331"/>
                  </a:cubicBezTo>
                  <a:cubicBezTo>
                    <a:pt x="160" y="331"/>
                    <a:pt x="172" y="329"/>
                    <a:pt x="183" y="323"/>
                  </a:cubicBezTo>
                  <a:cubicBezTo>
                    <a:pt x="214" y="293"/>
                    <a:pt x="214" y="293"/>
                    <a:pt x="244" y="262"/>
                  </a:cubicBezTo>
                  <a:cubicBezTo>
                    <a:pt x="335" y="232"/>
                    <a:pt x="396" y="232"/>
                    <a:pt x="426" y="232"/>
                  </a:cubicBezTo>
                  <a:lnTo>
                    <a:pt x="518" y="232"/>
                  </a:lnTo>
                  <a:cubicBezTo>
                    <a:pt x="670" y="262"/>
                    <a:pt x="730" y="293"/>
                    <a:pt x="822" y="354"/>
                  </a:cubicBezTo>
                  <a:cubicBezTo>
                    <a:pt x="882" y="384"/>
                    <a:pt x="943" y="414"/>
                    <a:pt x="1004" y="414"/>
                  </a:cubicBezTo>
                  <a:cubicBezTo>
                    <a:pt x="1095" y="384"/>
                    <a:pt x="1095" y="262"/>
                    <a:pt x="1004" y="202"/>
                  </a:cubicBezTo>
                  <a:cubicBezTo>
                    <a:pt x="852" y="93"/>
                    <a:pt x="653" y="0"/>
                    <a:pt x="453"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2"/>
            <p:cNvSpPr/>
            <p:nvPr/>
          </p:nvSpPr>
          <p:spPr>
            <a:xfrm>
              <a:off x="1539062" y="2218177"/>
              <a:ext cx="233839" cy="116631"/>
            </a:xfrm>
            <a:custGeom>
              <a:avLst/>
              <a:gdLst/>
              <a:ahLst/>
              <a:cxnLst/>
              <a:rect l="l" t="t" r="r" b="b"/>
              <a:pathLst>
                <a:path w="3240" h="1616" extrusionOk="0">
                  <a:moveTo>
                    <a:pt x="122" y="1"/>
                  </a:moveTo>
                  <a:cubicBezTo>
                    <a:pt x="63" y="1"/>
                    <a:pt x="0" y="71"/>
                    <a:pt x="48" y="142"/>
                  </a:cubicBezTo>
                  <a:cubicBezTo>
                    <a:pt x="108" y="264"/>
                    <a:pt x="200" y="568"/>
                    <a:pt x="321" y="750"/>
                  </a:cubicBezTo>
                  <a:cubicBezTo>
                    <a:pt x="473" y="1024"/>
                    <a:pt x="686" y="1236"/>
                    <a:pt x="929" y="1388"/>
                  </a:cubicBezTo>
                  <a:cubicBezTo>
                    <a:pt x="1224" y="1541"/>
                    <a:pt x="1519" y="1616"/>
                    <a:pt x="1802" y="1616"/>
                  </a:cubicBezTo>
                  <a:cubicBezTo>
                    <a:pt x="2305" y="1616"/>
                    <a:pt x="2767" y="1380"/>
                    <a:pt x="3118" y="932"/>
                  </a:cubicBezTo>
                  <a:cubicBezTo>
                    <a:pt x="3178" y="811"/>
                    <a:pt x="3239" y="811"/>
                    <a:pt x="3209" y="689"/>
                  </a:cubicBezTo>
                  <a:cubicBezTo>
                    <a:pt x="3181" y="643"/>
                    <a:pt x="3150" y="625"/>
                    <a:pt x="3118" y="625"/>
                  </a:cubicBezTo>
                  <a:cubicBezTo>
                    <a:pt x="3046" y="625"/>
                    <a:pt x="2968" y="717"/>
                    <a:pt x="2905" y="780"/>
                  </a:cubicBezTo>
                  <a:cubicBezTo>
                    <a:pt x="2570" y="1115"/>
                    <a:pt x="2297" y="1327"/>
                    <a:pt x="1962" y="1327"/>
                  </a:cubicBezTo>
                  <a:cubicBezTo>
                    <a:pt x="1873" y="1340"/>
                    <a:pt x="1787" y="1347"/>
                    <a:pt x="1705" y="1347"/>
                  </a:cubicBezTo>
                  <a:cubicBezTo>
                    <a:pt x="1205" y="1347"/>
                    <a:pt x="847" y="1116"/>
                    <a:pt x="534" y="750"/>
                  </a:cubicBezTo>
                  <a:cubicBezTo>
                    <a:pt x="352" y="507"/>
                    <a:pt x="352" y="294"/>
                    <a:pt x="169" y="20"/>
                  </a:cubicBezTo>
                  <a:cubicBezTo>
                    <a:pt x="155" y="7"/>
                    <a:pt x="139" y="1"/>
                    <a:pt x="122"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2"/>
            <p:cNvSpPr/>
            <p:nvPr/>
          </p:nvSpPr>
          <p:spPr>
            <a:xfrm>
              <a:off x="1924179" y="2366061"/>
              <a:ext cx="25982" cy="20353"/>
            </a:xfrm>
            <a:custGeom>
              <a:avLst/>
              <a:gdLst/>
              <a:ahLst/>
              <a:cxnLst/>
              <a:rect l="l" t="t" r="r" b="b"/>
              <a:pathLst>
                <a:path w="360" h="282" extrusionOk="0">
                  <a:moveTo>
                    <a:pt x="201" y="0"/>
                  </a:moveTo>
                  <a:cubicBezTo>
                    <a:pt x="185" y="0"/>
                    <a:pt x="168" y="3"/>
                    <a:pt x="152" y="8"/>
                  </a:cubicBezTo>
                  <a:cubicBezTo>
                    <a:pt x="122" y="38"/>
                    <a:pt x="31" y="69"/>
                    <a:pt x="0" y="130"/>
                  </a:cubicBezTo>
                  <a:cubicBezTo>
                    <a:pt x="0" y="190"/>
                    <a:pt x="61" y="282"/>
                    <a:pt x="122" y="282"/>
                  </a:cubicBezTo>
                  <a:cubicBezTo>
                    <a:pt x="152" y="251"/>
                    <a:pt x="274" y="251"/>
                    <a:pt x="335" y="160"/>
                  </a:cubicBezTo>
                  <a:cubicBezTo>
                    <a:pt x="360" y="59"/>
                    <a:pt x="281" y="0"/>
                    <a:pt x="201"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2"/>
            <p:cNvSpPr/>
            <p:nvPr/>
          </p:nvSpPr>
          <p:spPr>
            <a:xfrm>
              <a:off x="2160763" y="1517589"/>
              <a:ext cx="404022" cy="527725"/>
            </a:xfrm>
            <a:custGeom>
              <a:avLst/>
              <a:gdLst/>
              <a:ahLst/>
              <a:cxnLst/>
              <a:rect l="l" t="t" r="r" b="b"/>
              <a:pathLst>
                <a:path w="5598" h="7312" extrusionOk="0">
                  <a:moveTo>
                    <a:pt x="5294" y="1"/>
                  </a:moveTo>
                  <a:cubicBezTo>
                    <a:pt x="5172" y="1"/>
                    <a:pt x="5081" y="122"/>
                    <a:pt x="5112" y="244"/>
                  </a:cubicBezTo>
                  <a:cubicBezTo>
                    <a:pt x="5142" y="335"/>
                    <a:pt x="5172" y="426"/>
                    <a:pt x="5203" y="518"/>
                  </a:cubicBezTo>
                  <a:cubicBezTo>
                    <a:pt x="5264" y="670"/>
                    <a:pt x="5233" y="730"/>
                    <a:pt x="5233" y="974"/>
                  </a:cubicBezTo>
                  <a:cubicBezTo>
                    <a:pt x="5233" y="2949"/>
                    <a:pt x="3501" y="4712"/>
                    <a:pt x="2042" y="5928"/>
                  </a:cubicBezTo>
                  <a:cubicBezTo>
                    <a:pt x="1464" y="6354"/>
                    <a:pt x="826" y="6688"/>
                    <a:pt x="188" y="7022"/>
                  </a:cubicBezTo>
                  <a:cubicBezTo>
                    <a:pt x="0" y="7049"/>
                    <a:pt x="72" y="7312"/>
                    <a:pt x="216" y="7312"/>
                  </a:cubicBezTo>
                  <a:cubicBezTo>
                    <a:pt x="236" y="7312"/>
                    <a:pt x="257" y="7307"/>
                    <a:pt x="279" y="7296"/>
                  </a:cubicBezTo>
                  <a:cubicBezTo>
                    <a:pt x="917" y="6961"/>
                    <a:pt x="1555" y="6627"/>
                    <a:pt x="2163" y="6202"/>
                  </a:cubicBezTo>
                  <a:cubicBezTo>
                    <a:pt x="2862" y="5654"/>
                    <a:pt x="3501" y="5016"/>
                    <a:pt x="4078" y="4317"/>
                  </a:cubicBezTo>
                  <a:cubicBezTo>
                    <a:pt x="4504" y="3770"/>
                    <a:pt x="4929" y="3192"/>
                    <a:pt x="5203" y="2524"/>
                  </a:cubicBezTo>
                  <a:cubicBezTo>
                    <a:pt x="5476" y="1916"/>
                    <a:pt x="5537" y="1278"/>
                    <a:pt x="5598" y="730"/>
                  </a:cubicBezTo>
                  <a:cubicBezTo>
                    <a:pt x="5598" y="548"/>
                    <a:pt x="5507" y="214"/>
                    <a:pt x="5476" y="214"/>
                  </a:cubicBezTo>
                  <a:cubicBezTo>
                    <a:pt x="5416" y="92"/>
                    <a:pt x="5476" y="62"/>
                    <a:pt x="5294"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2"/>
            <p:cNvSpPr/>
            <p:nvPr/>
          </p:nvSpPr>
          <p:spPr>
            <a:xfrm>
              <a:off x="1928221" y="2409076"/>
              <a:ext cx="23528" cy="15517"/>
            </a:xfrm>
            <a:custGeom>
              <a:avLst/>
              <a:gdLst/>
              <a:ahLst/>
              <a:cxnLst/>
              <a:rect l="l" t="t" r="r" b="b"/>
              <a:pathLst>
                <a:path w="326" h="215" extrusionOk="0">
                  <a:moveTo>
                    <a:pt x="217" y="0"/>
                  </a:moveTo>
                  <a:cubicBezTo>
                    <a:pt x="198" y="0"/>
                    <a:pt x="178" y="6"/>
                    <a:pt x="157" y="20"/>
                  </a:cubicBezTo>
                  <a:cubicBezTo>
                    <a:pt x="0" y="72"/>
                    <a:pt x="68" y="215"/>
                    <a:pt x="149" y="215"/>
                  </a:cubicBezTo>
                  <a:cubicBezTo>
                    <a:pt x="162" y="215"/>
                    <a:pt x="175" y="211"/>
                    <a:pt x="188" y="202"/>
                  </a:cubicBezTo>
                  <a:lnTo>
                    <a:pt x="157" y="202"/>
                  </a:lnTo>
                  <a:cubicBezTo>
                    <a:pt x="218" y="202"/>
                    <a:pt x="248" y="172"/>
                    <a:pt x="279" y="141"/>
                  </a:cubicBezTo>
                  <a:cubicBezTo>
                    <a:pt x="326" y="71"/>
                    <a:pt x="282" y="0"/>
                    <a:pt x="217"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2"/>
            <p:cNvSpPr/>
            <p:nvPr/>
          </p:nvSpPr>
          <p:spPr>
            <a:xfrm>
              <a:off x="1908806" y="2437946"/>
              <a:ext cx="41788" cy="673442"/>
            </a:xfrm>
            <a:custGeom>
              <a:avLst/>
              <a:gdLst/>
              <a:ahLst/>
              <a:cxnLst/>
              <a:rect l="l" t="t" r="r" b="b"/>
              <a:pathLst>
                <a:path w="579" h="9331" extrusionOk="0">
                  <a:moveTo>
                    <a:pt x="105" y="0"/>
                  </a:moveTo>
                  <a:cubicBezTo>
                    <a:pt x="52" y="0"/>
                    <a:pt x="1" y="47"/>
                    <a:pt x="1" y="106"/>
                  </a:cubicBezTo>
                  <a:cubicBezTo>
                    <a:pt x="1" y="957"/>
                    <a:pt x="61" y="1808"/>
                    <a:pt x="61" y="2690"/>
                  </a:cubicBezTo>
                  <a:cubicBezTo>
                    <a:pt x="92" y="3359"/>
                    <a:pt x="31" y="4058"/>
                    <a:pt x="61" y="4757"/>
                  </a:cubicBezTo>
                  <a:cubicBezTo>
                    <a:pt x="92" y="5334"/>
                    <a:pt x="183" y="5912"/>
                    <a:pt x="213" y="6489"/>
                  </a:cubicBezTo>
                  <a:cubicBezTo>
                    <a:pt x="213" y="7401"/>
                    <a:pt x="244" y="8313"/>
                    <a:pt x="335" y="9225"/>
                  </a:cubicBezTo>
                  <a:cubicBezTo>
                    <a:pt x="335" y="9284"/>
                    <a:pt x="399" y="9331"/>
                    <a:pt x="461" y="9331"/>
                  </a:cubicBezTo>
                  <a:cubicBezTo>
                    <a:pt x="494" y="9331"/>
                    <a:pt x="527" y="9317"/>
                    <a:pt x="548" y="9286"/>
                  </a:cubicBezTo>
                  <a:cubicBezTo>
                    <a:pt x="578" y="9225"/>
                    <a:pt x="548" y="9134"/>
                    <a:pt x="548" y="9073"/>
                  </a:cubicBezTo>
                  <a:cubicBezTo>
                    <a:pt x="426" y="8131"/>
                    <a:pt x="426" y="7188"/>
                    <a:pt x="365" y="6216"/>
                  </a:cubicBezTo>
                  <a:cubicBezTo>
                    <a:pt x="335" y="5699"/>
                    <a:pt x="244" y="5213"/>
                    <a:pt x="213" y="4635"/>
                  </a:cubicBezTo>
                  <a:cubicBezTo>
                    <a:pt x="183" y="3997"/>
                    <a:pt x="244" y="3389"/>
                    <a:pt x="213" y="2751"/>
                  </a:cubicBezTo>
                  <a:cubicBezTo>
                    <a:pt x="183" y="2021"/>
                    <a:pt x="274" y="1322"/>
                    <a:pt x="213" y="593"/>
                  </a:cubicBezTo>
                  <a:cubicBezTo>
                    <a:pt x="213" y="410"/>
                    <a:pt x="274" y="167"/>
                    <a:pt x="183" y="45"/>
                  </a:cubicBezTo>
                  <a:cubicBezTo>
                    <a:pt x="162" y="14"/>
                    <a:pt x="133" y="0"/>
                    <a:pt x="10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2"/>
            <p:cNvSpPr/>
            <p:nvPr/>
          </p:nvSpPr>
          <p:spPr>
            <a:xfrm>
              <a:off x="1204611" y="2309549"/>
              <a:ext cx="73616" cy="152934"/>
            </a:xfrm>
            <a:custGeom>
              <a:avLst/>
              <a:gdLst/>
              <a:ahLst/>
              <a:cxnLst/>
              <a:rect l="l" t="t" r="r" b="b"/>
              <a:pathLst>
                <a:path w="1020" h="2119" extrusionOk="0">
                  <a:moveTo>
                    <a:pt x="122" y="1"/>
                  </a:moveTo>
                  <a:cubicBezTo>
                    <a:pt x="77" y="1"/>
                    <a:pt x="31" y="31"/>
                    <a:pt x="31" y="92"/>
                  </a:cubicBezTo>
                  <a:cubicBezTo>
                    <a:pt x="1" y="396"/>
                    <a:pt x="1" y="730"/>
                    <a:pt x="92" y="1034"/>
                  </a:cubicBezTo>
                  <a:cubicBezTo>
                    <a:pt x="244" y="1460"/>
                    <a:pt x="517" y="1824"/>
                    <a:pt x="882" y="2098"/>
                  </a:cubicBezTo>
                  <a:cubicBezTo>
                    <a:pt x="896" y="2112"/>
                    <a:pt x="912" y="2118"/>
                    <a:pt x="927" y="2118"/>
                  </a:cubicBezTo>
                  <a:cubicBezTo>
                    <a:pt x="977" y="2118"/>
                    <a:pt x="1020" y="2053"/>
                    <a:pt x="973" y="2007"/>
                  </a:cubicBezTo>
                  <a:cubicBezTo>
                    <a:pt x="973" y="1946"/>
                    <a:pt x="912" y="1916"/>
                    <a:pt x="882" y="1885"/>
                  </a:cubicBezTo>
                  <a:cubicBezTo>
                    <a:pt x="548" y="1612"/>
                    <a:pt x="335" y="1308"/>
                    <a:pt x="213" y="913"/>
                  </a:cubicBezTo>
                  <a:cubicBezTo>
                    <a:pt x="183" y="700"/>
                    <a:pt x="183" y="365"/>
                    <a:pt x="213" y="92"/>
                  </a:cubicBezTo>
                  <a:cubicBezTo>
                    <a:pt x="213" y="31"/>
                    <a:pt x="168" y="1"/>
                    <a:pt x="122"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2"/>
            <p:cNvSpPr/>
            <p:nvPr/>
          </p:nvSpPr>
          <p:spPr>
            <a:xfrm>
              <a:off x="989607" y="2449421"/>
              <a:ext cx="862245" cy="655254"/>
            </a:xfrm>
            <a:custGeom>
              <a:avLst/>
              <a:gdLst/>
              <a:ahLst/>
              <a:cxnLst/>
              <a:rect l="l" t="t" r="r" b="b"/>
              <a:pathLst>
                <a:path w="11947" h="9079" extrusionOk="0">
                  <a:moveTo>
                    <a:pt x="3060" y="1"/>
                  </a:moveTo>
                  <a:cubicBezTo>
                    <a:pt x="3038" y="1"/>
                    <a:pt x="3019" y="12"/>
                    <a:pt x="3010" y="38"/>
                  </a:cubicBezTo>
                  <a:cubicBezTo>
                    <a:pt x="2554" y="1041"/>
                    <a:pt x="1946" y="2045"/>
                    <a:pt x="1490" y="2926"/>
                  </a:cubicBezTo>
                  <a:cubicBezTo>
                    <a:pt x="1156" y="3534"/>
                    <a:pt x="791" y="4081"/>
                    <a:pt x="518" y="4689"/>
                  </a:cubicBezTo>
                  <a:cubicBezTo>
                    <a:pt x="396" y="4932"/>
                    <a:pt x="214" y="5297"/>
                    <a:pt x="214" y="5388"/>
                  </a:cubicBezTo>
                  <a:lnTo>
                    <a:pt x="183" y="5388"/>
                  </a:lnTo>
                  <a:cubicBezTo>
                    <a:pt x="183" y="5418"/>
                    <a:pt x="183" y="5418"/>
                    <a:pt x="183" y="5418"/>
                  </a:cubicBezTo>
                  <a:cubicBezTo>
                    <a:pt x="92" y="5540"/>
                    <a:pt x="1" y="5722"/>
                    <a:pt x="153" y="5814"/>
                  </a:cubicBezTo>
                  <a:cubicBezTo>
                    <a:pt x="882" y="6634"/>
                    <a:pt x="1825" y="7181"/>
                    <a:pt x="2858" y="7637"/>
                  </a:cubicBezTo>
                  <a:cubicBezTo>
                    <a:pt x="3831" y="8093"/>
                    <a:pt x="4803" y="8458"/>
                    <a:pt x="5837" y="8671"/>
                  </a:cubicBezTo>
                  <a:cubicBezTo>
                    <a:pt x="7265" y="8975"/>
                    <a:pt x="8603" y="9036"/>
                    <a:pt x="10092" y="9066"/>
                  </a:cubicBezTo>
                  <a:cubicBezTo>
                    <a:pt x="10235" y="9075"/>
                    <a:pt x="10374" y="9078"/>
                    <a:pt x="10513" y="9078"/>
                  </a:cubicBezTo>
                  <a:cubicBezTo>
                    <a:pt x="10848" y="9078"/>
                    <a:pt x="11177" y="9057"/>
                    <a:pt x="11521" y="9036"/>
                  </a:cubicBezTo>
                  <a:cubicBezTo>
                    <a:pt x="11551" y="9046"/>
                    <a:pt x="11595" y="9049"/>
                    <a:pt x="11641" y="9049"/>
                  </a:cubicBezTo>
                  <a:cubicBezTo>
                    <a:pt x="11734" y="9049"/>
                    <a:pt x="11835" y="9036"/>
                    <a:pt x="11855" y="9036"/>
                  </a:cubicBezTo>
                  <a:cubicBezTo>
                    <a:pt x="11886" y="9036"/>
                    <a:pt x="11946" y="8975"/>
                    <a:pt x="11916" y="8914"/>
                  </a:cubicBezTo>
                  <a:cubicBezTo>
                    <a:pt x="11901" y="8868"/>
                    <a:pt x="11848" y="8861"/>
                    <a:pt x="11783" y="8861"/>
                  </a:cubicBezTo>
                  <a:cubicBezTo>
                    <a:pt x="11751" y="8861"/>
                    <a:pt x="11716" y="8863"/>
                    <a:pt x="11681" y="8863"/>
                  </a:cubicBezTo>
                  <a:cubicBezTo>
                    <a:pt x="11646" y="8863"/>
                    <a:pt x="11612" y="8861"/>
                    <a:pt x="11582" y="8853"/>
                  </a:cubicBezTo>
                  <a:cubicBezTo>
                    <a:pt x="11217" y="8853"/>
                    <a:pt x="10852" y="8884"/>
                    <a:pt x="10518" y="8884"/>
                  </a:cubicBezTo>
                  <a:cubicBezTo>
                    <a:pt x="8633" y="8823"/>
                    <a:pt x="7053" y="8792"/>
                    <a:pt x="5259" y="8276"/>
                  </a:cubicBezTo>
                  <a:cubicBezTo>
                    <a:pt x="4317" y="8063"/>
                    <a:pt x="3557" y="7668"/>
                    <a:pt x="2676" y="7273"/>
                  </a:cubicBezTo>
                  <a:cubicBezTo>
                    <a:pt x="1977" y="6969"/>
                    <a:pt x="1308" y="6573"/>
                    <a:pt x="822" y="6148"/>
                  </a:cubicBezTo>
                  <a:cubicBezTo>
                    <a:pt x="670" y="5996"/>
                    <a:pt x="518" y="5814"/>
                    <a:pt x="366" y="5631"/>
                  </a:cubicBezTo>
                  <a:cubicBezTo>
                    <a:pt x="366" y="5601"/>
                    <a:pt x="366" y="5601"/>
                    <a:pt x="366" y="5601"/>
                  </a:cubicBezTo>
                  <a:lnTo>
                    <a:pt x="396" y="5601"/>
                  </a:lnTo>
                  <a:cubicBezTo>
                    <a:pt x="396" y="5601"/>
                    <a:pt x="396" y="5570"/>
                    <a:pt x="396" y="5570"/>
                  </a:cubicBezTo>
                  <a:cubicBezTo>
                    <a:pt x="852" y="4598"/>
                    <a:pt x="1673" y="3048"/>
                    <a:pt x="2311" y="1771"/>
                  </a:cubicBezTo>
                  <a:cubicBezTo>
                    <a:pt x="2615" y="1224"/>
                    <a:pt x="2888" y="677"/>
                    <a:pt x="3132" y="130"/>
                  </a:cubicBezTo>
                  <a:cubicBezTo>
                    <a:pt x="3175" y="65"/>
                    <a:pt x="3111" y="1"/>
                    <a:pt x="3060"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2"/>
            <p:cNvSpPr/>
            <p:nvPr/>
          </p:nvSpPr>
          <p:spPr>
            <a:xfrm>
              <a:off x="1015950" y="2853593"/>
              <a:ext cx="72" cy="2310"/>
            </a:xfrm>
            <a:custGeom>
              <a:avLst/>
              <a:gdLst/>
              <a:ahLst/>
              <a:cxnLst/>
              <a:rect l="l" t="t" r="r" b="b"/>
              <a:pathLst>
                <a:path w="1" h="32" extrusionOk="0">
                  <a:moveTo>
                    <a:pt x="1" y="31"/>
                  </a:moveTo>
                  <a:cubicBezTo>
                    <a:pt x="1" y="31"/>
                    <a:pt x="1" y="31"/>
                    <a:pt x="1" y="1"/>
                  </a:cubicBezTo>
                  <a:cubicBezTo>
                    <a:pt x="1" y="1"/>
                    <a:pt x="1" y="31"/>
                    <a:pt x="1" y="31"/>
                  </a:cubicBezTo>
                  <a:cubicBezTo>
                    <a:pt x="1" y="31"/>
                    <a:pt x="1" y="31"/>
                    <a:pt x="1" y="3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2"/>
            <p:cNvSpPr/>
            <p:nvPr/>
          </p:nvSpPr>
          <p:spPr>
            <a:xfrm>
              <a:off x="1867956" y="3090322"/>
              <a:ext cx="29952" cy="11259"/>
            </a:xfrm>
            <a:custGeom>
              <a:avLst/>
              <a:gdLst/>
              <a:ahLst/>
              <a:cxnLst/>
              <a:rect l="l" t="t" r="r" b="b"/>
              <a:pathLst>
                <a:path w="415" h="156" extrusionOk="0">
                  <a:moveTo>
                    <a:pt x="145" y="0"/>
                  </a:moveTo>
                  <a:cubicBezTo>
                    <a:pt x="42" y="0"/>
                    <a:pt x="1" y="156"/>
                    <a:pt x="141" y="156"/>
                  </a:cubicBezTo>
                  <a:cubicBezTo>
                    <a:pt x="171" y="140"/>
                    <a:pt x="202" y="140"/>
                    <a:pt x="236" y="140"/>
                  </a:cubicBezTo>
                  <a:cubicBezTo>
                    <a:pt x="270" y="140"/>
                    <a:pt x="308" y="140"/>
                    <a:pt x="354" y="125"/>
                  </a:cubicBezTo>
                  <a:cubicBezTo>
                    <a:pt x="415" y="4"/>
                    <a:pt x="263" y="4"/>
                    <a:pt x="171" y="4"/>
                  </a:cubicBezTo>
                  <a:cubicBezTo>
                    <a:pt x="162" y="1"/>
                    <a:pt x="153" y="0"/>
                    <a:pt x="14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2"/>
            <p:cNvSpPr/>
            <p:nvPr/>
          </p:nvSpPr>
          <p:spPr>
            <a:xfrm>
              <a:off x="-94075" y="2943954"/>
              <a:ext cx="2356143" cy="1595373"/>
            </a:xfrm>
            <a:custGeom>
              <a:avLst/>
              <a:gdLst/>
              <a:ahLst/>
              <a:cxnLst/>
              <a:rect l="l" t="t" r="r" b="b"/>
              <a:pathLst>
                <a:path w="32646" h="22105" extrusionOk="0">
                  <a:moveTo>
                    <a:pt x="3010" y="10056"/>
                  </a:moveTo>
                  <a:cubicBezTo>
                    <a:pt x="3040" y="10086"/>
                    <a:pt x="3040" y="10086"/>
                    <a:pt x="3040" y="10086"/>
                  </a:cubicBezTo>
                  <a:cubicBezTo>
                    <a:pt x="3496" y="10421"/>
                    <a:pt x="4043" y="10937"/>
                    <a:pt x="4347" y="11393"/>
                  </a:cubicBezTo>
                  <a:cubicBezTo>
                    <a:pt x="4438" y="11515"/>
                    <a:pt x="4469" y="11545"/>
                    <a:pt x="4529" y="11606"/>
                  </a:cubicBezTo>
                  <a:lnTo>
                    <a:pt x="4560" y="11606"/>
                  </a:lnTo>
                  <a:cubicBezTo>
                    <a:pt x="4286" y="11743"/>
                    <a:pt x="4030" y="11863"/>
                    <a:pt x="3893" y="11863"/>
                  </a:cubicBezTo>
                  <a:cubicBezTo>
                    <a:pt x="3847" y="11863"/>
                    <a:pt x="3815" y="11849"/>
                    <a:pt x="3800" y="11819"/>
                  </a:cubicBezTo>
                  <a:cubicBezTo>
                    <a:pt x="3435" y="11302"/>
                    <a:pt x="3010" y="10725"/>
                    <a:pt x="2736" y="10390"/>
                  </a:cubicBezTo>
                  <a:cubicBezTo>
                    <a:pt x="2827" y="10299"/>
                    <a:pt x="2918" y="10178"/>
                    <a:pt x="3010" y="10056"/>
                  </a:cubicBezTo>
                  <a:close/>
                  <a:moveTo>
                    <a:pt x="31490" y="21789"/>
                  </a:moveTo>
                  <a:cubicBezTo>
                    <a:pt x="31508" y="21801"/>
                    <a:pt x="31515" y="21805"/>
                    <a:pt x="31516" y="21805"/>
                  </a:cubicBezTo>
                  <a:cubicBezTo>
                    <a:pt x="31516" y="21805"/>
                    <a:pt x="31506" y="21799"/>
                    <a:pt x="31491" y="21789"/>
                  </a:cubicBezTo>
                  <a:lnTo>
                    <a:pt x="31491" y="21789"/>
                  </a:lnTo>
                  <a:cubicBezTo>
                    <a:pt x="31491" y="21789"/>
                    <a:pt x="31491" y="21789"/>
                    <a:pt x="31490" y="21789"/>
                  </a:cubicBezTo>
                  <a:close/>
                  <a:moveTo>
                    <a:pt x="15430" y="1"/>
                  </a:moveTo>
                  <a:cubicBezTo>
                    <a:pt x="15403" y="1"/>
                    <a:pt x="15376" y="8"/>
                    <a:pt x="15350" y="25"/>
                  </a:cubicBezTo>
                  <a:cubicBezTo>
                    <a:pt x="13526" y="1515"/>
                    <a:pt x="11794" y="2883"/>
                    <a:pt x="10031" y="4281"/>
                  </a:cubicBezTo>
                  <a:cubicBezTo>
                    <a:pt x="8997" y="5071"/>
                    <a:pt x="7751" y="5922"/>
                    <a:pt x="6657" y="6743"/>
                  </a:cubicBezTo>
                  <a:cubicBezTo>
                    <a:pt x="5198" y="7746"/>
                    <a:pt x="3952" y="8688"/>
                    <a:pt x="2675" y="9934"/>
                  </a:cubicBezTo>
                  <a:cubicBezTo>
                    <a:pt x="2402" y="10269"/>
                    <a:pt x="2280" y="10421"/>
                    <a:pt x="2614" y="10755"/>
                  </a:cubicBezTo>
                  <a:cubicBezTo>
                    <a:pt x="2736" y="10968"/>
                    <a:pt x="2858" y="11089"/>
                    <a:pt x="2979" y="11241"/>
                  </a:cubicBezTo>
                  <a:cubicBezTo>
                    <a:pt x="2645" y="11424"/>
                    <a:pt x="2219" y="11697"/>
                    <a:pt x="2006" y="11880"/>
                  </a:cubicBezTo>
                  <a:lnTo>
                    <a:pt x="1946" y="11880"/>
                  </a:lnTo>
                  <a:cubicBezTo>
                    <a:pt x="1703" y="11789"/>
                    <a:pt x="1368" y="11758"/>
                    <a:pt x="1216" y="11728"/>
                  </a:cubicBezTo>
                  <a:cubicBezTo>
                    <a:pt x="1066" y="11700"/>
                    <a:pt x="946" y="11685"/>
                    <a:pt x="833" y="11685"/>
                  </a:cubicBezTo>
                  <a:cubicBezTo>
                    <a:pt x="693" y="11685"/>
                    <a:pt x="563" y="11708"/>
                    <a:pt x="396" y="11758"/>
                  </a:cubicBezTo>
                  <a:cubicBezTo>
                    <a:pt x="0" y="11910"/>
                    <a:pt x="92" y="12062"/>
                    <a:pt x="274" y="12184"/>
                  </a:cubicBezTo>
                  <a:lnTo>
                    <a:pt x="304" y="12214"/>
                  </a:lnTo>
                  <a:lnTo>
                    <a:pt x="335" y="12214"/>
                  </a:lnTo>
                  <a:cubicBezTo>
                    <a:pt x="426" y="12275"/>
                    <a:pt x="547" y="12305"/>
                    <a:pt x="639" y="12336"/>
                  </a:cubicBezTo>
                  <a:cubicBezTo>
                    <a:pt x="821" y="12396"/>
                    <a:pt x="1003" y="12427"/>
                    <a:pt x="1186" y="12427"/>
                  </a:cubicBezTo>
                  <a:cubicBezTo>
                    <a:pt x="1307" y="12457"/>
                    <a:pt x="1429" y="12518"/>
                    <a:pt x="1581" y="12518"/>
                  </a:cubicBezTo>
                  <a:cubicBezTo>
                    <a:pt x="1733" y="12488"/>
                    <a:pt x="1915" y="12457"/>
                    <a:pt x="2037" y="12305"/>
                  </a:cubicBezTo>
                  <a:cubicBezTo>
                    <a:pt x="2067" y="12305"/>
                    <a:pt x="2067" y="12275"/>
                    <a:pt x="2098" y="12275"/>
                  </a:cubicBezTo>
                  <a:cubicBezTo>
                    <a:pt x="2493" y="12001"/>
                    <a:pt x="2979" y="11697"/>
                    <a:pt x="3131" y="11485"/>
                  </a:cubicBezTo>
                  <a:cubicBezTo>
                    <a:pt x="3131" y="11454"/>
                    <a:pt x="3131" y="11454"/>
                    <a:pt x="3131" y="11424"/>
                  </a:cubicBezTo>
                  <a:cubicBezTo>
                    <a:pt x="3162" y="11485"/>
                    <a:pt x="3222" y="11545"/>
                    <a:pt x="3283" y="11637"/>
                  </a:cubicBezTo>
                  <a:cubicBezTo>
                    <a:pt x="3435" y="11819"/>
                    <a:pt x="3557" y="12062"/>
                    <a:pt x="3800" y="12153"/>
                  </a:cubicBezTo>
                  <a:cubicBezTo>
                    <a:pt x="3833" y="12159"/>
                    <a:pt x="3867" y="12161"/>
                    <a:pt x="3900" y="12161"/>
                  </a:cubicBezTo>
                  <a:cubicBezTo>
                    <a:pt x="4049" y="12161"/>
                    <a:pt x="4198" y="12112"/>
                    <a:pt x="4347" y="12062"/>
                  </a:cubicBezTo>
                  <a:cubicBezTo>
                    <a:pt x="4651" y="11910"/>
                    <a:pt x="4803" y="11849"/>
                    <a:pt x="5168" y="11728"/>
                  </a:cubicBezTo>
                  <a:cubicBezTo>
                    <a:pt x="5958" y="11393"/>
                    <a:pt x="6779" y="11150"/>
                    <a:pt x="7569" y="10816"/>
                  </a:cubicBezTo>
                  <a:cubicBezTo>
                    <a:pt x="8329" y="10512"/>
                    <a:pt x="9028" y="10117"/>
                    <a:pt x="9757" y="9782"/>
                  </a:cubicBezTo>
                  <a:cubicBezTo>
                    <a:pt x="11672" y="8901"/>
                    <a:pt x="13374" y="8111"/>
                    <a:pt x="15229" y="7260"/>
                  </a:cubicBezTo>
                  <a:cubicBezTo>
                    <a:pt x="16323" y="6773"/>
                    <a:pt x="17417" y="6317"/>
                    <a:pt x="18481" y="5709"/>
                  </a:cubicBezTo>
                  <a:cubicBezTo>
                    <a:pt x="18937" y="5497"/>
                    <a:pt x="19393" y="5223"/>
                    <a:pt x="19849" y="4950"/>
                  </a:cubicBezTo>
                  <a:cubicBezTo>
                    <a:pt x="20062" y="4798"/>
                    <a:pt x="20335" y="4676"/>
                    <a:pt x="20548" y="4494"/>
                  </a:cubicBezTo>
                  <a:cubicBezTo>
                    <a:pt x="20578" y="4463"/>
                    <a:pt x="20578" y="4402"/>
                    <a:pt x="20578" y="4372"/>
                  </a:cubicBezTo>
                  <a:cubicBezTo>
                    <a:pt x="20984" y="4430"/>
                    <a:pt x="21363" y="4460"/>
                    <a:pt x="21766" y="4489"/>
                  </a:cubicBezTo>
                  <a:lnTo>
                    <a:pt x="21766" y="4489"/>
                  </a:lnTo>
                  <a:cubicBezTo>
                    <a:pt x="21691" y="4502"/>
                    <a:pt x="21624" y="4579"/>
                    <a:pt x="21673" y="4676"/>
                  </a:cubicBezTo>
                  <a:cubicBezTo>
                    <a:pt x="22068" y="5284"/>
                    <a:pt x="22372" y="5953"/>
                    <a:pt x="22645" y="6621"/>
                  </a:cubicBezTo>
                  <a:cubicBezTo>
                    <a:pt x="23010" y="7351"/>
                    <a:pt x="23375" y="8080"/>
                    <a:pt x="23770" y="8810"/>
                  </a:cubicBezTo>
                  <a:cubicBezTo>
                    <a:pt x="24013" y="9387"/>
                    <a:pt x="24347" y="9904"/>
                    <a:pt x="24651" y="10451"/>
                  </a:cubicBezTo>
                  <a:cubicBezTo>
                    <a:pt x="25077" y="11241"/>
                    <a:pt x="25502" y="12062"/>
                    <a:pt x="25867" y="12883"/>
                  </a:cubicBezTo>
                  <a:cubicBezTo>
                    <a:pt x="26414" y="14099"/>
                    <a:pt x="26961" y="15162"/>
                    <a:pt x="27508" y="16317"/>
                  </a:cubicBezTo>
                  <a:cubicBezTo>
                    <a:pt x="27934" y="17260"/>
                    <a:pt x="28451" y="18141"/>
                    <a:pt x="28876" y="19083"/>
                  </a:cubicBezTo>
                  <a:cubicBezTo>
                    <a:pt x="28967" y="19205"/>
                    <a:pt x="29028" y="19387"/>
                    <a:pt x="29119" y="19539"/>
                  </a:cubicBezTo>
                  <a:cubicBezTo>
                    <a:pt x="29059" y="19600"/>
                    <a:pt x="29119" y="19722"/>
                    <a:pt x="29211" y="19722"/>
                  </a:cubicBezTo>
                  <a:cubicBezTo>
                    <a:pt x="29393" y="19965"/>
                    <a:pt x="29606" y="20178"/>
                    <a:pt x="29879" y="20238"/>
                  </a:cubicBezTo>
                  <a:cubicBezTo>
                    <a:pt x="29961" y="20247"/>
                    <a:pt x="30042" y="20250"/>
                    <a:pt x="30124" y="20250"/>
                  </a:cubicBezTo>
                  <a:cubicBezTo>
                    <a:pt x="30346" y="20250"/>
                    <a:pt x="30569" y="20222"/>
                    <a:pt x="30791" y="20178"/>
                  </a:cubicBezTo>
                  <a:cubicBezTo>
                    <a:pt x="30791" y="20269"/>
                    <a:pt x="30822" y="20330"/>
                    <a:pt x="30852" y="20390"/>
                  </a:cubicBezTo>
                  <a:cubicBezTo>
                    <a:pt x="30852" y="20421"/>
                    <a:pt x="30882" y="20451"/>
                    <a:pt x="30882" y="20482"/>
                  </a:cubicBezTo>
                  <a:cubicBezTo>
                    <a:pt x="30882" y="20512"/>
                    <a:pt x="30913" y="20512"/>
                    <a:pt x="30913" y="20542"/>
                  </a:cubicBezTo>
                  <a:cubicBezTo>
                    <a:pt x="30974" y="20694"/>
                    <a:pt x="31004" y="20846"/>
                    <a:pt x="31065" y="21029"/>
                  </a:cubicBezTo>
                  <a:cubicBezTo>
                    <a:pt x="31156" y="21272"/>
                    <a:pt x="31186" y="21454"/>
                    <a:pt x="31369" y="21697"/>
                  </a:cubicBezTo>
                  <a:cubicBezTo>
                    <a:pt x="31386" y="21715"/>
                    <a:pt x="31455" y="21763"/>
                    <a:pt x="31491" y="21789"/>
                  </a:cubicBezTo>
                  <a:lnTo>
                    <a:pt x="31491" y="21789"/>
                  </a:lnTo>
                  <a:cubicBezTo>
                    <a:pt x="31521" y="21789"/>
                    <a:pt x="31521" y="21819"/>
                    <a:pt x="31551" y="21819"/>
                  </a:cubicBezTo>
                  <a:cubicBezTo>
                    <a:pt x="31642" y="21880"/>
                    <a:pt x="31977" y="21971"/>
                    <a:pt x="32068" y="22032"/>
                  </a:cubicBezTo>
                  <a:cubicBezTo>
                    <a:pt x="32157" y="22076"/>
                    <a:pt x="32278" y="22105"/>
                    <a:pt x="32397" y="22105"/>
                  </a:cubicBezTo>
                  <a:cubicBezTo>
                    <a:pt x="32440" y="22105"/>
                    <a:pt x="32483" y="22101"/>
                    <a:pt x="32524" y="22093"/>
                  </a:cubicBezTo>
                  <a:cubicBezTo>
                    <a:pt x="32554" y="22093"/>
                    <a:pt x="32585" y="22062"/>
                    <a:pt x="32615" y="22032"/>
                  </a:cubicBezTo>
                  <a:cubicBezTo>
                    <a:pt x="32645" y="22001"/>
                    <a:pt x="32645" y="21971"/>
                    <a:pt x="32645" y="21941"/>
                  </a:cubicBezTo>
                  <a:cubicBezTo>
                    <a:pt x="32645" y="21789"/>
                    <a:pt x="32463" y="21697"/>
                    <a:pt x="32341" y="21606"/>
                  </a:cubicBezTo>
                  <a:cubicBezTo>
                    <a:pt x="32129" y="21515"/>
                    <a:pt x="31946" y="21424"/>
                    <a:pt x="31733" y="21394"/>
                  </a:cubicBezTo>
                  <a:cubicBezTo>
                    <a:pt x="31612" y="20938"/>
                    <a:pt x="31460" y="20512"/>
                    <a:pt x="31369" y="20087"/>
                  </a:cubicBezTo>
                  <a:cubicBezTo>
                    <a:pt x="31642" y="20026"/>
                    <a:pt x="31916" y="19965"/>
                    <a:pt x="32189" y="19874"/>
                  </a:cubicBezTo>
                  <a:cubicBezTo>
                    <a:pt x="32372" y="19783"/>
                    <a:pt x="32493" y="19783"/>
                    <a:pt x="32554" y="19631"/>
                  </a:cubicBezTo>
                  <a:cubicBezTo>
                    <a:pt x="32598" y="19522"/>
                    <a:pt x="32501" y="19429"/>
                    <a:pt x="32399" y="19429"/>
                  </a:cubicBezTo>
                  <a:cubicBezTo>
                    <a:pt x="32358" y="19429"/>
                    <a:pt x="32315" y="19444"/>
                    <a:pt x="32281" y="19479"/>
                  </a:cubicBezTo>
                  <a:cubicBezTo>
                    <a:pt x="32250" y="19479"/>
                    <a:pt x="32250" y="19479"/>
                    <a:pt x="32220" y="19509"/>
                  </a:cubicBezTo>
                  <a:cubicBezTo>
                    <a:pt x="32240" y="19499"/>
                    <a:pt x="32250" y="19495"/>
                    <a:pt x="32254" y="19495"/>
                  </a:cubicBezTo>
                  <a:cubicBezTo>
                    <a:pt x="32260" y="19495"/>
                    <a:pt x="32240" y="19509"/>
                    <a:pt x="32220" y="19509"/>
                  </a:cubicBezTo>
                  <a:cubicBezTo>
                    <a:pt x="31642" y="19691"/>
                    <a:pt x="31004" y="19874"/>
                    <a:pt x="30487" y="19935"/>
                  </a:cubicBezTo>
                  <a:cubicBezTo>
                    <a:pt x="30329" y="19952"/>
                    <a:pt x="30171" y="19970"/>
                    <a:pt x="30043" y="19970"/>
                  </a:cubicBezTo>
                  <a:cubicBezTo>
                    <a:pt x="29948" y="19970"/>
                    <a:pt x="29870" y="19960"/>
                    <a:pt x="29819" y="19935"/>
                  </a:cubicBezTo>
                  <a:cubicBezTo>
                    <a:pt x="29727" y="19874"/>
                    <a:pt x="29606" y="19752"/>
                    <a:pt x="29515" y="19600"/>
                  </a:cubicBezTo>
                  <a:cubicBezTo>
                    <a:pt x="29849" y="19479"/>
                    <a:pt x="30153" y="19357"/>
                    <a:pt x="30487" y="19296"/>
                  </a:cubicBezTo>
                  <a:cubicBezTo>
                    <a:pt x="30913" y="19205"/>
                    <a:pt x="31369" y="19114"/>
                    <a:pt x="31612" y="18992"/>
                  </a:cubicBezTo>
                  <a:cubicBezTo>
                    <a:pt x="31612" y="18962"/>
                    <a:pt x="31673" y="18962"/>
                    <a:pt x="31673" y="18931"/>
                  </a:cubicBezTo>
                  <a:cubicBezTo>
                    <a:pt x="31699" y="18853"/>
                    <a:pt x="31634" y="18774"/>
                    <a:pt x="31557" y="18774"/>
                  </a:cubicBezTo>
                  <a:cubicBezTo>
                    <a:pt x="31545" y="18774"/>
                    <a:pt x="31533" y="18775"/>
                    <a:pt x="31521" y="18779"/>
                  </a:cubicBezTo>
                  <a:cubicBezTo>
                    <a:pt x="31186" y="18931"/>
                    <a:pt x="30822" y="18992"/>
                    <a:pt x="30335" y="19083"/>
                  </a:cubicBezTo>
                  <a:cubicBezTo>
                    <a:pt x="30001" y="19175"/>
                    <a:pt x="29697" y="19296"/>
                    <a:pt x="29393" y="19418"/>
                  </a:cubicBezTo>
                  <a:cubicBezTo>
                    <a:pt x="29271" y="19175"/>
                    <a:pt x="29150" y="18931"/>
                    <a:pt x="29028" y="18688"/>
                  </a:cubicBezTo>
                  <a:cubicBezTo>
                    <a:pt x="28785" y="18172"/>
                    <a:pt x="28512" y="17685"/>
                    <a:pt x="28268" y="17169"/>
                  </a:cubicBezTo>
                  <a:cubicBezTo>
                    <a:pt x="27387" y="15345"/>
                    <a:pt x="26505" y="13521"/>
                    <a:pt x="25624" y="11728"/>
                  </a:cubicBezTo>
                  <a:cubicBezTo>
                    <a:pt x="25198" y="10907"/>
                    <a:pt x="24742" y="10117"/>
                    <a:pt x="24287" y="9326"/>
                  </a:cubicBezTo>
                  <a:cubicBezTo>
                    <a:pt x="23861" y="8445"/>
                    <a:pt x="23375" y="7624"/>
                    <a:pt x="22980" y="6773"/>
                  </a:cubicBezTo>
                  <a:cubicBezTo>
                    <a:pt x="22584" y="6013"/>
                    <a:pt x="22372" y="5314"/>
                    <a:pt x="21885" y="4524"/>
                  </a:cubicBezTo>
                  <a:cubicBezTo>
                    <a:pt x="21855" y="4494"/>
                    <a:pt x="21824" y="4494"/>
                    <a:pt x="21794" y="4494"/>
                  </a:cubicBezTo>
                  <a:lnTo>
                    <a:pt x="22159" y="4494"/>
                  </a:lnTo>
                  <a:cubicBezTo>
                    <a:pt x="22341" y="4524"/>
                    <a:pt x="22524" y="4524"/>
                    <a:pt x="22706" y="4554"/>
                  </a:cubicBezTo>
                  <a:cubicBezTo>
                    <a:pt x="22736" y="4554"/>
                    <a:pt x="22767" y="4524"/>
                    <a:pt x="22797" y="4494"/>
                  </a:cubicBezTo>
                  <a:cubicBezTo>
                    <a:pt x="22906" y="4357"/>
                    <a:pt x="22795" y="4246"/>
                    <a:pt x="22662" y="4246"/>
                  </a:cubicBezTo>
                  <a:cubicBezTo>
                    <a:pt x="22646" y="4246"/>
                    <a:pt x="22631" y="4247"/>
                    <a:pt x="22615" y="4250"/>
                  </a:cubicBezTo>
                  <a:cubicBezTo>
                    <a:pt x="21733" y="4190"/>
                    <a:pt x="20882" y="4220"/>
                    <a:pt x="20092" y="4038"/>
                  </a:cubicBezTo>
                  <a:cubicBezTo>
                    <a:pt x="19666" y="3977"/>
                    <a:pt x="19271" y="3794"/>
                    <a:pt x="18876" y="3703"/>
                  </a:cubicBezTo>
                  <a:cubicBezTo>
                    <a:pt x="18755" y="3703"/>
                    <a:pt x="18724" y="3916"/>
                    <a:pt x="18846" y="3946"/>
                  </a:cubicBezTo>
                  <a:cubicBezTo>
                    <a:pt x="19241" y="4098"/>
                    <a:pt x="19666" y="4220"/>
                    <a:pt x="20092" y="4281"/>
                  </a:cubicBezTo>
                  <a:cubicBezTo>
                    <a:pt x="19697" y="4524"/>
                    <a:pt x="19302" y="4767"/>
                    <a:pt x="18937" y="4980"/>
                  </a:cubicBezTo>
                  <a:cubicBezTo>
                    <a:pt x="16110" y="6500"/>
                    <a:pt x="13374" y="7624"/>
                    <a:pt x="10548" y="8962"/>
                  </a:cubicBezTo>
                  <a:cubicBezTo>
                    <a:pt x="9514" y="9418"/>
                    <a:pt x="8542" y="9965"/>
                    <a:pt x="7538" y="10451"/>
                  </a:cubicBezTo>
                  <a:cubicBezTo>
                    <a:pt x="6809" y="10785"/>
                    <a:pt x="5958" y="11029"/>
                    <a:pt x="5137" y="11363"/>
                  </a:cubicBezTo>
                  <a:cubicBezTo>
                    <a:pt x="5016" y="11424"/>
                    <a:pt x="4894" y="11485"/>
                    <a:pt x="4772" y="11515"/>
                  </a:cubicBezTo>
                  <a:cubicBezTo>
                    <a:pt x="4772" y="11515"/>
                    <a:pt x="4772" y="11485"/>
                    <a:pt x="4772" y="11485"/>
                  </a:cubicBezTo>
                  <a:cubicBezTo>
                    <a:pt x="4712" y="11272"/>
                    <a:pt x="4499" y="11029"/>
                    <a:pt x="4377" y="10846"/>
                  </a:cubicBezTo>
                  <a:cubicBezTo>
                    <a:pt x="4134" y="10542"/>
                    <a:pt x="3830" y="10269"/>
                    <a:pt x="3526" y="9995"/>
                  </a:cubicBezTo>
                  <a:cubicBezTo>
                    <a:pt x="3465" y="9965"/>
                    <a:pt x="3374" y="9874"/>
                    <a:pt x="3283" y="9813"/>
                  </a:cubicBezTo>
                  <a:cubicBezTo>
                    <a:pt x="3374" y="9752"/>
                    <a:pt x="3465" y="9661"/>
                    <a:pt x="3557" y="9570"/>
                  </a:cubicBezTo>
                  <a:cubicBezTo>
                    <a:pt x="4529" y="8688"/>
                    <a:pt x="5259" y="8111"/>
                    <a:pt x="6323" y="7381"/>
                  </a:cubicBezTo>
                  <a:cubicBezTo>
                    <a:pt x="7387" y="6591"/>
                    <a:pt x="8511" y="5770"/>
                    <a:pt x="9757" y="4858"/>
                  </a:cubicBezTo>
                  <a:cubicBezTo>
                    <a:pt x="10821" y="4038"/>
                    <a:pt x="11946" y="3095"/>
                    <a:pt x="12949" y="2275"/>
                  </a:cubicBezTo>
                  <a:cubicBezTo>
                    <a:pt x="13587" y="1788"/>
                    <a:pt x="14226" y="1241"/>
                    <a:pt x="14864" y="725"/>
                  </a:cubicBezTo>
                  <a:cubicBezTo>
                    <a:pt x="15077" y="542"/>
                    <a:pt x="15289" y="360"/>
                    <a:pt x="15502" y="177"/>
                  </a:cubicBezTo>
                  <a:cubicBezTo>
                    <a:pt x="15533" y="177"/>
                    <a:pt x="15563" y="147"/>
                    <a:pt x="15563" y="117"/>
                  </a:cubicBezTo>
                  <a:cubicBezTo>
                    <a:pt x="15563" y="51"/>
                    <a:pt x="15500" y="1"/>
                    <a:pt x="15430"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2"/>
            <p:cNvSpPr/>
            <p:nvPr/>
          </p:nvSpPr>
          <p:spPr>
            <a:xfrm>
              <a:off x="1900073" y="3138245"/>
              <a:ext cx="340871" cy="1197486"/>
            </a:xfrm>
            <a:custGeom>
              <a:avLst/>
              <a:gdLst/>
              <a:ahLst/>
              <a:cxnLst/>
              <a:rect l="l" t="t" r="r" b="b"/>
              <a:pathLst>
                <a:path w="4723" h="16592" extrusionOk="0">
                  <a:moveTo>
                    <a:pt x="155" y="0"/>
                  </a:moveTo>
                  <a:cubicBezTo>
                    <a:pt x="144" y="0"/>
                    <a:pt x="133" y="3"/>
                    <a:pt x="122" y="8"/>
                  </a:cubicBezTo>
                  <a:cubicBezTo>
                    <a:pt x="30" y="8"/>
                    <a:pt x="0" y="99"/>
                    <a:pt x="30" y="160"/>
                  </a:cubicBezTo>
                  <a:cubicBezTo>
                    <a:pt x="426" y="1346"/>
                    <a:pt x="638" y="2926"/>
                    <a:pt x="1064" y="4203"/>
                  </a:cubicBezTo>
                  <a:cubicBezTo>
                    <a:pt x="1337" y="5145"/>
                    <a:pt x="1337" y="5935"/>
                    <a:pt x="1611" y="6847"/>
                  </a:cubicBezTo>
                  <a:cubicBezTo>
                    <a:pt x="1854" y="7577"/>
                    <a:pt x="2097" y="8337"/>
                    <a:pt x="2310" y="9066"/>
                  </a:cubicBezTo>
                  <a:cubicBezTo>
                    <a:pt x="2523" y="9796"/>
                    <a:pt x="2675" y="10525"/>
                    <a:pt x="2827" y="11255"/>
                  </a:cubicBezTo>
                  <a:cubicBezTo>
                    <a:pt x="2979" y="11893"/>
                    <a:pt x="3222" y="12501"/>
                    <a:pt x="3404" y="13139"/>
                  </a:cubicBezTo>
                  <a:cubicBezTo>
                    <a:pt x="3587" y="13899"/>
                    <a:pt x="3769" y="14629"/>
                    <a:pt x="3982" y="15358"/>
                  </a:cubicBezTo>
                  <a:cubicBezTo>
                    <a:pt x="4103" y="15784"/>
                    <a:pt x="4286" y="16209"/>
                    <a:pt x="4407" y="16483"/>
                  </a:cubicBezTo>
                  <a:cubicBezTo>
                    <a:pt x="4438" y="16513"/>
                    <a:pt x="4438" y="16513"/>
                    <a:pt x="4438" y="16543"/>
                  </a:cubicBezTo>
                  <a:lnTo>
                    <a:pt x="4438" y="16513"/>
                  </a:lnTo>
                  <a:cubicBezTo>
                    <a:pt x="4476" y="16570"/>
                    <a:pt x="4519" y="16591"/>
                    <a:pt x="4559" y="16591"/>
                  </a:cubicBezTo>
                  <a:cubicBezTo>
                    <a:pt x="4649" y="16591"/>
                    <a:pt x="4723" y="16485"/>
                    <a:pt x="4681" y="16422"/>
                  </a:cubicBezTo>
                  <a:cubicBezTo>
                    <a:pt x="4620" y="16179"/>
                    <a:pt x="4438" y="15753"/>
                    <a:pt x="4347" y="15388"/>
                  </a:cubicBezTo>
                  <a:cubicBezTo>
                    <a:pt x="4073" y="14568"/>
                    <a:pt x="3860" y="13717"/>
                    <a:pt x="3587" y="12866"/>
                  </a:cubicBezTo>
                  <a:cubicBezTo>
                    <a:pt x="3435" y="12288"/>
                    <a:pt x="3252" y="11741"/>
                    <a:pt x="3100" y="11163"/>
                  </a:cubicBezTo>
                  <a:cubicBezTo>
                    <a:pt x="2857" y="10160"/>
                    <a:pt x="2644" y="9127"/>
                    <a:pt x="2341" y="8124"/>
                  </a:cubicBezTo>
                  <a:cubicBezTo>
                    <a:pt x="2158" y="7455"/>
                    <a:pt x="1915" y="6817"/>
                    <a:pt x="1763" y="6148"/>
                  </a:cubicBezTo>
                  <a:cubicBezTo>
                    <a:pt x="1581" y="5236"/>
                    <a:pt x="1368" y="4324"/>
                    <a:pt x="1064" y="3443"/>
                  </a:cubicBezTo>
                  <a:cubicBezTo>
                    <a:pt x="699" y="2349"/>
                    <a:pt x="578" y="1194"/>
                    <a:pt x="243" y="99"/>
                  </a:cubicBezTo>
                  <a:cubicBezTo>
                    <a:pt x="243" y="50"/>
                    <a:pt x="203" y="0"/>
                    <a:pt x="15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2"/>
            <p:cNvSpPr/>
            <p:nvPr/>
          </p:nvSpPr>
          <p:spPr>
            <a:xfrm>
              <a:off x="1456929" y="2287681"/>
              <a:ext cx="924818" cy="285226"/>
            </a:xfrm>
            <a:custGeom>
              <a:avLst/>
              <a:gdLst/>
              <a:ahLst/>
              <a:cxnLst/>
              <a:rect l="l" t="t" r="r" b="b"/>
              <a:pathLst>
                <a:path w="12814" h="3952" extrusionOk="0">
                  <a:moveTo>
                    <a:pt x="10912" y="425"/>
                  </a:moveTo>
                  <a:cubicBezTo>
                    <a:pt x="10943" y="456"/>
                    <a:pt x="10943" y="456"/>
                    <a:pt x="10943" y="486"/>
                  </a:cubicBezTo>
                  <a:cubicBezTo>
                    <a:pt x="10973" y="486"/>
                    <a:pt x="10973" y="516"/>
                    <a:pt x="10973" y="516"/>
                  </a:cubicBezTo>
                  <a:cubicBezTo>
                    <a:pt x="11034" y="608"/>
                    <a:pt x="11064" y="790"/>
                    <a:pt x="11064" y="972"/>
                  </a:cubicBezTo>
                  <a:cubicBezTo>
                    <a:pt x="11034" y="1033"/>
                    <a:pt x="11003" y="1124"/>
                    <a:pt x="11003" y="1216"/>
                  </a:cubicBezTo>
                  <a:cubicBezTo>
                    <a:pt x="10943" y="1094"/>
                    <a:pt x="10912" y="943"/>
                    <a:pt x="10852" y="761"/>
                  </a:cubicBezTo>
                  <a:lnTo>
                    <a:pt x="10852" y="761"/>
                  </a:lnTo>
                  <a:cubicBezTo>
                    <a:pt x="10853" y="706"/>
                    <a:pt x="10859" y="509"/>
                    <a:pt x="10882" y="486"/>
                  </a:cubicBezTo>
                  <a:cubicBezTo>
                    <a:pt x="10882" y="486"/>
                    <a:pt x="10882" y="456"/>
                    <a:pt x="10912" y="425"/>
                  </a:cubicBezTo>
                  <a:close/>
                  <a:moveTo>
                    <a:pt x="11885" y="334"/>
                  </a:moveTo>
                  <a:cubicBezTo>
                    <a:pt x="11915" y="486"/>
                    <a:pt x="11885" y="456"/>
                    <a:pt x="11854" y="577"/>
                  </a:cubicBezTo>
                  <a:cubicBezTo>
                    <a:pt x="11824" y="729"/>
                    <a:pt x="11733" y="851"/>
                    <a:pt x="11611" y="1003"/>
                  </a:cubicBezTo>
                  <a:cubicBezTo>
                    <a:pt x="11520" y="1094"/>
                    <a:pt x="11459" y="1155"/>
                    <a:pt x="11368" y="1216"/>
                  </a:cubicBezTo>
                  <a:cubicBezTo>
                    <a:pt x="11429" y="972"/>
                    <a:pt x="11520" y="851"/>
                    <a:pt x="11702" y="547"/>
                  </a:cubicBezTo>
                  <a:cubicBezTo>
                    <a:pt x="11733" y="501"/>
                    <a:pt x="11733" y="501"/>
                    <a:pt x="11737" y="501"/>
                  </a:cubicBezTo>
                  <a:cubicBezTo>
                    <a:pt x="11740" y="501"/>
                    <a:pt x="11748" y="501"/>
                    <a:pt x="11794" y="456"/>
                  </a:cubicBezTo>
                  <a:cubicBezTo>
                    <a:pt x="11824" y="395"/>
                    <a:pt x="11794" y="425"/>
                    <a:pt x="11854" y="364"/>
                  </a:cubicBezTo>
                  <a:cubicBezTo>
                    <a:pt x="11854" y="364"/>
                    <a:pt x="11854" y="334"/>
                    <a:pt x="11854" y="334"/>
                  </a:cubicBezTo>
                  <a:close/>
                  <a:moveTo>
                    <a:pt x="12158" y="1064"/>
                  </a:moveTo>
                  <a:cubicBezTo>
                    <a:pt x="12098" y="1155"/>
                    <a:pt x="11824" y="1398"/>
                    <a:pt x="11733" y="1459"/>
                  </a:cubicBezTo>
                  <a:cubicBezTo>
                    <a:pt x="11763" y="1428"/>
                    <a:pt x="11794" y="1398"/>
                    <a:pt x="11824" y="1368"/>
                  </a:cubicBezTo>
                  <a:cubicBezTo>
                    <a:pt x="11946" y="1246"/>
                    <a:pt x="12037" y="1155"/>
                    <a:pt x="12098" y="1094"/>
                  </a:cubicBezTo>
                  <a:cubicBezTo>
                    <a:pt x="12128" y="1094"/>
                    <a:pt x="12158" y="1064"/>
                    <a:pt x="12158" y="1064"/>
                  </a:cubicBezTo>
                  <a:close/>
                  <a:moveTo>
                    <a:pt x="11932" y="1"/>
                  </a:moveTo>
                  <a:cubicBezTo>
                    <a:pt x="11868" y="1"/>
                    <a:pt x="11791" y="19"/>
                    <a:pt x="11702" y="61"/>
                  </a:cubicBezTo>
                  <a:cubicBezTo>
                    <a:pt x="11550" y="152"/>
                    <a:pt x="11429" y="304"/>
                    <a:pt x="11307" y="486"/>
                  </a:cubicBezTo>
                  <a:cubicBezTo>
                    <a:pt x="11247" y="304"/>
                    <a:pt x="11125" y="152"/>
                    <a:pt x="10973" y="121"/>
                  </a:cubicBezTo>
                  <a:cubicBezTo>
                    <a:pt x="10928" y="105"/>
                    <a:pt x="10886" y="97"/>
                    <a:pt x="10848" y="97"/>
                  </a:cubicBezTo>
                  <a:cubicBezTo>
                    <a:pt x="10608" y="97"/>
                    <a:pt x="10517" y="402"/>
                    <a:pt x="10517" y="638"/>
                  </a:cubicBezTo>
                  <a:cubicBezTo>
                    <a:pt x="10487" y="820"/>
                    <a:pt x="10669" y="1337"/>
                    <a:pt x="10699" y="1337"/>
                  </a:cubicBezTo>
                  <a:cubicBezTo>
                    <a:pt x="10760" y="1459"/>
                    <a:pt x="10791" y="1580"/>
                    <a:pt x="10821" y="1702"/>
                  </a:cubicBezTo>
                  <a:cubicBezTo>
                    <a:pt x="10608" y="1915"/>
                    <a:pt x="10426" y="2036"/>
                    <a:pt x="10122" y="2249"/>
                  </a:cubicBezTo>
                  <a:cubicBezTo>
                    <a:pt x="9484" y="2705"/>
                    <a:pt x="8936" y="2887"/>
                    <a:pt x="8237" y="3130"/>
                  </a:cubicBezTo>
                  <a:cubicBezTo>
                    <a:pt x="7414" y="3460"/>
                    <a:pt x="6739" y="3591"/>
                    <a:pt x="5900" y="3591"/>
                  </a:cubicBezTo>
                  <a:cubicBezTo>
                    <a:pt x="5810" y="3591"/>
                    <a:pt x="5718" y="3589"/>
                    <a:pt x="5623" y="3586"/>
                  </a:cubicBezTo>
                  <a:cubicBezTo>
                    <a:pt x="5334" y="3601"/>
                    <a:pt x="5054" y="3611"/>
                    <a:pt x="4780" y="3611"/>
                  </a:cubicBezTo>
                  <a:cubicBezTo>
                    <a:pt x="3930" y="3611"/>
                    <a:pt x="3137" y="3520"/>
                    <a:pt x="2310" y="3222"/>
                  </a:cubicBezTo>
                  <a:cubicBezTo>
                    <a:pt x="1824" y="3070"/>
                    <a:pt x="1186" y="2675"/>
                    <a:pt x="638" y="2340"/>
                  </a:cubicBezTo>
                  <a:cubicBezTo>
                    <a:pt x="486" y="2249"/>
                    <a:pt x="304" y="2036"/>
                    <a:pt x="122" y="2036"/>
                  </a:cubicBezTo>
                  <a:cubicBezTo>
                    <a:pt x="0" y="2067"/>
                    <a:pt x="0" y="2219"/>
                    <a:pt x="91" y="2279"/>
                  </a:cubicBezTo>
                  <a:cubicBezTo>
                    <a:pt x="730" y="2705"/>
                    <a:pt x="1368" y="3161"/>
                    <a:pt x="2097" y="3465"/>
                  </a:cubicBezTo>
                  <a:cubicBezTo>
                    <a:pt x="2905" y="3771"/>
                    <a:pt x="3790" y="3925"/>
                    <a:pt x="4681" y="3925"/>
                  </a:cubicBezTo>
                  <a:cubicBezTo>
                    <a:pt x="4762" y="3925"/>
                    <a:pt x="4843" y="3923"/>
                    <a:pt x="4924" y="3921"/>
                  </a:cubicBezTo>
                  <a:cubicBezTo>
                    <a:pt x="5654" y="3890"/>
                    <a:pt x="6383" y="3951"/>
                    <a:pt x="7113" y="3799"/>
                  </a:cubicBezTo>
                  <a:cubicBezTo>
                    <a:pt x="8237" y="3526"/>
                    <a:pt x="9362" y="3161"/>
                    <a:pt x="10304" y="2523"/>
                  </a:cubicBezTo>
                  <a:cubicBezTo>
                    <a:pt x="10608" y="2310"/>
                    <a:pt x="10851" y="2127"/>
                    <a:pt x="11125" y="1854"/>
                  </a:cubicBezTo>
                  <a:cubicBezTo>
                    <a:pt x="11155" y="1884"/>
                    <a:pt x="11155" y="1884"/>
                    <a:pt x="11186" y="1884"/>
                  </a:cubicBezTo>
                  <a:cubicBezTo>
                    <a:pt x="11095" y="1915"/>
                    <a:pt x="11003" y="2036"/>
                    <a:pt x="11064" y="2127"/>
                  </a:cubicBezTo>
                  <a:cubicBezTo>
                    <a:pt x="11133" y="2333"/>
                    <a:pt x="11338" y="2384"/>
                    <a:pt x="11526" y="2384"/>
                  </a:cubicBezTo>
                  <a:cubicBezTo>
                    <a:pt x="11588" y="2384"/>
                    <a:pt x="11649" y="2378"/>
                    <a:pt x="11702" y="2371"/>
                  </a:cubicBezTo>
                  <a:cubicBezTo>
                    <a:pt x="11885" y="2340"/>
                    <a:pt x="12037" y="2279"/>
                    <a:pt x="12189" y="2219"/>
                  </a:cubicBezTo>
                  <a:cubicBezTo>
                    <a:pt x="12310" y="2127"/>
                    <a:pt x="12462" y="2036"/>
                    <a:pt x="12554" y="1915"/>
                  </a:cubicBezTo>
                  <a:cubicBezTo>
                    <a:pt x="12813" y="1626"/>
                    <a:pt x="12690" y="1365"/>
                    <a:pt x="12469" y="1365"/>
                  </a:cubicBezTo>
                  <a:cubicBezTo>
                    <a:pt x="12457" y="1365"/>
                    <a:pt x="12444" y="1366"/>
                    <a:pt x="12432" y="1368"/>
                  </a:cubicBezTo>
                  <a:cubicBezTo>
                    <a:pt x="12493" y="1276"/>
                    <a:pt x="12584" y="1155"/>
                    <a:pt x="12614" y="1064"/>
                  </a:cubicBezTo>
                  <a:cubicBezTo>
                    <a:pt x="12761" y="820"/>
                    <a:pt x="12672" y="517"/>
                    <a:pt x="12443" y="517"/>
                  </a:cubicBezTo>
                  <a:cubicBezTo>
                    <a:pt x="12386" y="517"/>
                    <a:pt x="12322" y="535"/>
                    <a:pt x="12250" y="577"/>
                  </a:cubicBezTo>
                  <a:cubicBezTo>
                    <a:pt x="12250" y="577"/>
                    <a:pt x="12219" y="608"/>
                    <a:pt x="12219" y="608"/>
                  </a:cubicBezTo>
                  <a:cubicBezTo>
                    <a:pt x="12268" y="314"/>
                    <a:pt x="12199" y="1"/>
                    <a:pt x="11932"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2"/>
            <p:cNvSpPr/>
            <p:nvPr/>
          </p:nvSpPr>
          <p:spPr>
            <a:xfrm>
              <a:off x="2459416" y="1383130"/>
              <a:ext cx="138283" cy="194144"/>
            </a:xfrm>
            <a:custGeom>
              <a:avLst/>
              <a:gdLst/>
              <a:ahLst/>
              <a:cxnLst/>
              <a:rect l="l" t="t" r="r" b="b"/>
              <a:pathLst>
                <a:path w="1916" h="2690" extrusionOk="0">
                  <a:moveTo>
                    <a:pt x="486" y="761"/>
                  </a:moveTo>
                  <a:cubicBezTo>
                    <a:pt x="567" y="827"/>
                    <a:pt x="646" y="938"/>
                    <a:pt x="700" y="1074"/>
                  </a:cubicBezTo>
                  <a:cubicBezTo>
                    <a:pt x="700" y="1104"/>
                    <a:pt x="700" y="1134"/>
                    <a:pt x="730" y="1165"/>
                  </a:cubicBezTo>
                  <a:cubicBezTo>
                    <a:pt x="700" y="1134"/>
                    <a:pt x="700" y="1104"/>
                    <a:pt x="670" y="1074"/>
                  </a:cubicBezTo>
                  <a:cubicBezTo>
                    <a:pt x="609" y="1013"/>
                    <a:pt x="548" y="861"/>
                    <a:pt x="487" y="770"/>
                  </a:cubicBezTo>
                  <a:cubicBezTo>
                    <a:pt x="487" y="766"/>
                    <a:pt x="487" y="764"/>
                    <a:pt x="486" y="761"/>
                  </a:cubicBezTo>
                  <a:close/>
                  <a:moveTo>
                    <a:pt x="305" y="1742"/>
                  </a:moveTo>
                  <a:cubicBezTo>
                    <a:pt x="335" y="1742"/>
                    <a:pt x="396" y="1773"/>
                    <a:pt x="427" y="1803"/>
                  </a:cubicBezTo>
                  <a:cubicBezTo>
                    <a:pt x="427" y="1803"/>
                    <a:pt x="427" y="1834"/>
                    <a:pt x="427" y="1834"/>
                  </a:cubicBezTo>
                  <a:cubicBezTo>
                    <a:pt x="457" y="1894"/>
                    <a:pt x="487" y="1985"/>
                    <a:pt x="518" y="2046"/>
                  </a:cubicBezTo>
                  <a:lnTo>
                    <a:pt x="487" y="2046"/>
                  </a:lnTo>
                  <a:cubicBezTo>
                    <a:pt x="427" y="1925"/>
                    <a:pt x="335" y="1834"/>
                    <a:pt x="305" y="1742"/>
                  </a:cubicBezTo>
                  <a:close/>
                  <a:moveTo>
                    <a:pt x="813" y="0"/>
                  </a:moveTo>
                  <a:cubicBezTo>
                    <a:pt x="737" y="0"/>
                    <a:pt x="662" y="30"/>
                    <a:pt x="609" y="101"/>
                  </a:cubicBezTo>
                  <a:cubicBezTo>
                    <a:pt x="578" y="223"/>
                    <a:pt x="578" y="314"/>
                    <a:pt x="578" y="435"/>
                  </a:cubicBezTo>
                  <a:cubicBezTo>
                    <a:pt x="509" y="380"/>
                    <a:pt x="433" y="343"/>
                    <a:pt x="362" y="343"/>
                  </a:cubicBezTo>
                  <a:cubicBezTo>
                    <a:pt x="279" y="343"/>
                    <a:pt x="202" y="395"/>
                    <a:pt x="153" y="526"/>
                  </a:cubicBezTo>
                  <a:cubicBezTo>
                    <a:pt x="153" y="587"/>
                    <a:pt x="153" y="678"/>
                    <a:pt x="153" y="770"/>
                  </a:cubicBezTo>
                  <a:cubicBezTo>
                    <a:pt x="129" y="841"/>
                    <a:pt x="143" y="950"/>
                    <a:pt x="150" y="950"/>
                  </a:cubicBezTo>
                  <a:cubicBezTo>
                    <a:pt x="152" y="950"/>
                    <a:pt x="153" y="941"/>
                    <a:pt x="153" y="922"/>
                  </a:cubicBezTo>
                  <a:cubicBezTo>
                    <a:pt x="153" y="952"/>
                    <a:pt x="153" y="982"/>
                    <a:pt x="153" y="982"/>
                  </a:cubicBezTo>
                  <a:cubicBezTo>
                    <a:pt x="183" y="1074"/>
                    <a:pt x="214" y="1134"/>
                    <a:pt x="244" y="1226"/>
                  </a:cubicBezTo>
                  <a:cubicBezTo>
                    <a:pt x="275" y="1286"/>
                    <a:pt x="275" y="1378"/>
                    <a:pt x="305" y="1438"/>
                  </a:cubicBezTo>
                  <a:cubicBezTo>
                    <a:pt x="305" y="1469"/>
                    <a:pt x="305" y="1469"/>
                    <a:pt x="305" y="1469"/>
                  </a:cubicBezTo>
                  <a:cubicBezTo>
                    <a:pt x="289" y="1465"/>
                    <a:pt x="272" y="1463"/>
                    <a:pt x="255" y="1463"/>
                  </a:cubicBezTo>
                  <a:cubicBezTo>
                    <a:pt x="139" y="1463"/>
                    <a:pt x="1" y="1549"/>
                    <a:pt x="1" y="1682"/>
                  </a:cubicBezTo>
                  <a:cubicBezTo>
                    <a:pt x="1" y="1773"/>
                    <a:pt x="62" y="1864"/>
                    <a:pt x="92" y="1925"/>
                  </a:cubicBezTo>
                  <a:cubicBezTo>
                    <a:pt x="62" y="1985"/>
                    <a:pt x="31" y="2016"/>
                    <a:pt x="31" y="2077"/>
                  </a:cubicBezTo>
                  <a:cubicBezTo>
                    <a:pt x="31" y="2229"/>
                    <a:pt x="214" y="2350"/>
                    <a:pt x="396" y="2411"/>
                  </a:cubicBezTo>
                  <a:cubicBezTo>
                    <a:pt x="457" y="2533"/>
                    <a:pt x="548" y="2624"/>
                    <a:pt x="639" y="2685"/>
                  </a:cubicBezTo>
                  <a:cubicBezTo>
                    <a:pt x="652" y="2688"/>
                    <a:pt x="665" y="2689"/>
                    <a:pt x="677" y="2689"/>
                  </a:cubicBezTo>
                  <a:cubicBezTo>
                    <a:pt x="779" y="2689"/>
                    <a:pt x="846" y="2584"/>
                    <a:pt x="791" y="2502"/>
                  </a:cubicBezTo>
                  <a:cubicBezTo>
                    <a:pt x="791" y="2472"/>
                    <a:pt x="761" y="2472"/>
                    <a:pt x="761" y="2441"/>
                  </a:cubicBezTo>
                  <a:cubicBezTo>
                    <a:pt x="791" y="2441"/>
                    <a:pt x="852" y="2411"/>
                    <a:pt x="882" y="2381"/>
                  </a:cubicBezTo>
                  <a:cubicBezTo>
                    <a:pt x="943" y="2350"/>
                    <a:pt x="1004" y="2350"/>
                    <a:pt x="1065" y="2320"/>
                  </a:cubicBezTo>
                  <a:cubicBezTo>
                    <a:pt x="1217" y="2259"/>
                    <a:pt x="1430" y="2046"/>
                    <a:pt x="1612" y="1834"/>
                  </a:cubicBezTo>
                  <a:cubicBezTo>
                    <a:pt x="1794" y="1621"/>
                    <a:pt x="1916" y="1195"/>
                    <a:pt x="1855" y="770"/>
                  </a:cubicBezTo>
                  <a:cubicBezTo>
                    <a:pt x="1794" y="496"/>
                    <a:pt x="1794" y="344"/>
                    <a:pt x="1521" y="131"/>
                  </a:cubicBezTo>
                  <a:cubicBezTo>
                    <a:pt x="1480" y="91"/>
                    <a:pt x="1436" y="74"/>
                    <a:pt x="1394" y="74"/>
                  </a:cubicBezTo>
                  <a:cubicBezTo>
                    <a:pt x="1308" y="74"/>
                    <a:pt x="1227" y="141"/>
                    <a:pt x="1186" y="223"/>
                  </a:cubicBezTo>
                  <a:cubicBezTo>
                    <a:pt x="1126" y="162"/>
                    <a:pt x="1065" y="101"/>
                    <a:pt x="974" y="40"/>
                  </a:cubicBezTo>
                  <a:cubicBezTo>
                    <a:pt x="923" y="15"/>
                    <a:pt x="868" y="0"/>
                    <a:pt x="813"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0" name="Google Shape;390;p22"/>
          <p:cNvSpPr/>
          <p:nvPr/>
        </p:nvSpPr>
        <p:spPr>
          <a:xfrm rot="-5017685">
            <a:off x="391160" y="4327489"/>
            <a:ext cx="1784117" cy="1296095"/>
          </a:xfrm>
          <a:custGeom>
            <a:avLst/>
            <a:gdLst/>
            <a:ahLst/>
            <a:cxnLst/>
            <a:rect l="l" t="t" r="r" b="b"/>
            <a:pathLst>
              <a:path w="46480" h="33766" extrusionOk="0">
                <a:moveTo>
                  <a:pt x="22756" y="5887"/>
                </a:moveTo>
                <a:cubicBezTo>
                  <a:pt x="24632" y="5887"/>
                  <a:pt x="24794" y="7676"/>
                  <a:pt x="23039" y="9476"/>
                </a:cubicBezTo>
                <a:cubicBezTo>
                  <a:pt x="20979" y="11452"/>
                  <a:pt x="18122" y="13333"/>
                  <a:pt x="15276" y="14572"/>
                </a:cubicBezTo>
                <a:cubicBezTo>
                  <a:pt x="16086" y="12512"/>
                  <a:pt x="17264" y="10547"/>
                  <a:pt x="18646" y="8928"/>
                </a:cubicBezTo>
                <a:cubicBezTo>
                  <a:pt x="18919" y="8511"/>
                  <a:pt x="20467" y="6809"/>
                  <a:pt x="20848" y="6547"/>
                </a:cubicBezTo>
                <a:cubicBezTo>
                  <a:pt x="21277" y="6166"/>
                  <a:pt x="22253" y="5940"/>
                  <a:pt x="22325" y="5916"/>
                </a:cubicBezTo>
                <a:cubicBezTo>
                  <a:pt x="22477" y="5897"/>
                  <a:pt x="22621" y="5887"/>
                  <a:pt x="22756" y="5887"/>
                </a:cubicBezTo>
                <a:close/>
                <a:moveTo>
                  <a:pt x="32465" y="18050"/>
                </a:moveTo>
                <a:cubicBezTo>
                  <a:pt x="32500" y="18050"/>
                  <a:pt x="32529" y="18053"/>
                  <a:pt x="32552" y="18060"/>
                </a:cubicBezTo>
                <a:cubicBezTo>
                  <a:pt x="33993" y="18155"/>
                  <a:pt x="33469" y="19584"/>
                  <a:pt x="32624" y="21299"/>
                </a:cubicBezTo>
                <a:cubicBezTo>
                  <a:pt x="31588" y="23096"/>
                  <a:pt x="30326" y="24716"/>
                  <a:pt x="28861" y="25966"/>
                </a:cubicBezTo>
                <a:cubicBezTo>
                  <a:pt x="28659" y="24549"/>
                  <a:pt x="28825" y="23025"/>
                  <a:pt x="29385" y="21382"/>
                </a:cubicBezTo>
                <a:cubicBezTo>
                  <a:pt x="29659" y="20549"/>
                  <a:pt x="30135" y="19489"/>
                  <a:pt x="30540" y="19036"/>
                </a:cubicBezTo>
                <a:cubicBezTo>
                  <a:pt x="31031" y="18458"/>
                  <a:pt x="32082" y="18050"/>
                  <a:pt x="32465" y="18050"/>
                </a:cubicBezTo>
                <a:close/>
                <a:moveTo>
                  <a:pt x="2917" y="0"/>
                </a:moveTo>
                <a:cubicBezTo>
                  <a:pt x="2783" y="0"/>
                  <a:pt x="2651" y="60"/>
                  <a:pt x="2584" y="189"/>
                </a:cubicBezTo>
                <a:cubicBezTo>
                  <a:pt x="1608" y="2106"/>
                  <a:pt x="953" y="4142"/>
                  <a:pt x="536" y="6237"/>
                </a:cubicBezTo>
                <a:cubicBezTo>
                  <a:pt x="203" y="7916"/>
                  <a:pt x="0" y="9678"/>
                  <a:pt x="500" y="11333"/>
                </a:cubicBezTo>
                <a:cubicBezTo>
                  <a:pt x="1632" y="15238"/>
                  <a:pt x="5311" y="16846"/>
                  <a:pt x="9097" y="16977"/>
                </a:cubicBezTo>
                <a:cubicBezTo>
                  <a:pt x="9339" y="16995"/>
                  <a:pt x="9580" y="17003"/>
                  <a:pt x="9820" y="17003"/>
                </a:cubicBezTo>
                <a:cubicBezTo>
                  <a:pt x="11020" y="17003"/>
                  <a:pt x="12194" y="16788"/>
                  <a:pt x="13335" y="16441"/>
                </a:cubicBezTo>
                <a:lnTo>
                  <a:pt x="13335" y="16441"/>
                </a:lnTo>
                <a:cubicBezTo>
                  <a:pt x="13169" y="17108"/>
                  <a:pt x="13026" y="17774"/>
                  <a:pt x="12931" y="18453"/>
                </a:cubicBezTo>
                <a:cubicBezTo>
                  <a:pt x="12050" y="22989"/>
                  <a:pt x="14121" y="27276"/>
                  <a:pt x="18562" y="28871"/>
                </a:cubicBezTo>
                <a:cubicBezTo>
                  <a:pt x="19840" y="29463"/>
                  <a:pt x="21200" y="29742"/>
                  <a:pt x="22555" y="29742"/>
                </a:cubicBezTo>
                <a:cubicBezTo>
                  <a:pt x="24495" y="29742"/>
                  <a:pt x="26426" y="29170"/>
                  <a:pt x="28087" y="28133"/>
                </a:cubicBezTo>
                <a:cubicBezTo>
                  <a:pt x="28730" y="29752"/>
                  <a:pt x="29814" y="31228"/>
                  <a:pt x="31147" y="32348"/>
                </a:cubicBezTo>
                <a:cubicBezTo>
                  <a:pt x="32454" y="33361"/>
                  <a:pt x="33946" y="33765"/>
                  <a:pt x="35493" y="33765"/>
                </a:cubicBezTo>
                <a:cubicBezTo>
                  <a:pt x="39414" y="33765"/>
                  <a:pt x="43685" y="31168"/>
                  <a:pt x="46161" y="29323"/>
                </a:cubicBezTo>
                <a:cubicBezTo>
                  <a:pt x="46479" y="28946"/>
                  <a:pt x="46167" y="28335"/>
                  <a:pt x="45687" y="28335"/>
                </a:cubicBezTo>
                <a:cubicBezTo>
                  <a:pt x="45682" y="28335"/>
                  <a:pt x="45677" y="28335"/>
                  <a:pt x="45673" y="28335"/>
                </a:cubicBezTo>
                <a:cubicBezTo>
                  <a:pt x="45101" y="28442"/>
                  <a:pt x="44470" y="29073"/>
                  <a:pt x="43911" y="29347"/>
                </a:cubicBezTo>
                <a:cubicBezTo>
                  <a:pt x="41863" y="30526"/>
                  <a:pt x="40339" y="31443"/>
                  <a:pt x="38315" y="31990"/>
                </a:cubicBezTo>
                <a:cubicBezTo>
                  <a:pt x="37462" y="32276"/>
                  <a:pt x="36524" y="32409"/>
                  <a:pt x="35631" y="32409"/>
                </a:cubicBezTo>
                <a:cubicBezTo>
                  <a:pt x="34256" y="32409"/>
                  <a:pt x="32988" y="32094"/>
                  <a:pt x="32302" y="31538"/>
                </a:cubicBezTo>
                <a:cubicBezTo>
                  <a:pt x="30766" y="30276"/>
                  <a:pt x="29730" y="28871"/>
                  <a:pt x="29206" y="27323"/>
                </a:cubicBezTo>
                <a:cubicBezTo>
                  <a:pt x="29659" y="26954"/>
                  <a:pt x="30088" y="26537"/>
                  <a:pt x="30480" y="26085"/>
                </a:cubicBezTo>
                <a:cubicBezTo>
                  <a:pt x="32016" y="24585"/>
                  <a:pt x="36493" y="18739"/>
                  <a:pt x="33540" y="17143"/>
                </a:cubicBezTo>
                <a:cubicBezTo>
                  <a:pt x="33061" y="16974"/>
                  <a:pt x="32615" y="16897"/>
                  <a:pt x="32200" y="16897"/>
                </a:cubicBezTo>
                <a:cubicBezTo>
                  <a:pt x="28930" y="16897"/>
                  <a:pt x="27588" y="21707"/>
                  <a:pt x="27409" y="24549"/>
                </a:cubicBezTo>
                <a:cubicBezTo>
                  <a:pt x="27385" y="25335"/>
                  <a:pt x="27480" y="26121"/>
                  <a:pt x="27671" y="26871"/>
                </a:cubicBezTo>
                <a:cubicBezTo>
                  <a:pt x="26325" y="27764"/>
                  <a:pt x="24849" y="28335"/>
                  <a:pt x="23253" y="28442"/>
                </a:cubicBezTo>
                <a:cubicBezTo>
                  <a:pt x="23182" y="28444"/>
                  <a:pt x="23110" y="28445"/>
                  <a:pt x="23038" y="28445"/>
                </a:cubicBezTo>
                <a:cubicBezTo>
                  <a:pt x="19141" y="28445"/>
                  <a:pt x="15153" y="26231"/>
                  <a:pt x="14288" y="22513"/>
                </a:cubicBezTo>
                <a:cubicBezTo>
                  <a:pt x="13895" y="20429"/>
                  <a:pt x="14133" y="18132"/>
                  <a:pt x="14812" y="15905"/>
                </a:cubicBezTo>
                <a:cubicBezTo>
                  <a:pt x="16133" y="15369"/>
                  <a:pt x="17407" y="14679"/>
                  <a:pt x="18610" y="13976"/>
                </a:cubicBezTo>
                <a:cubicBezTo>
                  <a:pt x="20503" y="12809"/>
                  <a:pt x="22432" y="11619"/>
                  <a:pt x="23920" y="9940"/>
                </a:cubicBezTo>
                <a:cubicBezTo>
                  <a:pt x="24873" y="8869"/>
                  <a:pt x="25706" y="7166"/>
                  <a:pt x="24825" y="5821"/>
                </a:cubicBezTo>
                <a:cubicBezTo>
                  <a:pt x="24258" y="5120"/>
                  <a:pt x="23381" y="4776"/>
                  <a:pt x="22501" y="4776"/>
                </a:cubicBezTo>
                <a:cubicBezTo>
                  <a:pt x="22125" y="4776"/>
                  <a:pt x="21749" y="4839"/>
                  <a:pt x="21396" y="4963"/>
                </a:cubicBezTo>
                <a:cubicBezTo>
                  <a:pt x="19705" y="5499"/>
                  <a:pt x="18610" y="7023"/>
                  <a:pt x="17515" y="8333"/>
                </a:cubicBezTo>
                <a:cubicBezTo>
                  <a:pt x="15800" y="10357"/>
                  <a:pt x="14490" y="12690"/>
                  <a:pt x="13681" y="15203"/>
                </a:cubicBezTo>
                <a:cubicBezTo>
                  <a:pt x="12681" y="15560"/>
                  <a:pt x="11704" y="15810"/>
                  <a:pt x="10776" y="15953"/>
                </a:cubicBezTo>
                <a:cubicBezTo>
                  <a:pt x="10402" y="15982"/>
                  <a:pt x="10030" y="15996"/>
                  <a:pt x="9663" y="15996"/>
                </a:cubicBezTo>
                <a:cubicBezTo>
                  <a:pt x="5017" y="15996"/>
                  <a:pt x="996" y="13686"/>
                  <a:pt x="1096" y="8821"/>
                </a:cubicBezTo>
                <a:cubicBezTo>
                  <a:pt x="1179" y="6749"/>
                  <a:pt x="1739" y="4475"/>
                  <a:pt x="2525" y="2249"/>
                </a:cubicBezTo>
                <a:lnTo>
                  <a:pt x="2525" y="2249"/>
                </a:lnTo>
                <a:cubicBezTo>
                  <a:pt x="2499" y="2282"/>
                  <a:pt x="2486" y="2296"/>
                  <a:pt x="2483" y="2296"/>
                </a:cubicBezTo>
                <a:cubicBezTo>
                  <a:pt x="2467" y="2296"/>
                  <a:pt x="2741" y="1871"/>
                  <a:pt x="2751" y="1760"/>
                </a:cubicBezTo>
                <a:cubicBezTo>
                  <a:pt x="2906" y="1272"/>
                  <a:pt x="3310" y="808"/>
                  <a:pt x="3310" y="284"/>
                </a:cubicBezTo>
                <a:cubicBezTo>
                  <a:pt x="3270" y="102"/>
                  <a:pt x="3092" y="0"/>
                  <a:pt x="2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1" name="Google Shape;391;p22"/>
          <p:cNvGrpSpPr/>
          <p:nvPr/>
        </p:nvGrpSpPr>
        <p:grpSpPr>
          <a:xfrm>
            <a:off x="7973975" y="1630575"/>
            <a:ext cx="175100" cy="143475"/>
            <a:chOff x="1808250" y="1643825"/>
            <a:chExt cx="175100" cy="143475"/>
          </a:xfrm>
        </p:grpSpPr>
        <p:sp>
          <p:nvSpPr>
            <p:cNvPr id="392" name="Google Shape;392;p22"/>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2"/>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4" name="Google Shape;394;p22"/>
          <p:cNvGrpSpPr/>
          <p:nvPr/>
        </p:nvGrpSpPr>
        <p:grpSpPr>
          <a:xfrm rot="583315">
            <a:off x="924621" y="412572"/>
            <a:ext cx="521104" cy="513887"/>
            <a:chOff x="588850" y="618775"/>
            <a:chExt cx="703975" cy="694225"/>
          </a:xfrm>
        </p:grpSpPr>
        <p:sp>
          <p:nvSpPr>
            <p:cNvPr id="395" name="Google Shape;395;p22"/>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2"/>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7" name="Google Shape;397;p22"/>
          <p:cNvGrpSpPr/>
          <p:nvPr/>
        </p:nvGrpSpPr>
        <p:grpSpPr>
          <a:xfrm rot="583451">
            <a:off x="569684" y="1265778"/>
            <a:ext cx="193194" cy="171544"/>
            <a:chOff x="1141700" y="1345000"/>
            <a:chExt cx="193200" cy="171550"/>
          </a:xfrm>
        </p:grpSpPr>
        <p:sp>
          <p:nvSpPr>
            <p:cNvPr id="398" name="Google Shape;398;p22"/>
            <p:cNvSpPr/>
            <p:nvPr/>
          </p:nvSpPr>
          <p:spPr>
            <a:xfrm>
              <a:off x="1157775" y="1362850"/>
              <a:ext cx="149825" cy="136225"/>
            </a:xfrm>
            <a:custGeom>
              <a:avLst/>
              <a:gdLst/>
              <a:ahLst/>
              <a:cxnLst/>
              <a:rect l="l" t="t" r="r" b="b"/>
              <a:pathLst>
                <a:path w="5993" h="5449" extrusionOk="0">
                  <a:moveTo>
                    <a:pt x="2636" y="0"/>
                  </a:moveTo>
                  <a:cubicBezTo>
                    <a:pt x="1842" y="0"/>
                    <a:pt x="1009" y="409"/>
                    <a:pt x="381" y="1400"/>
                  </a:cubicBezTo>
                  <a:cubicBezTo>
                    <a:pt x="36" y="2019"/>
                    <a:pt x="0" y="2697"/>
                    <a:pt x="155" y="3293"/>
                  </a:cubicBezTo>
                  <a:cubicBezTo>
                    <a:pt x="131" y="3543"/>
                    <a:pt x="131" y="3793"/>
                    <a:pt x="203" y="4055"/>
                  </a:cubicBezTo>
                  <a:cubicBezTo>
                    <a:pt x="512" y="5023"/>
                    <a:pt x="1335" y="5448"/>
                    <a:pt x="2210" y="5448"/>
                  </a:cubicBezTo>
                  <a:cubicBezTo>
                    <a:pt x="3120" y="5448"/>
                    <a:pt x="4086" y="4987"/>
                    <a:pt x="4584" y="4198"/>
                  </a:cubicBezTo>
                  <a:cubicBezTo>
                    <a:pt x="5992" y="2056"/>
                    <a:pt x="441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2"/>
            <p:cNvSpPr/>
            <p:nvPr/>
          </p:nvSpPr>
          <p:spPr>
            <a:xfrm>
              <a:off x="1141700" y="1345000"/>
              <a:ext cx="193200" cy="171550"/>
            </a:xfrm>
            <a:custGeom>
              <a:avLst/>
              <a:gdLst/>
              <a:ahLst/>
              <a:cxnLst/>
              <a:rect l="l" t="t" r="r" b="b"/>
              <a:pathLst>
                <a:path w="7728" h="6862" extrusionOk="0">
                  <a:moveTo>
                    <a:pt x="3786" y="1363"/>
                  </a:moveTo>
                  <a:cubicBezTo>
                    <a:pt x="4298" y="1363"/>
                    <a:pt x="5096" y="1530"/>
                    <a:pt x="5358" y="2268"/>
                  </a:cubicBezTo>
                  <a:cubicBezTo>
                    <a:pt x="5754" y="3705"/>
                    <a:pt x="4574" y="5479"/>
                    <a:pt x="3180" y="5479"/>
                  </a:cubicBezTo>
                  <a:cubicBezTo>
                    <a:pt x="2981" y="5479"/>
                    <a:pt x="2776" y="5443"/>
                    <a:pt x="2572" y="5364"/>
                  </a:cubicBezTo>
                  <a:cubicBezTo>
                    <a:pt x="2048" y="5304"/>
                    <a:pt x="1393" y="4209"/>
                    <a:pt x="1369" y="3376"/>
                  </a:cubicBezTo>
                  <a:cubicBezTo>
                    <a:pt x="1239" y="2923"/>
                    <a:pt x="2251" y="1935"/>
                    <a:pt x="2893" y="1756"/>
                  </a:cubicBezTo>
                  <a:cubicBezTo>
                    <a:pt x="3191" y="1637"/>
                    <a:pt x="3572" y="1613"/>
                    <a:pt x="3786" y="1363"/>
                  </a:cubicBezTo>
                  <a:close/>
                  <a:moveTo>
                    <a:pt x="3862" y="1"/>
                  </a:moveTo>
                  <a:cubicBezTo>
                    <a:pt x="3664" y="1"/>
                    <a:pt x="3465" y="21"/>
                    <a:pt x="3286" y="101"/>
                  </a:cubicBezTo>
                  <a:cubicBezTo>
                    <a:pt x="3203" y="149"/>
                    <a:pt x="3144" y="185"/>
                    <a:pt x="3108" y="209"/>
                  </a:cubicBezTo>
                  <a:cubicBezTo>
                    <a:pt x="3060" y="232"/>
                    <a:pt x="3024" y="268"/>
                    <a:pt x="2989" y="304"/>
                  </a:cubicBezTo>
                  <a:cubicBezTo>
                    <a:pt x="1548" y="673"/>
                    <a:pt x="36" y="1792"/>
                    <a:pt x="0" y="3399"/>
                  </a:cubicBezTo>
                  <a:cubicBezTo>
                    <a:pt x="84" y="5289"/>
                    <a:pt x="1442" y="6861"/>
                    <a:pt x="3134" y="6861"/>
                  </a:cubicBezTo>
                  <a:cubicBezTo>
                    <a:pt x="3618" y="6861"/>
                    <a:pt x="4128" y="6733"/>
                    <a:pt x="4644" y="6447"/>
                  </a:cubicBezTo>
                  <a:cubicBezTo>
                    <a:pt x="7442" y="5090"/>
                    <a:pt x="7727" y="244"/>
                    <a:pt x="4060" y="6"/>
                  </a:cubicBezTo>
                  <a:cubicBezTo>
                    <a:pt x="3995" y="3"/>
                    <a:pt x="3929" y="1"/>
                    <a:pt x="38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0" name="Google Shape;400;p22"/>
          <p:cNvGrpSpPr/>
          <p:nvPr/>
        </p:nvGrpSpPr>
        <p:grpSpPr>
          <a:xfrm rot="583451">
            <a:off x="361456" y="811349"/>
            <a:ext cx="265241" cy="244292"/>
            <a:chOff x="1139600" y="850250"/>
            <a:chExt cx="265250" cy="244300"/>
          </a:xfrm>
        </p:grpSpPr>
        <p:sp>
          <p:nvSpPr>
            <p:cNvPr id="401" name="Google Shape;401;p22"/>
            <p:cNvSpPr/>
            <p:nvPr/>
          </p:nvSpPr>
          <p:spPr>
            <a:xfrm>
              <a:off x="1162125" y="879300"/>
              <a:ext cx="223075" cy="196550"/>
            </a:xfrm>
            <a:custGeom>
              <a:avLst/>
              <a:gdLst/>
              <a:ahLst/>
              <a:cxnLst/>
              <a:rect l="l" t="t" r="r" b="b"/>
              <a:pathLst>
                <a:path w="8923" h="7862" extrusionOk="0">
                  <a:moveTo>
                    <a:pt x="4456" y="1"/>
                  </a:moveTo>
                  <a:cubicBezTo>
                    <a:pt x="2706" y="1"/>
                    <a:pt x="886" y="673"/>
                    <a:pt x="481" y="2430"/>
                  </a:cubicBezTo>
                  <a:cubicBezTo>
                    <a:pt x="1" y="4699"/>
                    <a:pt x="1950" y="7862"/>
                    <a:pt x="4327" y="7862"/>
                  </a:cubicBezTo>
                  <a:cubicBezTo>
                    <a:pt x="4719" y="7862"/>
                    <a:pt x="5123" y="7776"/>
                    <a:pt x="5529" y="7585"/>
                  </a:cubicBezTo>
                  <a:cubicBezTo>
                    <a:pt x="7351" y="6692"/>
                    <a:pt x="8923" y="4192"/>
                    <a:pt x="7982" y="2204"/>
                  </a:cubicBezTo>
                  <a:cubicBezTo>
                    <a:pt x="7815" y="1930"/>
                    <a:pt x="7625" y="1680"/>
                    <a:pt x="7410" y="1465"/>
                  </a:cubicBezTo>
                  <a:cubicBezTo>
                    <a:pt x="7375" y="953"/>
                    <a:pt x="7065" y="465"/>
                    <a:pt x="6470" y="310"/>
                  </a:cubicBezTo>
                  <a:cubicBezTo>
                    <a:pt x="5878" y="113"/>
                    <a:pt x="5173" y="1"/>
                    <a:pt x="44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2"/>
            <p:cNvSpPr/>
            <p:nvPr/>
          </p:nvSpPr>
          <p:spPr>
            <a:xfrm>
              <a:off x="1139600" y="850250"/>
              <a:ext cx="265250" cy="244300"/>
            </a:xfrm>
            <a:custGeom>
              <a:avLst/>
              <a:gdLst/>
              <a:ahLst/>
              <a:cxnLst/>
              <a:rect l="l" t="t" r="r" b="b"/>
              <a:pathLst>
                <a:path w="10610" h="9772" extrusionOk="0">
                  <a:moveTo>
                    <a:pt x="5064" y="0"/>
                  </a:moveTo>
                  <a:cubicBezTo>
                    <a:pt x="3624" y="0"/>
                    <a:pt x="2244" y="451"/>
                    <a:pt x="1358" y="1687"/>
                  </a:cubicBezTo>
                  <a:cubicBezTo>
                    <a:pt x="477" y="3139"/>
                    <a:pt x="1" y="4913"/>
                    <a:pt x="358" y="6592"/>
                  </a:cubicBezTo>
                  <a:cubicBezTo>
                    <a:pt x="775" y="8009"/>
                    <a:pt x="2085" y="9092"/>
                    <a:pt x="3454" y="9545"/>
                  </a:cubicBezTo>
                  <a:cubicBezTo>
                    <a:pt x="3988" y="9697"/>
                    <a:pt x="4542" y="9772"/>
                    <a:pt x="5095" y="9772"/>
                  </a:cubicBezTo>
                  <a:cubicBezTo>
                    <a:pt x="6969" y="9772"/>
                    <a:pt x="8822" y="8906"/>
                    <a:pt x="9788" y="7223"/>
                  </a:cubicBezTo>
                  <a:cubicBezTo>
                    <a:pt x="10526" y="5925"/>
                    <a:pt x="10609" y="4199"/>
                    <a:pt x="10050" y="2830"/>
                  </a:cubicBezTo>
                  <a:cubicBezTo>
                    <a:pt x="9859" y="2449"/>
                    <a:pt x="9764" y="1913"/>
                    <a:pt x="9300" y="1782"/>
                  </a:cubicBezTo>
                  <a:cubicBezTo>
                    <a:pt x="9236" y="1765"/>
                    <a:pt x="9175" y="1757"/>
                    <a:pt x="9116" y="1757"/>
                  </a:cubicBezTo>
                  <a:cubicBezTo>
                    <a:pt x="8557" y="1757"/>
                    <a:pt x="8232" y="2474"/>
                    <a:pt x="8609" y="2937"/>
                  </a:cubicBezTo>
                  <a:cubicBezTo>
                    <a:pt x="9478" y="4544"/>
                    <a:pt x="8943" y="6664"/>
                    <a:pt x="7811" y="7473"/>
                  </a:cubicBezTo>
                  <a:cubicBezTo>
                    <a:pt x="7038" y="7997"/>
                    <a:pt x="6954" y="8140"/>
                    <a:pt x="6216" y="8271"/>
                  </a:cubicBezTo>
                  <a:cubicBezTo>
                    <a:pt x="6133" y="8295"/>
                    <a:pt x="5906" y="8330"/>
                    <a:pt x="5775" y="8354"/>
                  </a:cubicBezTo>
                  <a:cubicBezTo>
                    <a:pt x="5532" y="8375"/>
                    <a:pt x="5302" y="8385"/>
                    <a:pt x="5085" y="8385"/>
                  </a:cubicBezTo>
                  <a:cubicBezTo>
                    <a:pt x="3415" y="8385"/>
                    <a:pt x="2494" y="7765"/>
                    <a:pt x="1704" y="6342"/>
                  </a:cubicBezTo>
                  <a:cubicBezTo>
                    <a:pt x="1465" y="5675"/>
                    <a:pt x="1656" y="3508"/>
                    <a:pt x="2608" y="2282"/>
                  </a:cubicBezTo>
                  <a:cubicBezTo>
                    <a:pt x="2985" y="1766"/>
                    <a:pt x="4043" y="1358"/>
                    <a:pt x="5251" y="1358"/>
                  </a:cubicBezTo>
                  <a:cubicBezTo>
                    <a:pt x="5800" y="1358"/>
                    <a:pt x="6381" y="1442"/>
                    <a:pt x="6942" y="1639"/>
                  </a:cubicBezTo>
                  <a:cubicBezTo>
                    <a:pt x="7374" y="1705"/>
                    <a:pt x="7814" y="2030"/>
                    <a:pt x="8243" y="2030"/>
                  </a:cubicBezTo>
                  <a:cubicBezTo>
                    <a:pt x="8358" y="2030"/>
                    <a:pt x="8472" y="2007"/>
                    <a:pt x="8585" y="1949"/>
                  </a:cubicBezTo>
                  <a:cubicBezTo>
                    <a:pt x="9097" y="1675"/>
                    <a:pt x="8990" y="841"/>
                    <a:pt x="8419" y="699"/>
                  </a:cubicBezTo>
                  <a:cubicBezTo>
                    <a:pt x="7412" y="291"/>
                    <a:pt x="6219" y="0"/>
                    <a:pt x="5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3" name="Google Shape;403;p22"/>
          <p:cNvGrpSpPr/>
          <p:nvPr/>
        </p:nvGrpSpPr>
        <p:grpSpPr>
          <a:xfrm rot="583451">
            <a:off x="895818" y="1092502"/>
            <a:ext cx="175094" cy="143470"/>
            <a:chOff x="1808250" y="1643825"/>
            <a:chExt cx="175100" cy="143475"/>
          </a:xfrm>
        </p:grpSpPr>
        <p:sp>
          <p:nvSpPr>
            <p:cNvPr id="404" name="Google Shape;404;p22"/>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2"/>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6" name="Google Shape;406;p22"/>
          <p:cNvGrpSpPr/>
          <p:nvPr/>
        </p:nvGrpSpPr>
        <p:grpSpPr>
          <a:xfrm rot="-1985293">
            <a:off x="2455708" y="4446567"/>
            <a:ext cx="349454" cy="344614"/>
            <a:chOff x="588850" y="618775"/>
            <a:chExt cx="703975" cy="694225"/>
          </a:xfrm>
        </p:grpSpPr>
        <p:sp>
          <p:nvSpPr>
            <p:cNvPr id="407" name="Google Shape;407;p22"/>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2"/>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412"/>
        <p:cNvGrpSpPr/>
        <p:nvPr/>
      </p:nvGrpSpPr>
      <p:grpSpPr>
        <a:xfrm>
          <a:off x="0" y="0"/>
          <a:ext cx="0" cy="0"/>
          <a:chOff x="0" y="0"/>
          <a:chExt cx="0" cy="0"/>
        </a:xfrm>
      </p:grpSpPr>
      <p:grpSp>
        <p:nvGrpSpPr>
          <p:cNvPr id="413" name="Google Shape;413;p23"/>
          <p:cNvGrpSpPr/>
          <p:nvPr/>
        </p:nvGrpSpPr>
        <p:grpSpPr>
          <a:xfrm rot="1683481">
            <a:off x="8415806" y="4096946"/>
            <a:ext cx="344380" cy="339611"/>
            <a:chOff x="588850" y="618775"/>
            <a:chExt cx="703975" cy="694225"/>
          </a:xfrm>
        </p:grpSpPr>
        <p:sp>
          <p:nvSpPr>
            <p:cNvPr id="414" name="Google Shape;414;p23"/>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3"/>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6" name="Google Shape;416;p23"/>
          <p:cNvSpPr txBox="1"/>
          <p:nvPr/>
        </p:nvSpPr>
        <p:spPr>
          <a:xfrm>
            <a:off x="758536" y="973051"/>
            <a:ext cx="7704000" cy="865926"/>
          </a:xfrm>
          <a:prstGeom prst="rect">
            <a:avLst/>
          </a:prstGeom>
          <a:noFill/>
          <a:ln>
            <a:noFill/>
          </a:ln>
        </p:spPr>
        <p:txBody>
          <a:bodyPr spcFirstLastPara="1" wrap="square" lIns="91425" tIns="91425" rIns="91425" bIns="91425" anchor="t" anchorCtr="0">
            <a:normAutofit fontScale="92500" lnSpcReduction="10000"/>
          </a:bodyPr>
          <a:lstStyle/>
          <a:p>
            <a:pPr marL="133350" lvl="0" algn="l" rtl="0">
              <a:lnSpc>
                <a:spcPct val="115000"/>
              </a:lnSpc>
              <a:spcBef>
                <a:spcPts val="0"/>
              </a:spcBef>
              <a:spcAft>
                <a:spcPts val="0"/>
              </a:spcAft>
              <a:buClr>
                <a:schemeClr val="dk1"/>
              </a:buClr>
              <a:buSzPts val="1500"/>
            </a:pPr>
            <a:r>
              <a:rPr lang="es-MX" sz="1500" dirty="0">
                <a:solidFill>
                  <a:schemeClr val="dk1"/>
                </a:solidFill>
                <a:latin typeface="Comic Sans MS" panose="030F0702030302020204" pitchFamily="66" charset="0"/>
                <a:ea typeface="Didact Gothic"/>
                <a:cs typeface="Didact Gothic"/>
                <a:sym typeface="Didact Gothic"/>
              </a:rPr>
              <a:t>Desde que se ratifica y adopta la Convención sobre los Derechos del Niño (CDN) en 1990 el Estado adquiere un compromiso con los niños, niñas y adolescentes. Se establece la base para una nueva relación del Estado, donde les reconoce como sujetos de derecho.</a:t>
            </a:r>
            <a:endParaRPr sz="1500" dirty="0">
              <a:solidFill>
                <a:schemeClr val="dk1"/>
              </a:solidFill>
              <a:latin typeface="Comic Sans MS" panose="030F0702030302020204" pitchFamily="66" charset="0"/>
              <a:ea typeface="Didact Gothic"/>
              <a:cs typeface="Didact Gothic"/>
              <a:sym typeface="Didact Gothic"/>
            </a:endParaRPr>
          </a:p>
        </p:txBody>
      </p:sp>
      <p:grpSp>
        <p:nvGrpSpPr>
          <p:cNvPr id="417" name="Google Shape;417;p23"/>
          <p:cNvGrpSpPr/>
          <p:nvPr/>
        </p:nvGrpSpPr>
        <p:grpSpPr>
          <a:xfrm>
            <a:off x="720000" y="253430"/>
            <a:ext cx="521153" cy="513935"/>
            <a:chOff x="588850" y="618775"/>
            <a:chExt cx="703975" cy="694225"/>
          </a:xfrm>
        </p:grpSpPr>
        <p:sp>
          <p:nvSpPr>
            <p:cNvPr id="418" name="Google Shape;418;p23"/>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3"/>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0" name="Google Shape;420;p23"/>
          <p:cNvSpPr txBox="1">
            <a:spLocks noGrp="1"/>
          </p:cNvSpPr>
          <p:nvPr>
            <p:ph type="title"/>
          </p:nvPr>
        </p:nvSpPr>
        <p:spPr>
          <a:xfrm>
            <a:off x="758536" y="218465"/>
            <a:ext cx="7931045" cy="63136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Convención sobre derechos del niño</a:t>
            </a:r>
            <a:endParaRPr dirty="0"/>
          </a:p>
        </p:txBody>
      </p:sp>
      <p:grpSp>
        <p:nvGrpSpPr>
          <p:cNvPr id="421" name="Google Shape;421;p23"/>
          <p:cNvGrpSpPr/>
          <p:nvPr/>
        </p:nvGrpSpPr>
        <p:grpSpPr>
          <a:xfrm>
            <a:off x="8162975" y="3928575"/>
            <a:ext cx="193200" cy="171550"/>
            <a:chOff x="1141700" y="1345000"/>
            <a:chExt cx="193200" cy="171550"/>
          </a:xfrm>
        </p:grpSpPr>
        <p:sp>
          <p:nvSpPr>
            <p:cNvPr id="422" name="Google Shape;422;p23"/>
            <p:cNvSpPr/>
            <p:nvPr/>
          </p:nvSpPr>
          <p:spPr>
            <a:xfrm>
              <a:off x="1157775" y="1362850"/>
              <a:ext cx="149825" cy="136225"/>
            </a:xfrm>
            <a:custGeom>
              <a:avLst/>
              <a:gdLst/>
              <a:ahLst/>
              <a:cxnLst/>
              <a:rect l="l" t="t" r="r" b="b"/>
              <a:pathLst>
                <a:path w="5993" h="5449" extrusionOk="0">
                  <a:moveTo>
                    <a:pt x="2636" y="0"/>
                  </a:moveTo>
                  <a:cubicBezTo>
                    <a:pt x="1842" y="0"/>
                    <a:pt x="1009" y="409"/>
                    <a:pt x="381" y="1400"/>
                  </a:cubicBezTo>
                  <a:cubicBezTo>
                    <a:pt x="36" y="2019"/>
                    <a:pt x="0" y="2697"/>
                    <a:pt x="155" y="3293"/>
                  </a:cubicBezTo>
                  <a:cubicBezTo>
                    <a:pt x="131" y="3543"/>
                    <a:pt x="131" y="3793"/>
                    <a:pt x="203" y="4055"/>
                  </a:cubicBezTo>
                  <a:cubicBezTo>
                    <a:pt x="512" y="5023"/>
                    <a:pt x="1335" y="5448"/>
                    <a:pt x="2210" y="5448"/>
                  </a:cubicBezTo>
                  <a:cubicBezTo>
                    <a:pt x="3120" y="5448"/>
                    <a:pt x="4086" y="4987"/>
                    <a:pt x="4584" y="4198"/>
                  </a:cubicBezTo>
                  <a:cubicBezTo>
                    <a:pt x="5992" y="2056"/>
                    <a:pt x="441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3"/>
            <p:cNvSpPr/>
            <p:nvPr/>
          </p:nvSpPr>
          <p:spPr>
            <a:xfrm>
              <a:off x="1141700" y="1345000"/>
              <a:ext cx="193200" cy="171550"/>
            </a:xfrm>
            <a:custGeom>
              <a:avLst/>
              <a:gdLst/>
              <a:ahLst/>
              <a:cxnLst/>
              <a:rect l="l" t="t" r="r" b="b"/>
              <a:pathLst>
                <a:path w="7728" h="6862" extrusionOk="0">
                  <a:moveTo>
                    <a:pt x="3786" y="1363"/>
                  </a:moveTo>
                  <a:cubicBezTo>
                    <a:pt x="4298" y="1363"/>
                    <a:pt x="5096" y="1530"/>
                    <a:pt x="5358" y="2268"/>
                  </a:cubicBezTo>
                  <a:cubicBezTo>
                    <a:pt x="5754" y="3705"/>
                    <a:pt x="4574" y="5479"/>
                    <a:pt x="3180" y="5479"/>
                  </a:cubicBezTo>
                  <a:cubicBezTo>
                    <a:pt x="2981" y="5479"/>
                    <a:pt x="2776" y="5443"/>
                    <a:pt x="2572" y="5364"/>
                  </a:cubicBezTo>
                  <a:cubicBezTo>
                    <a:pt x="2048" y="5304"/>
                    <a:pt x="1393" y="4209"/>
                    <a:pt x="1369" y="3376"/>
                  </a:cubicBezTo>
                  <a:cubicBezTo>
                    <a:pt x="1239" y="2923"/>
                    <a:pt x="2251" y="1935"/>
                    <a:pt x="2893" y="1756"/>
                  </a:cubicBezTo>
                  <a:cubicBezTo>
                    <a:pt x="3191" y="1637"/>
                    <a:pt x="3572" y="1613"/>
                    <a:pt x="3786" y="1363"/>
                  </a:cubicBezTo>
                  <a:close/>
                  <a:moveTo>
                    <a:pt x="3862" y="1"/>
                  </a:moveTo>
                  <a:cubicBezTo>
                    <a:pt x="3664" y="1"/>
                    <a:pt x="3465" y="21"/>
                    <a:pt x="3286" y="101"/>
                  </a:cubicBezTo>
                  <a:cubicBezTo>
                    <a:pt x="3203" y="149"/>
                    <a:pt x="3144" y="185"/>
                    <a:pt x="3108" y="209"/>
                  </a:cubicBezTo>
                  <a:cubicBezTo>
                    <a:pt x="3060" y="232"/>
                    <a:pt x="3024" y="268"/>
                    <a:pt x="2989" y="304"/>
                  </a:cubicBezTo>
                  <a:cubicBezTo>
                    <a:pt x="1548" y="673"/>
                    <a:pt x="36" y="1792"/>
                    <a:pt x="0" y="3399"/>
                  </a:cubicBezTo>
                  <a:cubicBezTo>
                    <a:pt x="84" y="5289"/>
                    <a:pt x="1442" y="6861"/>
                    <a:pt x="3134" y="6861"/>
                  </a:cubicBezTo>
                  <a:cubicBezTo>
                    <a:pt x="3618" y="6861"/>
                    <a:pt x="4128" y="6733"/>
                    <a:pt x="4644" y="6447"/>
                  </a:cubicBezTo>
                  <a:cubicBezTo>
                    <a:pt x="7442" y="5090"/>
                    <a:pt x="7727" y="244"/>
                    <a:pt x="4060" y="6"/>
                  </a:cubicBezTo>
                  <a:cubicBezTo>
                    <a:pt x="3995" y="3"/>
                    <a:pt x="3929" y="1"/>
                    <a:pt x="38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CuadroTexto 13">
            <a:extLst>
              <a:ext uri="{FF2B5EF4-FFF2-40B4-BE49-F238E27FC236}">
                <a16:creationId xmlns:a16="http://schemas.microsoft.com/office/drawing/2014/main" id="{30D8D8E4-CF2A-41F3-983C-4B1B8A8A215D}"/>
              </a:ext>
            </a:extLst>
          </p:cNvPr>
          <p:cNvSpPr txBox="1"/>
          <p:nvPr/>
        </p:nvSpPr>
        <p:spPr>
          <a:xfrm>
            <a:off x="883997" y="1782683"/>
            <a:ext cx="7703999" cy="954107"/>
          </a:xfrm>
          <a:prstGeom prst="rect">
            <a:avLst/>
          </a:prstGeom>
          <a:noFill/>
        </p:spPr>
        <p:txBody>
          <a:bodyPr wrap="square">
            <a:spAutoFit/>
          </a:bodyPr>
          <a:lstStyle/>
          <a:p>
            <a:r>
              <a:rPr lang="es-MX" dirty="0">
                <a:latin typeface="Comic Sans MS" panose="030F0702030302020204" pitchFamily="66" charset="0"/>
              </a:rPr>
              <a:t>Uno de los valores fundamentales de esta Convención es que todo niño y niña es sujeto de derechos adquiriendo un significado político, social, cultural y económico. Esto se traduce, en que la niñez es un actor protagónico en la sociedad y por tanto pueden contribuir en la vida social y política.</a:t>
            </a:r>
            <a:endParaRPr lang="es-CL" dirty="0">
              <a:latin typeface="Comic Sans MS" panose="030F0702030302020204" pitchFamily="66" charset="0"/>
            </a:endParaRPr>
          </a:p>
        </p:txBody>
      </p:sp>
      <p:sp>
        <p:nvSpPr>
          <p:cNvPr id="16" name="CuadroTexto 15">
            <a:extLst>
              <a:ext uri="{FF2B5EF4-FFF2-40B4-BE49-F238E27FC236}">
                <a16:creationId xmlns:a16="http://schemas.microsoft.com/office/drawing/2014/main" id="{EAC401A9-F309-4212-8891-2665D0A358DA}"/>
              </a:ext>
            </a:extLst>
          </p:cNvPr>
          <p:cNvSpPr txBox="1"/>
          <p:nvPr/>
        </p:nvSpPr>
        <p:spPr>
          <a:xfrm>
            <a:off x="5251089" y="4504681"/>
            <a:ext cx="3529895" cy="246221"/>
          </a:xfrm>
          <a:prstGeom prst="rect">
            <a:avLst/>
          </a:prstGeom>
          <a:noFill/>
        </p:spPr>
        <p:txBody>
          <a:bodyPr wrap="square">
            <a:spAutoFit/>
          </a:bodyPr>
          <a:lstStyle/>
          <a:p>
            <a:r>
              <a:rPr lang="it-IT" sz="1000" b="1" dirty="0"/>
              <a:t>(Liebel, 2021; Cussianovich, 2021; Martínez, 2021) </a:t>
            </a:r>
            <a:endParaRPr lang="es-CL" sz="1000" b="1" dirty="0"/>
          </a:p>
        </p:txBody>
      </p:sp>
      <p:grpSp>
        <p:nvGrpSpPr>
          <p:cNvPr id="17" name="Google Shape;1222;p39">
            <a:extLst>
              <a:ext uri="{FF2B5EF4-FFF2-40B4-BE49-F238E27FC236}">
                <a16:creationId xmlns:a16="http://schemas.microsoft.com/office/drawing/2014/main" id="{4D3DABB7-F200-466A-BADC-34E13B93A28F}"/>
              </a:ext>
            </a:extLst>
          </p:cNvPr>
          <p:cNvGrpSpPr/>
          <p:nvPr/>
        </p:nvGrpSpPr>
        <p:grpSpPr>
          <a:xfrm>
            <a:off x="2647309" y="2571750"/>
            <a:ext cx="3381496" cy="1767329"/>
            <a:chOff x="2881225" y="1714477"/>
            <a:chExt cx="3381496" cy="1767329"/>
          </a:xfrm>
        </p:grpSpPr>
        <p:sp>
          <p:nvSpPr>
            <p:cNvPr id="18" name="Google Shape;1223;p39">
              <a:extLst>
                <a:ext uri="{FF2B5EF4-FFF2-40B4-BE49-F238E27FC236}">
                  <a16:creationId xmlns:a16="http://schemas.microsoft.com/office/drawing/2014/main" id="{59C94C92-A067-43E0-A6B1-7AEEB1DE192A}"/>
                </a:ext>
              </a:extLst>
            </p:cNvPr>
            <p:cNvSpPr/>
            <p:nvPr/>
          </p:nvSpPr>
          <p:spPr>
            <a:xfrm>
              <a:off x="3975262" y="1737392"/>
              <a:ext cx="2253393" cy="1020599"/>
            </a:xfrm>
            <a:custGeom>
              <a:avLst/>
              <a:gdLst/>
              <a:ahLst/>
              <a:cxnLst/>
              <a:rect l="l" t="t" r="r" b="b"/>
              <a:pathLst>
                <a:path w="26453" h="11981" extrusionOk="0">
                  <a:moveTo>
                    <a:pt x="20581" y="1468"/>
                  </a:moveTo>
                  <a:cubicBezTo>
                    <a:pt x="20581" y="1468"/>
                    <a:pt x="20581" y="1501"/>
                    <a:pt x="20548" y="1501"/>
                  </a:cubicBezTo>
                  <a:cubicBezTo>
                    <a:pt x="20548" y="1501"/>
                    <a:pt x="20548" y="1534"/>
                    <a:pt x="20548" y="1534"/>
                  </a:cubicBezTo>
                  <a:cubicBezTo>
                    <a:pt x="20515" y="1534"/>
                    <a:pt x="20481" y="1568"/>
                    <a:pt x="20481" y="1601"/>
                  </a:cubicBezTo>
                  <a:cubicBezTo>
                    <a:pt x="20281" y="1801"/>
                    <a:pt x="20081" y="2035"/>
                    <a:pt x="19914" y="2302"/>
                  </a:cubicBezTo>
                  <a:cubicBezTo>
                    <a:pt x="20048" y="2068"/>
                    <a:pt x="20215" y="1835"/>
                    <a:pt x="20381" y="1601"/>
                  </a:cubicBezTo>
                  <a:cubicBezTo>
                    <a:pt x="20415" y="1568"/>
                    <a:pt x="20448" y="1568"/>
                    <a:pt x="20515" y="1534"/>
                  </a:cubicBezTo>
                  <a:cubicBezTo>
                    <a:pt x="20515" y="1501"/>
                    <a:pt x="20548" y="1501"/>
                    <a:pt x="20581" y="1468"/>
                  </a:cubicBezTo>
                  <a:close/>
                  <a:moveTo>
                    <a:pt x="12009" y="3703"/>
                  </a:moveTo>
                  <a:cubicBezTo>
                    <a:pt x="12075" y="3703"/>
                    <a:pt x="12142" y="3736"/>
                    <a:pt x="12175" y="3736"/>
                  </a:cubicBezTo>
                  <a:cubicBezTo>
                    <a:pt x="12142" y="3769"/>
                    <a:pt x="12109" y="3836"/>
                    <a:pt x="12075" y="3869"/>
                  </a:cubicBezTo>
                  <a:cubicBezTo>
                    <a:pt x="12009" y="3869"/>
                    <a:pt x="11975" y="3836"/>
                    <a:pt x="11942" y="3836"/>
                  </a:cubicBezTo>
                  <a:cubicBezTo>
                    <a:pt x="11975" y="3803"/>
                    <a:pt x="12009" y="3736"/>
                    <a:pt x="12009" y="3703"/>
                  </a:cubicBezTo>
                  <a:close/>
                  <a:moveTo>
                    <a:pt x="13443" y="3769"/>
                  </a:moveTo>
                  <a:cubicBezTo>
                    <a:pt x="13410" y="3803"/>
                    <a:pt x="13376" y="3836"/>
                    <a:pt x="13376" y="3903"/>
                  </a:cubicBezTo>
                  <a:cubicBezTo>
                    <a:pt x="13343" y="3836"/>
                    <a:pt x="13310" y="3803"/>
                    <a:pt x="13276" y="3769"/>
                  </a:cubicBezTo>
                  <a:close/>
                  <a:moveTo>
                    <a:pt x="9440" y="3569"/>
                  </a:moveTo>
                  <a:lnTo>
                    <a:pt x="9440" y="3603"/>
                  </a:lnTo>
                  <a:cubicBezTo>
                    <a:pt x="9340" y="3703"/>
                    <a:pt x="9273" y="3803"/>
                    <a:pt x="9207" y="3936"/>
                  </a:cubicBezTo>
                  <a:cubicBezTo>
                    <a:pt x="9273" y="3803"/>
                    <a:pt x="9340" y="3669"/>
                    <a:pt x="9373" y="3569"/>
                  </a:cubicBezTo>
                  <a:close/>
                  <a:moveTo>
                    <a:pt x="19461" y="2931"/>
                  </a:moveTo>
                  <a:lnTo>
                    <a:pt x="19461" y="2931"/>
                  </a:lnTo>
                  <a:cubicBezTo>
                    <a:pt x="19235" y="3308"/>
                    <a:pt x="19012" y="3706"/>
                    <a:pt x="18814" y="4103"/>
                  </a:cubicBezTo>
                  <a:cubicBezTo>
                    <a:pt x="18647" y="4270"/>
                    <a:pt x="18513" y="4437"/>
                    <a:pt x="18380" y="4603"/>
                  </a:cubicBezTo>
                  <a:cubicBezTo>
                    <a:pt x="18413" y="4503"/>
                    <a:pt x="18480" y="4370"/>
                    <a:pt x="18547" y="4270"/>
                  </a:cubicBezTo>
                  <a:cubicBezTo>
                    <a:pt x="18580" y="4270"/>
                    <a:pt x="18613" y="4236"/>
                    <a:pt x="18647" y="4203"/>
                  </a:cubicBezTo>
                  <a:cubicBezTo>
                    <a:pt x="18908" y="3797"/>
                    <a:pt x="19194" y="3366"/>
                    <a:pt x="19461" y="2931"/>
                  </a:cubicBezTo>
                  <a:close/>
                  <a:moveTo>
                    <a:pt x="20948" y="2535"/>
                  </a:moveTo>
                  <a:cubicBezTo>
                    <a:pt x="20948" y="2569"/>
                    <a:pt x="20948" y="2602"/>
                    <a:pt x="20948" y="2602"/>
                  </a:cubicBezTo>
                  <a:cubicBezTo>
                    <a:pt x="20915" y="2669"/>
                    <a:pt x="20882" y="2735"/>
                    <a:pt x="20815" y="2835"/>
                  </a:cubicBezTo>
                  <a:cubicBezTo>
                    <a:pt x="20815" y="2869"/>
                    <a:pt x="20782" y="2869"/>
                    <a:pt x="20782" y="2902"/>
                  </a:cubicBezTo>
                  <a:cubicBezTo>
                    <a:pt x="20615" y="3136"/>
                    <a:pt x="20481" y="3336"/>
                    <a:pt x="20315" y="3536"/>
                  </a:cubicBezTo>
                  <a:cubicBezTo>
                    <a:pt x="19948" y="4070"/>
                    <a:pt x="19547" y="4570"/>
                    <a:pt x="19180" y="5104"/>
                  </a:cubicBezTo>
                  <a:cubicBezTo>
                    <a:pt x="19347" y="4803"/>
                    <a:pt x="19514" y="4503"/>
                    <a:pt x="19714" y="4203"/>
                  </a:cubicBezTo>
                  <a:cubicBezTo>
                    <a:pt x="20014" y="3836"/>
                    <a:pt x="20281" y="3436"/>
                    <a:pt x="20548" y="3036"/>
                  </a:cubicBezTo>
                  <a:cubicBezTo>
                    <a:pt x="20581" y="2969"/>
                    <a:pt x="20648" y="2902"/>
                    <a:pt x="20682" y="2869"/>
                  </a:cubicBezTo>
                  <a:cubicBezTo>
                    <a:pt x="20782" y="2769"/>
                    <a:pt x="20848" y="2635"/>
                    <a:pt x="20948" y="2535"/>
                  </a:cubicBezTo>
                  <a:close/>
                  <a:moveTo>
                    <a:pt x="22483" y="5070"/>
                  </a:moveTo>
                  <a:cubicBezTo>
                    <a:pt x="22516" y="5104"/>
                    <a:pt x="22516" y="5104"/>
                    <a:pt x="22550" y="5137"/>
                  </a:cubicBezTo>
                  <a:cubicBezTo>
                    <a:pt x="22516" y="5170"/>
                    <a:pt x="22483" y="5237"/>
                    <a:pt x="22483" y="5270"/>
                  </a:cubicBezTo>
                  <a:cubicBezTo>
                    <a:pt x="22349" y="5471"/>
                    <a:pt x="22249" y="5637"/>
                    <a:pt x="22116" y="5838"/>
                  </a:cubicBezTo>
                  <a:cubicBezTo>
                    <a:pt x="22216" y="5637"/>
                    <a:pt x="22316" y="5437"/>
                    <a:pt x="22449" y="5204"/>
                  </a:cubicBezTo>
                  <a:cubicBezTo>
                    <a:pt x="22449" y="5137"/>
                    <a:pt x="22483" y="5104"/>
                    <a:pt x="22483" y="5070"/>
                  </a:cubicBezTo>
                  <a:close/>
                  <a:moveTo>
                    <a:pt x="17679" y="6004"/>
                  </a:moveTo>
                  <a:cubicBezTo>
                    <a:pt x="17679" y="6004"/>
                    <a:pt x="17679" y="6038"/>
                    <a:pt x="17713" y="6038"/>
                  </a:cubicBezTo>
                  <a:cubicBezTo>
                    <a:pt x="17679" y="6071"/>
                    <a:pt x="17646" y="6138"/>
                    <a:pt x="17613" y="6204"/>
                  </a:cubicBezTo>
                  <a:cubicBezTo>
                    <a:pt x="17613" y="6138"/>
                    <a:pt x="17646" y="6071"/>
                    <a:pt x="17679" y="6004"/>
                  </a:cubicBezTo>
                  <a:close/>
                  <a:moveTo>
                    <a:pt x="23917" y="6204"/>
                  </a:moveTo>
                  <a:cubicBezTo>
                    <a:pt x="23951" y="6238"/>
                    <a:pt x="23984" y="6271"/>
                    <a:pt x="24017" y="6271"/>
                  </a:cubicBezTo>
                  <a:cubicBezTo>
                    <a:pt x="23951" y="6305"/>
                    <a:pt x="23917" y="6371"/>
                    <a:pt x="23884" y="6438"/>
                  </a:cubicBezTo>
                  <a:cubicBezTo>
                    <a:pt x="23861" y="6461"/>
                    <a:pt x="23838" y="6484"/>
                    <a:pt x="23816" y="6517"/>
                  </a:cubicBezTo>
                  <a:lnTo>
                    <a:pt x="23816" y="6517"/>
                  </a:lnTo>
                  <a:cubicBezTo>
                    <a:pt x="23862" y="6426"/>
                    <a:pt x="23890" y="6321"/>
                    <a:pt x="23917" y="6238"/>
                  </a:cubicBezTo>
                  <a:cubicBezTo>
                    <a:pt x="23917" y="6238"/>
                    <a:pt x="23917" y="6238"/>
                    <a:pt x="23917" y="6204"/>
                  </a:cubicBezTo>
                  <a:close/>
                  <a:moveTo>
                    <a:pt x="21515" y="3936"/>
                  </a:moveTo>
                  <a:cubicBezTo>
                    <a:pt x="21582" y="4003"/>
                    <a:pt x="21616" y="4103"/>
                    <a:pt x="21682" y="4170"/>
                  </a:cubicBezTo>
                  <a:cubicBezTo>
                    <a:pt x="21682" y="4203"/>
                    <a:pt x="21682" y="4203"/>
                    <a:pt x="21682" y="4203"/>
                  </a:cubicBezTo>
                  <a:cubicBezTo>
                    <a:pt x="21349" y="4737"/>
                    <a:pt x="20948" y="5270"/>
                    <a:pt x="20615" y="5804"/>
                  </a:cubicBezTo>
                  <a:cubicBezTo>
                    <a:pt x="20448" y="6071"/>
                    <a:pt x="20281" y="6305"/>
                    <a:pt x="20148" y="6571"/>
                  </a:cubicBezTo>
                  <a:cubicBezTo>
                    <a:pt x="20248" y="6271"/>
                    <a:pt x="20381" y="5971"/>
                    <a:pt x="20481" y="5704"/>
                  </a:cubicBezTo>
                  <a:cubicBezTo>
                    <a:pt x="20581" y="5537"/>
                    <a:pt x="20682" y="5404"/>
                    <a:pt x="20782" y="5237"/>
                  </a:cubicBezTo>
                  <a:cubicBezTo>
                    <a:pt x="21048" y="4803"/>
                    <a:pt x="21315" y="4370"/>
                    <a:pt x="21515" y="3936"/>
                  </a:cubicBezTo>
                  <a:close/>
                  <a:moveTo>
                    <a:pt x="22950" y="5504"/>
                  </a:moveTo>
                  <a:lnTo>
                    <a:pt x="23017" y="5537"/>
                  </a:lnTo>
                  <a:cubicBezTo>
                    <a:pt x="23017" y="5571"/>
                    <a:pt x="23017" y="5571"/>
                    <a:pt x="23017" y="5571"/>
                  </a:cubicBezTo>
                  <a:cubicBezTo>
                    <a:pt x="22950" y="5671"/>
                    <a:pt x="22950" y="5771"/>
                    <a:pt x="22883" y="5871"/>
                  </a:cubicBezTo>
                  <a:cubicBezTo>
                    <a:pt x="22696" y="6182"/>
                    <a:pt x="22480" y="6494"/>
                    <a:pt x="22290" y="6833"/>
                  </a:cubicBezTo>
                  <a:lnTo>
                    <a:pt x="22290" y="6833"/>
                  </a:lnTo>
                  <a:cubicBezTo>
                    <a:pt x="22314" y="6781"/>
                    <a:pt x="22335" y="6730"/>
                    <a:pt x="22349" y="6671"/>
                  </a:cubicBezTo>
                  <a:cubicBezTo>
                    <a:pt x="22550" y="6271"/>
                    <a:pt x="22750" y="5871"/>
                    <a:pt x="22950" y="5504"/>
                  </a:cubicBezTo>
                  <a:close/>
                  <a:moveTo>
                    <a:pt x="22249" y="6912"/>
                  </a:moveTo>
                  <a:cubicBezTo>
                    <a:pt x="22245" y="6947"/>
                    <a:pt x="22214" y="7007"/>
                    <a:pt x="22183" y="7038"/>
                  </a:cubicBezTo>
                  <a:cubicBezTo>
                    <a:pt x="22205" y="6993"/>
                    <a:pt x="22228" y="6952"/>
                    <a:pt x="22249" y="6912"/>
                  </a:cubicBezTo>
                  <a:close/>
                  <a:moveTo>
                    <a:pt x="10575" y="7003"/>
                  </a:moveTo>
                  <a:cubicBezTo>
                    <a:pt x="10574" y="7016"/>
                    <a:pt x="10574" y="7029"/>
                    <a:pt x="10574" y="7038"/>
                  </a:cubicBezTo>
                  <a:cubicBezTo>
                    <a:pt x="10574" y="7105"/>
                    <a:pt x="10541" y="7205"/>
                    <a:pt x="10508" y="7272"/>
                  </a:cubicBezTo>
                  <a:lnTo>
                    <a:pt x="10474" y="7272"/>
                  </a:lnTo>
                  <a:cubicBezTo>
                    <a:pt x="10508" y="7205"/>
                    <a:pt x="10541" y="7105"/>
                    <a:pt x="10574" y="7005"/>
                  </a:cubicBezTo>
                  <a:lnTo>
                    <a:pt x="10575" y="7003"/>
                  </a:lnTo>
                  <a:close/>
                  <a:moveTo>
                    <a:pt x="8039" y="6505"/>
                  </a:moveTo>
                  <a:cubicBezTo>
                    <a:pt x="8006" y="6605"/>
                    <a:pt x="7972" y="6705"/>
                    <a:pt x="7939" y="6805"/>
                  </a:cubicBezTo>
                  <a:cubicBezTo>
                    <a:pt x="7906" y="6972"/>
                    <a:pt x="7839" y="7172"/>
                    <a:pt x="7772" y="7405"/>
                  </a:cubicBezTo>
                  <a:cubicBezTo>
                    <a:pt x="7772" y="7305"/>
                    <a:pt x="7772" y="7205"/>
                    <a:pt x="7772" y="7105"/>
                  </a:cubicBezTo>
                  <a:cubicBezTo>
                    <a:pt x="7872" y="6905"/>
                    <a:pt x="7972" y="6705"/>
                    <a:pt x="8039" y="6505"/>
                  </a:cubicBezTo>
                  <a:close/>
                  <a:moveTo>
                    <a:pt x="14510" y="6338"/>
                  </a:moveTo>
                  <a:cubicBezTo>
                    <a:pt x="14477" y="6438"/>
                    <a:pt x="14410" y="6538"/>
                    <a:pt x="14377" y="6638"/>
                  </a:cubicBezTo>
                  <a:cubicBezTo>
                    <a:pt x="14244" y="6972"/>
                    <a:pt x="14077" y="7305"/>
                    <a:pt x="13943" y="7639"/>
                  </a:cubicBezTo>
                  <a:cubicBezTo>
                    <a:pt x="14010" y="7405"/>
                    <a:pt x="14077" y="7205"/>
                    <a:pt x="14144" y="6972"/>
                  </a:cubicBezTo>
                  <a:cubicBezTo>
                    <a:pt x="14277" y="6772"/>
                    <a:pt x="14377" y="6571"/>
                    <a:pt x="14510" y="6338"/>
                  </a:cubicBezTo>
                  <a:close/>
                  <a:moveTo>
                    <a:pt x="3169" y="7239"/>
                  </a:moveTo>
                  <a:cubicBezTo>
                    <a:pt x="3102" y="7439"/>
                    <a:pt x="3002" y="7639"/>
                    <a:pt x="2902" y="7839"/>
                  </a:cubicBezTo>
                  <a:cubicBezTo>
                    <a:pt x="2902" y="7839"/>
                    <a:pt x="2902" y="7839"/>
                    <a:pt x="2902" y="7806"/>
                  </a:cubicBezTo>
                  <a:cubicBezTo>
                    <a:pt x="2969" y="7639"/>
                    <a:pt x="3036" y="7472"/>
                    <a:pt x="3102" y="7305"/>
                  </a:cubicBezTo>
                  <a:cubicBezTo>
                    <a:pt x="3136" y="7305"/>
                    <a:pt x="3136" y="7272"/>
                    <a:pt x="3169" y="7239"/>
                  </a:cubicBezTo>
                  <a:close/>
                  <a:moveTo>
                    <a:pt x="11875" y="7239"/>
                  </a:moveTo>
                  <a:cubicBezTo>
                    <a:pt x="11809" y="7439"/>
                    <a:pt x="11775" y="7639"/>
                    <a:pt x="11708" y="7839"/>
                  </a:cubicBezTo>
                  <a:cubicBezTo>
                    <a:pt x="11675" y="7806"/>
                    <a:pt x="11642" y="7772"/>
                    <a:pt x="11608" y="7739"/>
                  </a:cubicBezTo>
                  <a:cubicBezTo>
                    <a:pt x="11675" y="7639"/>
                    <a:pt x="11708" y="7539"/>
                    <a:pt x="11775" y="7439"/>
                  </a:cubicBezTo>
                  <a:cubicBezTo>
                    <a:pt x="11809" y="7372"/>
                    <a:pt x="11842" y="7305"/>
                    <a:pt x="11875" y="7239"/>
                  </a:cubicBezTo>
                  <a:close/>
                  <a:moveTo>
                    <a:pt x="24951" y="7872"/>
                  </a:moveTo>
                  <a:cubicBezTo>
                    <a:pt x="24951" y="7906"/>
                    <a:pt x="24951" y="7939"/>
                    <a:pt x="24951" y="7972"/>
                  </a:cubicBezTo>
                  <a:cubicBezTo>
                    <a:pt x="24918" y="7939"/>
                    <a:pt x="24885" y="7939"/>
                    <a:pt x="24851" y="7939"/>
                  </a:cubicBezTo>
                  <a:cubicBezTo>
                    <a:pt x="24885" y="7906"/>
                    <a:pt x="24918" y="7906"/>
                    <a:pt x="24951" y="7872"/>
                  </a:cubicBezTo>
                  <a:close/>
                  <a:moveTo>
                    <a:pt x="8439" y="7272"/>
                  </a:moveTo>
                  <a:cubicBezTo>
                    <a:pt x="8373" y="7372"/>
                    <a:pt x="8339" y="7472"/>
                    <a:pt x="8306" y="7605"/>
                  </a:cubicBezTo>
                  <a:cubicBezTo>
                    <a:pt x="8306" y="7639"/>
                    <a:pt x="8306" y="7672"/>
                    <a:pt x="8306" y="7706"/>
                  </a:cubicBezTo>
                  <a:cubicBezTo>
                    <a:pt x="8239" y="7839"/>
                    <a:pt x="8173" y="7939"/>
                    <a:pt x="8106" y="8039"/>
                  </a:cubicBezTo>
                  <a:cubicBezTo>
                    <a:pt x="8139" y="7939"/>
                    <a:pt x="8173" y="7839"/>
                    <a:pt x="8206" y="7706"/>
                  </a:cubicBezTo>
                  <a:cubicBezTo>
                    <a:pt x="8273" y="7572"/>
                    <a:pt x="8339" y="7405"/>
                    <a:pt x="8439" y="7272"/>
                  </a:cubicBezTo>
                  <a:close/>
                  <a:moveTo>
                    <a:pt x="9774" y="8039"/>
                  </a:moveTo>
                  <a:cubicBezTo>
                    <a:pt x="9774" y="8072"/>
                    <a:pt x="9774" y="8106"/>
                    <a:pt x="9774" y="8139"/>
                  </a:cubicBezTo>
                  <a:lnTo>
                    <a:pt x="9740" y="8139"/>
                  </a:lnTo>
                  <a:cubicBezTo>
                    <a:pt x="9740" y="8106"/>
                    <a:pt x="9774" y="8072"/>
                    <a:pt x="9774" y="8039"/>
                  </a:cubicBezTo>
                  <a:close/>
                  <a:moveTo>
                    <a:pt x="4303" y="6171"/>
                  </a:moveTo>
                  <a:lnTo>
                    <a:pt x="4303" y="6171"/>
                  </a:lnTo>
                  <a:cubicBezTo>
                    <a:pt x="4136" y="6538"/>
                    <a:pt x="3970" y="6905"/>
                    <a:pt x="3803" y="7305"/>
                  </a:cubicBezTo>
                  <a:cubicBezTo>
                    <a:pt x="3603" y="7739"/>
                    <a:pt x="3403" y="8173"/>
                    <a:pt x="3202" y="8673"/>
                  </a:cubicBezTo>
                  <a:cubicBezTo>
                    <a:pt x="3336" y="8306"/>
                    <a:pt x="3469" y="7939"/>
                    <a:pt x="3603" y="7572"/>
                  </a:cubicBezTo>
                  <a:cubicBezTo>
                    <a:pt x="3636" y="7472"/>
                    <a:pt x="3669" y="7372"/>
                    <a:pt x="3703" y="7305"/>
                  </a:cubicBezTo>
                  <a:cubicBezTo>
                    <a:pt x="3870" y="6938"/>
                    <a:pt x="4003" y="6605"/>
                    <a:pt x="4136" y="6338"/>
                  </a:cubicBezTo>
                  <a:cubicBezTo>
                    <a:pt x="4203" y="6271"/>
                    <a:pt x="4236" y="6238"/>
                    <a:pt x="4270" y="6204"/>
                  </a:cubicBezTo>
                  <a:lnTo>
                    <a:pt x="4303" y="6171"/>
                  </a:lnTo>
                  <a:close/>
                  <a:moveTo>
                    <a:pt x="2302" y="7906"/>
                  </a:moveTo>
                  <a:lnTo>
                    <a:pt x="2302" y="7906"/>
                  </a:lnTo>
                  <a:cubicBezTo>
                    <a:pt x="2168" y="8206"/>
                    <a:pt x="2035" y="8473"/>
                    <a:pt x="1935" y="8773"/>
                  </a:cubicBezTo>
                  <a:lnTo>
                    <a:pt x="1968" y="8640"/>
                  </a:lnTo>
                  <a:cubicBezTo>
                    <a:pt x="2035" y="8439"/>
                    <a:pt x="2102" y="8273"/>
                    <a:pt x="2102" y="8173"/>
                  </a:cubicBezTo>
                  <a:cubicBezTo>
                    <a:pt x="2135" y="8106"/>
                    <a:pt x="2135" y="8039"/>
                    <a:pt x="2168" y="8006"/>
                  </a:cubicBezTo>
                  <a:cubicBezTo>
                    <a:pt x="2202" y="7972"/>
                    <a:pt x="2268" y="7939"/>
                    <a:pt x="2302" y="7906"/>
                  </a:cubicBezTo>
                  <a:close/>
                  <a:moveTo>
                    <a:pt x="13210" y="8640"/>
                  </a:moveTo>
                  <a:cubicBezTo>
                    <a:pt x="13210" y="8673"/>
                    <a:pt x="13210" y="8740"/>
                    <a:pt x="13210" y="8773"/>
                  </a:cubicBezTo>
                  <a:lnTo>
                    <a:pt x="13109" y="8740"/>
                  </a:lnTo>
                  <a:cubicBezTo>
                    <a:pt x="13143" y="8706"/>
                    <a:pt x="13176" y="8673"/>
                    <a:pt x="13210" y="8640"/>
                  </a:cubicBezTo>
                  <a:close/>
                  <a:moveTo>
                    <a:pt x="19714" y="8706"/>
                  </a:moveTo>
                  <a:cubicBezTo>
                    <a:pt x="19714" y="8773"/>
                    <a:pt x="19681" y="8840"/>
                    <a:pt x="19681" y="8873"/>
                  </a:cubicBezTo>
                  <a:cubicBezTo>
                    <a:pt x="19647" y="8940"/>
                    <a:pt x="19647" y="8973"/>
                    <a:pt x="19614" y="9006"/>
                  </a:cubicBezTo>
                  <a:lnTo>
                    <a:pt x="19590" y="9046"/>
                  </a:lnTo>
                  <a:lnTo>
                    <a:pt x="19590" y="9046"/>
                  </a:lnTo>
                  <a:cubicBezTo>
                    <a:pt x="19625" y="8950"/>
                    <a:pt x="19684" y="8828"/>
                    <a:pt x="19714" y="8706"/>
                  </a:cubicBezTo>
                  <a:close/>
                  <a:moveTo>
                    <a:pt x="1668" y="8273"/>
                  </a:moveTo>
                  <a:lnTo>
                    <a:pt x="1568" y="8573"/>
                  </a:lnTo>
                  <a:cubicBezTo>
                    <a:pt x="1501" y="8573"/>
                    <a:pt x="1434" y="8606"/>
                    <a:pt x="1368" y="8673"/>
                  </a:cubicBezTo>
                  <a:cubicBezTo>
                    <a:pt x="1301" y="8740"/>
                    <a:pt x="1234" y="8873"/>
                    <a:pt x="1201" y="8906"/>
                  </a:cubicBezTo>
                  <a:cubicBezTo>
                    <a:pt x="1201" y="8973"/>
                    <a:pt x="1168" y="9006"/>
                    <a:pt x="1168" y="9073"/>
                  </a:cubicBezTo>
                  <a:lnTo>
                    <a:pt x="1168" y="8573"/>
                  </a:lnTo>
                  <a:cubicBezTo>
                    <a:pt x="1268" y="8506"/>
                    <a:pt x="1334" y="8439"/>
                    <a:pt x="1434" y="8373"/>
                  </a:cubicBezTo>
                  <a:cubicBezTo>
                    <a:pt x="1501" y="8339"/>
                    <a:pt x="1568" y="8306"/>
                    <a:pt x="1668" y="8273"/>
                  </a:cubicBezTo>
                  <a:close/>
                  <a:moveTo>
                    <a:pt x="7105" y="7005"/>
                  </a:moveTo>
                  <a:lnTo>
                    <a:pt x="7105" y="7005"/>
                  </a:lnTo>
                  <a:cubicBezTo>
                    <a:pt x="6938" y="7472"/>
                    <a:pt x="6805" y="7972"/>
                    <a:pt x="6705" y="8473"/>
                  </a:cubicBezTo>
                  <a:cubicBezTo>
                    <a:pt x="6605" y="8673"/>
                    <a:pt x="6538" y="8873"/>
                    <a:pt x="6438" y="9073"/>
                  </a:cubicBezTo>
                  <a:cubicBezTo>
                    <a:pt x="6505" y="8840"/>
                    <a:pt x="6538" y="8606"/>
                    <a:pt x="6605" y="8406"/>
                  </a:cubicBezTo>
                  <a:cubicBezTo>
                    <a:pt x="6738" y="8006"/>
                    <a:pt x="6872" y="7639"/>
                    <a:pt x="7005" y="7239"/>
                  </a:cubicBezTo>
                  <a:cubicBezTo>
                    <a:pt x="7038" y="7138"/>
                    <a:pt x="7072" y="7072"/>
                    <a:pt x="7105" y="7005"/>
                  </a:cubicBezTo>
                  <a:close/>
                  <a:moveTo>
                    <a:pt x="5904" y="9507"/>
                  </a:moveTo>
                  <a:cubicBezTo>
                    <a:pt x="5904" y="9540"/>
                    <a:pt x="5904" y="9574"/>
                    <a:pt x="5904" y="9607"/>
                  </a:cubicBezTo>
                  <a:lnTo>
                    <a:pt x="5871" y="9607"/>
                  </a:lnTo>
                  <a:lnTo>
                    <a:pt x="5904" y="9507"/>
                  </a:lnTo>
                  <a:close/>
                  <a:moveTo>
                    <a:pt x="7906" y="3336"/>
                  </a:moveTo>
                  <a:cubicBezTo>
                    <a:pt x="7939" y="3402"/>
                    <a:pt x="8006" y="3402"/>
                    <a:pt x="8073" y="3436"/>
                  </a:cubicBezTo>
                  <a:cubicBezTo>
                    <a:pt x="7772" y="3803"/>
                    <a:pt x="7572" y="4303"/>
                    <a:pt x="7472" y="4803"/>
                  </a:cubicBezTo>
                  <a:cubicBezTo>
                    <a:pt x="7172" y="5437"/>
                    <a:pt x="6938" y="6071"/>
                    <a:pt x="6705" y="6705"/>
                  </a:cubicBezTo>
                  <a:cubicBezTo>
                    <a:pt x="6538" y="7072"/>
                    <a:pt x="6405" y="7405"/>
                    <a:pt x="6238" y="7739"/>
                  </a:cubicBezTo>
                  <a:cubicBezTo>
                    <a:pt x="5971" y="8373"/>
                    <a:pt x="5738" y="8973"/>
                    <a:pt x="5504" y="9574"/>
                  </a:cubicBezTo>
                  <a:cubicBezTo>
                    <a:pt x="5437" y="9674"/>
                    <a:pt x="5404" y="9807"/>
                    <a:pt x="5371" y="9907"/>
                  </a:cubicBezTo>
                  <a:cubicBezTo>
                    <a:pt x="5371" y="9907"/>
                    <a:pt x="5337" y="9907"/>
                    <a:pt x="5304" y="9940"/>
                  </a:cubicBezTo>
                  <a:cubicBezTo>
                    <a:pt x="5337" y="9774"/>
                    <a:pt x="5371" y="9607"/>
                    <a:pt x="5404" y="9473"/>
                  </a:cubicBezTo>
                  <a:cubicBezTo>
                    <a:pt x="5704" y="8706"/>
                    <a:pt x="5971" y="7906"/>
                    <a:pt x="6238" y="7372"/>
                  </a:cubicBezTo>
                  <a:cubicBezTo>
                    <a:pt x="6705" y="6204"/>
                    <a:pt x="7272" y="5104"/>
                    <a:pt x="7739" y="3936"/>
                  </a:cubicBezTo>
                  <a:cubicBezTo>
                    <a:pt x="7772" y="3803"/>
                    <a:pt x="7839" y="3669"/>
                    <a:pt x="7839" y="3536"/>
                  </a:cubicBezTo>
                  <a:cubicBezTo>
                    <a:pt x="7839" y="3503"/>
                    <a:pt x="7839" y="3436"/>
                    <a:pt x="7806" y="3402"/>
                  </a:cubicBezTo>
                  <a:cubicBezTo>
                    <a:pt x="7839" y="3369"/>
                    <a:pt x="7872" y="3369"/>
                    <a:pt x="7906" y="3336"/>
                  </a:cubicBezTo>
                  <a:close/>
                  <a:moveTo>
                    <a:pt x="5537" y="4970"/>
                  </a:moveTo>
                  <a:lnTo>
                    <a:pt x="5404" y="5237"/>
                  </a:lnTo>
                  <a:cubicBezTo>
                    <a:pt x="5037" y="6004"/>
                    <a:pt x="4703" y="6805"/>
                    <a:pt x="4470" y="7605"/>
                  </a:cubicBezTo>
                  <a:cubicBezTo>
                    <a:pt x="4270" y="8039"/>
                    <a:pt x="4070" y="8506"/>
                    <a:pt x="3870" y="8940"/>
                  </a:cubicBezTo>
                  <a:cubicBezTo>
                    <a:pt x="3736" y="9340"/>
                    <a:pt x="3569" y="9774"/>
                    <a:pt x="3403" y="10141"/>
                  </a:cubicBezTo>
                  <a:cubicBezTo>
                    <a:pt x="3503" y="9674"/>
                    <a:pt x="3669" y="9140"/>
                    <a:pt x="3836" y="8673"/>
                  </a:cubicBezTo>
                  <a:cubicBezTo>
                    <a:pt x="3870" y="8506"/>
                    <a:pt x="3936" y="8339"/>
                    <a:pt x="4003" y="8206"/>
                  </a:cubicBezTo>
                  <a:cubicBezTo>
                    <a:pt x="4270" y="7572"/>
                    <a:pt x="4570" y="6972"/>
                    <a:pt x="4937" y="6104"/>
                  </a:cubicBezTo>
                  <a:cubicBezTo>
                    <a:pt x="5104" y="5771"/>
                    <a:pt x="5271" y="5404"/>
                    <a:pt x="5437" y="5070"/>
                  </a:cubicBezTo>
                  <a:cubicBezTo>
                    <a:pt x="5471" y="5037"/>
                    <a:pt x="5504" y="5004"/>
                    <a:pt x="5537" y="4970"/>
                  </a:cubicBezTo>
                  <a:close/>
                  <a:moveTo>
                    <a:pt x="5237" y="8640"/>
                  </a:moveTo>
                  <a:lnTo>
                    <a:pt x="5237" y="8640"/>
                  </a:lnTo>
                  <a:cubicBezTo>
                    <a:pt x="5170" y="8873"/>
                    <a:pt x="5137" y="9107"/>
                    <a:pt x="5070" y="9373"/>
                  </a:cubicBezTo>
                  <a:lnTo>
                    <a:pt x="5037" y="9373"/>
                  </a:lnTo>
                  <a:cubicBezTo>
                    <a:pt x="4937" y="9674"/>
                    <a:pt x="4837" y="9974"/>
                    <a:pt x="4737" y="10207"/>
                  </a:cubicBezTo>
                  <a:cubicBezTo>
                    <a:pt x="4737" y="10241"/>
                    <a:pt x="4737" y="10241"/>
                    <a:pt x="4703" y="10241"/>
                  </a:cubicBezTo>
                  <a:cubicBezTo>
                    <a:pt x="4770" y="10007"/>
                    <a:pt x="4837" y="9774"/>
                    <a:pt x="4870" y="9540"/>
                  </a:cubicBezTo>
                  <a:cubicBezTo>
                    <a:pt x="5004" y="9173"/>
                    <a:pt x="5137" y="8906"/>
                    <a:pt x="5237" y="8640"/>
                  </a:cubicBezTo>
                  <a:close/>
                  <a:moveTo>
                    <a:pt x="5204" y="7105"/>
                  </a:moveTo>
                  <a:lnTo>
                    <a:pt x="5204" y="7105"/>
                  </a:lnTo>
                  <a:cubicBezTo>
                    <a:pt x="5070" y="7505"/>
                    <a:pt x="4937" y="7906"/>
                    <a:pt x="4837" y="8339"/>
                  </a:cubicBezTo>
                  <a:cubicBezTo>
                    <a:pt x="4737" y="8673"/>
                    <a:pt x="4637" y="9006"/>
                    <a:pt x="4537" y="9340"/>
                  </a:cubicBezTo>
                  <a:cubicBezTo>
                    <a:pt x="4503" y="9473"/>
                    <a:pt x="4437" y="9640"/>
                    <a:pt x="4403" y="9740"/>
                  </a:cubicBezTo>
                  <a:cubicBezTo>
                    <a:pt x="4337" y="9940"/>
                    <a:pt x="4270" y="10174"/>
                    <a:pt x="4203" y="10374"/>
                  </a:cubicBezTo>
                  <a:cubicBezTo>
                    <a:pt x="4170" y="10407"/>
                    <a:pt x="4136" y="10407"/>
                    <a:pt x="4070" y="10407"/>
                  </a:cubicBezTo>
                  <a:cubicBezTo>
                    <a:pt x="4136" y="9974"/>
                    <a:pt x="4270" y="9540"/>
                    <a:pt x="4403" y="9040"/>
                  </a:cubicBezTo>
                  <a:cubicBezTo>
                    <a:pt x="4437" y="8906"/>
                    <a:pt x="4470" y="8773"/>
                    <a:pt x="4503" y="8640"/>
                  </a:cubicBezTo>
                  <a:cubicBezTo>
                    <a:pt x="4737" y="8139"/>
                    <a:pt x="4970" y="7639"/>
                    <a:pt x="5204" y="7105"/>
                  </a:cubicBezTo>
                  <a:close/>
                  <a:moveTo>
                    <a:pt x="2335" y="10508"/>
                  </a:moveTo>
                  <a:cubicBezTo>
                    <a:pt x="2302" y="10541"/>
                    <a:pt x="2302" y="10574"/>
                    <a:pt x="2302" y="10641"/>
                  </a:cubicBezTo>
                  <a:lnTo>
                    <a:pt x="2235" y="10641"/>
                  </a:lnTo>
                  <a:cubicBezTo>
                    <a:pt x="2268" y="10608"/>
                    <a:pt x="2268" y="10608"/>
                    <a:pt x="2268" y="10574"/>
                  </a:cubicBezTo>
                  <a:cubicBezTo>
                    <a:pt x="2302" y="10541"/>
                    <a:pt x="2302" y="10508"/>
                    <a:pt x="2335" y="10508"/>
                  </a:cubicBezTo>
                  <a:close/>
                  <a:moveTo>
                    <a:pt x="20515" y="0"/>
                  </a:moveTo>
                  <a:cubicBezTo>
                    <a:pt x="20081" y="0"/>
                    <a:pt x="19647" y="67"/>
                    <a:pt x="19214" y="200"/>
                  </a:cubicBezTo>
                  <a:cubicBezTo>
                    <a:pt x="18814" y="300"/>
                    <a:pt x="18447" y="500"/>
                    <a:pt x="18080" y="667"/>
                  </a:cubicBezTo>
                  <a:cubicBezTo>
                    <a:pt x="17546" y="934"/>
                    <a:pt x="17079" y="1268"/>
                    <a:pt x="16579" y="1568"/>
                  </a:cubicBezTo>
                  <a:cubicBezTo>
                    <a:pt x="16278" y="1735"/>
                    <a:pt x="16012" y="1968"/>
                    <a:pt x="15678" y="2135"/>
                  </a:cubicBezTo>
                  <a:cubicBezTo>
                    <a:pt x="15044" y="2468"/>
                    <a:pt x="14877" y="2535"/>
                    <a:pt x="14277" y="2735"/>
                  </a:cubicBezTo>
                  <a:cubicBezTo>
                    <a:pt x="13784" y="2917"/>
                    <a:pt x="13614" y="2937"/>
                    <a:pt x="13296" y="2937"/>
                  </a:cubicBezTo>
                  <a:cubicBezTo>
                    <a:pt x="13205" y="2937"/>
                    <a:pt x="13102" y="2935"/>
                    <a:pt x="12976" y="2935"/>
                  </a:cubicBezTo>
                  <a:cubicBezTo>
                    <a:pt x="12789" y="2935"/>
                    <a:pt x="12688" y="2941"/>
                    <a:pt x="12612" y="2941"/>
                  </a:cubicBezTo>
                  <a:cubicBezTo>
                    <a:pt x="12498" y="2941"/>
                    <a:pt x="12442" y="2929"/>
                    <a:pt x="12242" y="2869"/>
                  </a:cubicBezTo>
                  <a:cubicBezTo>
                    <a:pt x="11975" y="2835"/>
                    <a:pt x="11742" y="2769"/>
                    <a:pt x="11508" y="2669"/>
                  </a:cubicBezTo>
                  <a:cubicBezTo>
                    <a:pt x="11075" y="2468"/>
                    <a:pt x="11008" y="2435"/>
                    <a:pt x="10474" y="2235"/>
                  </a:cubicBezTo>
                  <a:cubicBezTo>
                    <a:pt x="10107" y="2102"/>
                    <a:pt x="9740" y="2001"/>
                    <a:pt x="9340" y="2001"/>
                  </a:cubicBezTo>
                  <a:cubicBezTo>
                    <a:pt x="8506" y="2001"/>
                    <a:pt x="7672" y="2235"/>
                    <a:pt x="6938" y="2669"/>
                  </a:cubicBezTo>
                  <a:cubicBezTo>
                    <a:pt x="6505" y="2935"/>
                    <a:pt x="6505" y="2969"/>
                    <a:pt x="6205" y="3202"/>
                  </a:cubicBezTo>
                  <a:cubicBezTo>
                    <a:pt x="5571" y="3669"/>
                    <a:pt x="5037" y="4203"/>
                    <a:pt x="4503" y="4770"/>
                  </a:cubicBezTo>
                  <a:cubicBezTo>
                    <a:pt x="4203" y="5004"/>
                    <a:pt x="3936" y="5204"/>
                    <a:pt x="3703" y="5404"/>
                  </a:cubicBezTo>
                  <a:cubicBezTo>
                    <a:pt x="3269" y="5771"/>
                    <a:pt x="2869" y="6171"/>
                    <a:pt x="2435" y="6538"/>
                  </a:cubicBezTo>
                  <a:cubicBezTo>
                    <a:pt x="1668" y="7172"/>
                    <a:pt x="1535" y="7239"/>
                    <a:pt x="867" y="7772"/>
                  </a:cubicBezTo>
                  <a:cubicBezTo>
                    <a:pt x="834" y="7772"/>
                    <a:pt x="801" y="7806"/>
                    <a:pt x="801" y="7806"/>
                  </a:cubicBezTo>
                  <a:cubicBezTo>
                    <a:pt x="734" y="7839"/>
                    <a:pt x="667" y="7872"/>
                    <a:pt x="634" y="7872"/>
                  </a:cubicBezTo>
                  <a:cubicBezTo>
                    <a:pt x="467" y="7939"/>
                    <a:pt x="367" y="8106"/>
                    <a:pt x="367" y="8239"/>
                  </a:cubicBezTo>
                  <a:cubicBezTo>
                    <a:pt x="367" y="8306"/>
                    <a:pt x="367" y="8339"/>
                    <a:pt x="367" y="8373"/>
                  </a:cubicBezTo>
                  <a:cubicBezTo>
                    <a:pt x="334" y="8873"/>
                    <a:pt x="334" y="9340"/>
                    <a:pt x="267" y="9840"/>
                  </a:cubicBezTo>
                  <a:cubicBezTo>
                    <a:pt x="234" y="10041"/>
                    <a:pt x="234" y="10141"/>
                    <a:pt x="134" y="10574"/>
                  </a:cubicBezTo>
                  <a:cubicBezTo>
                    <a:pt x="0" y="11008"/>
                    <a:pt x="0" y="11475"/>
                    <a:pt x="534" y="11642"/>
                  </a:cubicBezTo>
                  <a:cubicBezTo>
                    <a:pt x="1201" y="11808"/>
                    <a:pt x="1301" y="11775"/>
                    <a:pt x="1935" y="11875"/>
                  </a:cubicBezTo>
                  <a:lnTo>
                    <a:pt x="1968" y="11875"/>
                  </a:lnTo>
                  <a:cubicBezTo>
                    <a:pt x="2035" y="11875"/>
                    <a:pt x="2135" y="11909"/>
                    <a:pt x="2168" y="11909"/>
                  </a:cubicBezTo>
                  <a:cubicBezTo>
                    <a:pt x="2602" y="11975"/>
                    <a:pt x="3069" y="11975"/>
                    <a:pt x="3503" y="11975"/>
                  </a:cubicBezTo>
                  <a:cubicBezTo>
                    <a:pt x="3676" y="11975"/>
                    <a:pt x="3850" y="11981"/>
                    <a:pt x="4023" y="11981"/>
                  </a:cubicBezTo>
                  <a:cubicBezTo>
                    <a:pt x="4283" y="11981"/>
                    <a:pt x="4543" y="11969"/>
                    <a:pt x="4804" y="11909"/>
                  </a:cubicBezTo>
                  <a:cubicBezTo>
                    <a:pt x="5404" y="11842"/>
                    <a:pt x="6038" y="11608"/>
                    <a:pt x="6538" y="11241"/>
                  </a:cubicBezTo>
                  <a:cubicBezTo>
                    <a:pt x="7038" y="10874"/>
                    <a:pt x="7572" y="10574"/>
                    <a:pt x="8139" y="10307"/>
                  </a:cubicBezTo>
                  <a:cubicBezTo>
                    <a:pt x="8873" y="9940"/>
                    <a:pt x="9273" y="9774"/>
                    <a:pt x="9907" y="9540"/>
                  </a:cubicBezTo>
                  <a:cubicBezTo>
                    <a:pt x="10442" y="9336"/>
                    <a:pt x="10977" y="9249"/>
                    <a:pt x="11379" y="9249"/>
                  </a:cubicBezTo>
                  <a:cubicBezTo>
                    <a:pt x="11503" y="9249"/>
                    <a:pt x="11614" y="9258"/>
                    <a:pt x="11708" y="9273"/>
                  </a:cubicBezTo>
                  <a:cubicBezTo>
                    <a:pt x="12476" y="9373"/>
                    <a:pt x="13243" y="9674"/>
                    <a:pt x="13977" y="9940"/>
                  </a:cubicBezTo>
                  <a:cubicBezTo>
                    <a:pt x="14644" y="10207"/>
                    <a:pt x="14944" y="10341"/>
                    <a:pt x="15444" y="10541"/>
                  </a:cubicBezTo>
                  <a:cubicBezTo>
                    <a:pt x="15711" y="10674"/>
                    <a:pt x="16812" y="11141"/>
                    <a:pt x="17479" y="11308"/>
                  </a:cubicBezTo>
                  <a:cubicBezTo>
                    <a:pt x="17946" y="11408"/>
                    <a:pt x="18413" y="11442"/>
                    <a:pt x="18880" y="11442"/>
                  </a:cubicBezTo>
                  <a:cubicBezTo>
                    <a:pt x="18957" y="11446"/>
                    <a:pt x="19034" y="11448"/>
                    <a:pt x="19111" y="11448"/>
                  </a:cubicBezTo>
                  <a:cubicBezTo>
                    <a:pt x="19667" y="11448"/>
                    <a:pt x="20217" y="11338"/>
                    <a:pt x="20715" y="11075"/>
                  </a:cubicBezTo>
                  <a:cubicBezTo>
                    <a:pt x="21115" y="10841"/>
                    <a:pt x="21515" y="10574"/>
                    <a:pt x="21849" y="10274"/>
                  </a:cubicBezTo>
                  <a:cubicBezTo>
                    <a:pt x="22249" y="9974"/>
                    <a:pt x="22516" y="9540"/>
                    <a:pt x="22883" y="9207"/>
                  </a:cubicBezTo>
                  <a:cubicBezTo>
                    <a:pt x="23445" y="8840"/>
                    <a:pt x="23649" y="8742"/>
                    <a:pt x="24098" y="8742"/>
                  </a:cubicBezTo>
                  <a:cubicBezTo>
                    <a:pt x="24262" y="8742"/>
                    <a:pt x="24459" y="8755"/>
                    <a:pt x="24718" y="8773"/>
                  </a:cubicBezTo>
                  <a:lnTo>
                    <a:pt x="24751" y="8773"/>
                  </a:lnTo>
                  <a:cubicBezTo>
                    <a:pt x="25018" y="8840"/>
                    <a:pt x="25285" y="8873"/>
                    <a:pt x="25518" y="8973"/>
                  </a:cubicBezTo>
                  <a:cubicBezTo>
                    <a:pt x="25618" y="9006"/>
                    <a:pt x="25718" y="9040"/>
                    <a:pt x="25819" y="9073"/>
                  </a:cubicBezTo>
                  <a:cubicBezTo>
                    <a:pt x="25881" y="9104"/>
                    <a:pt x="25946" y="9119"/>
                    <a:pt x="26009" y="9119"/>
                  </a:cubicBezTo>
                  <a:cubicBezTo>
                    <a:pt x="26150" y="9119"/>
                    <a:pt x="26283" y="9045"/>
                    <a:pt x="26352" y="8906"/>
                  </a:cubicBezTo>
                  <a:cubicBezTo>
                    <a:pt x="26452" y="8740"/>
                    <a:pt x="26386" y="8539"/>
                    <a:pt x="26352" y="8373"/>
                  </a:cubicBezTo>
                  <a:cubicBezTo>
                    <a:pt x="26286" y="8072"/>
                    <a:pt x="26219" y="7806"/>
                    <a:pt x="26152" y="7572"/>
                  </a:cubicBezTo>
                  <a:cubicBezTo>
                    <a:pt x="26052" y="7239"/>
                    <a:pt x="25885" y="6905"/>
                    <a:pt x="25718" y="6638"/>
                  </a:cubicBezTo>
                  <a:cubicBezTo>
                    <a:pt x="25518" y="6305"/>
                    <a:pt x="25452" y="6238"/>
                    <a:pt x="25352" y="6104"/>
                  </a:cubicBezTo>
                  <a:lnTo>
                    <a:pt x="25285" y="6038"/>
                  </a:lnTo>
                  <a:lnTo>
                    <a:pt x="25285" y="6038"/>
                  </a:lnTo>
                  <a:cubicBezTo>
                    <a:pt x="25051" y="5704"/>
                    <a:pt x="24751" y="5404"/>
                    <a:pt x="24484" y="5104"/>
                  </a:cubicBezTo>
                  <a:cubicBezTo>
                    <a:pt x="24084" y="4670"/>
                    <a:pt x="23684" y="4270"/>
                    <a:pt x="23283" y="3903"/>
                  </a:cubicBezTo>
                  <a:cubicBezTo>
                    <a:pt x="22883" y="3536"/>
                    <a:pt x="22683" y="3302"/>
                    <a:pt x="22483" y="3036"/>
                  </a:cubicBezTo>
                  <a:cubicBezTo>
                    <a:pt x="22483" y="3036"/>
                    <a:pt x="22483" y="3036"/>
                    <a:pt x="22449" y="3002"/>
                  </a:cubicBezTo>
                  <a:cubicBezTo>
                    <a:pt x="22283" y="2769"/>
                    <a:pt x="22116" y="2502"/>
                    <a:pt x="21982" y="2235"/>
                  </a:cubicBezTo>
                  <a:cubicBezTo>
                    <a:pt x="21816" y="1901"/>
                    <a:pt x="21782" y="1768"/>
                    <a:pt x="21749" y="1701"/>
                  </a:cubicBezTo>
                  <a:cubicBezTo>
                    <a:pt x="21649" y="1401"/>
                    <a:pt x="21682" y="1534"/>
                    <a:pt x="21682" y="1134"/>
                  </a:cubicBezTo>
                  <a:cubicBezTo>
                    <a:pt x="21682" y="1101"/>
                    <a:pt x="21682" y="1067"/>
                    <a:pt x="21682" y="1034"/>
                  </a:cubicBezTo>
                  <a:lnTo>
                    <a:pt x="21716" y="1034"/>
                  </a:lnTo>
                  <a:cubicBezTo>
                    <a:pt x="21716" y="1001"/>
                    <a:pt x="21749" y="967"/>
                    <a:pt x="21749" y="934"/>
                  </a:cubicBezTo>
                  <a:lnTo>
                    <a:pt x="21782" y="934"/>
                  </a:lnTo>
                  <a:cubicBezTo>
                    <a:pt x="21782" y="934"/>
                    <a:pt x="21782" y="901"/>
                    <a:pt x="21782" y="901"/>
                  </a:cubicBezTo>
                  <a:lnTo>
                    <a:pt x="21816" y="901"/>
                  </a:lnTo>
                  <a:cubicBezTo>
                    <a:pt x="21849" y="834"/>
                    <a:pt x="21882" y="801"/>
                    <a:pt x="21916" y="767"/>
                  </a:cubicBezTo>
                  <a:cubicBezTo>
                    <a:pt x="22049" y="534"/>
                    <a:pt x="21949" y="200"/>
                    <a:pt x="21649" y="133"/>
                  </a:cubicBezTo>
                  <a:cubicBezTo>
                    <a:pt x="21616" y="133"/>
                    <a:pt x="21582" y="100"/>
                    <a:pt x="21549" y="100"/>
                  </a:cubicBezTo>
                  <a:lnTo>
                    <a:pt x="21449" y="100"/>
                  </a:lnTo>
                  <a:cubicBezTo>
                    <a:pt x="21215" y="67"/>
                    <a:pt x="21015" y="0"/>
                    <a:pt x="205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224;p39">
              <a:extLst>
                <a:ext uri="{FF2B5EF4-FFF2-40B4-BE49-F238E27FC236}">
                  <a16:creationId xmlns:a16="http://schemas.microsoft.com/office/drawing/2014/main" id="{89C940B7-8A53-413C-8C03-636873490C10}"/>
                </a:ext>
              </a:extLst>
            </p:cNvPr>
            <p:cNvSpPr/>
            <p:nvPr/>
          </p:nvSpPr>
          <p:spPr>
            <a:xfrm>
              <a:off x="3324530" y="2232064"/>
              <a:ext cx="791452" cy="655753"/>
            </a:xfrm>
            <a:custGeom>
              <a:avLst/>
              <a:gdLst/>
              <a:ahLst/>
              <a:cxnLst/>
              <a:rect l="l" t="t" r="r" b="b"/>
              <a:pathLst>
                <a:path w="9291" h="7698" extrusionOk="0">
                  <a:moveTo>
                    <a:pt x="4605" y="1"/>
                  </a:moveTo>
                  <a:cubicBezTo>
                    <a:pt x="4349" y="1"/>
                    <a:pt x="4093" y="27"/>
                    <a:pt x="3836" y="64"/>
                  </a:cubicBezTo>
                  <a:cubicBezTo>
                    <a:pt x="3670" y="97"/>
                    <a:pt x="3503" y="131"/>
                    <a:pt x="3336" y="197"/>
                  </a:cubicBezTo>
                  <a:cubicBezTo>
                    <a:pt x="2802" y="231"/>
                    <a:pt x="2302" y="498"/>
                    <a:pt x="1868" y="798"/>
                  </a:cubicBezTo>
                  <a:cubicBezTo>
                    <a:pt x="567" y="1665"/>
                    <a:pt x="0" y="2899"/>
                    <a:pt x="267" y="4434"/>
                  </a:cubicBezTo>
                  <a:cubicBezTo>
                    <a:pt x="301" y="4467"/>
                    <a:pt x="301" y="4500"/>
                    <a:pt x="301" y="4534"/>
                  </a:cubicBezTo>
                  <a:cubicBezTo>
                    <a:pt x="301" y="4600"/>
                    <a:pt x="334" y="4701"/>
                    <a:pt x="334" y="4767"/>
                  </a:cubicBezTo>
                  <a:cubicBezTo>
                    <a:pt x="401" y="4901"/>
                    <a:pt x="434" y="5067"/>
                    <a:pt x="501" y="5201"/>
                  </a:cubicBezTo>
                  <a:cubicBezTo>
                    <a:pt x="634" y="5601"/>
                    <a:pt x="768" y="5968"/>
                    <a:pt x="1034" y="6268"/>
                  </a:cubicBezTo>
                  <a:cubicBezTo>
                    <a:pt x="1268" y="6535"/>
                    <a:pt x="1501" y="6769"/>
                    <a:pt x="1768" y="6969"/>
                  </a:cubicBezTo>
                  <a:cubicBezTo>
                    <a:pt x="1968" y="7102"/>
                    <a:pt x="2202" y="7202"/>
                    <a:pt x="2402" y="7269"/>
                  </a:cubicBezTo>
                  <a:cubicBezTo>
                    <a:pt x="2769" y="7436"/>
                    <a:pt x="3169" y="7603"/>
                    <a:pt x="3536" y="7669"/>
                  </a:cubicBezTo>
                  <a:cubicBezTo>
                    <a:pt x="3681" y="7690"/>
                    <a:pt x="3826" y="7698"/>
                    <a:pt x="3970" y="7698"/>
                  </a:cubicBezTo>
                  <a:cubicBezTo>
                    <a:pt x="4290" y="7698"/>
                    <a:pt x="4605" y="7659"/>
                    <a:pt x="4904" y="7636"/>
                  </a:cubicBezTo>
                  <a:cubicBezTo>
                    <a:pt x="5371" y="7603"/>
                    <a:pt x="5804" y="7469"/>
                    <a:pt x="6205" y="7269"/>
                  </a:cubicBezTo>
                  <a:cubicBezTo>
                    <a:pt x="6605" y="7069"/>
                    <a:pt x="6905" y="6735"/>
                    <a:pt x="7172" y="6402"/>
                  </a:cubicBezTo>
                  <a:cubicBezTo>
                    <a:pt x="7472" y="6068"/>
                    <a:pt x="7706" y="5668"/>
                    <a:pt x="7873" y="5268"/>
                  </a:cubicBezTo>
                  <a:cubicBezTo>
                    <a:pt x="7973" y="5268"/>
                    <a:pt x="8039" y="5234"/>
                    <a:pt x="8139" y="5201"/>
                  </a:cubicBezTo>
                  <a:cubicBezTo>
                    <a:pt x="8173" y="5201"/>
                    <a:pt x="8206" y="5168"/>
                    <a:pt x="8240" y="5168"/>
                  </a:cubicBezTo>
                  <a:cubicBezTo>
                    <a:pt x="8473" y="5101"/>
                    <a:pt x="8740" y="5001"/>
                    <a:pt x="8907" y="4767"/>
                  </a:cubicBezTo>
                  <a:cubicBezTo>
                    <a:pt x="9007" y="4701"/>
                    <a:pt x="9040" y="4600"/>
                    <a:pt x="9107" y="4500"/>
                  </a:cubicBezTo>
                  <a:cubicBezTo>
                    <a:pt x="9207" y="4400"/>
                    <a:pt x="9274" y="4234"/>
                    <a:pt x="9240" y="4067"/>
                  </a:cubicBezTo>
                  <a:cubicBezTo>
                    <a:pt x="9291" y="3689"/>
                    <a:pt x="9151" y="3349"/>
                    <a:pt x="8734" y="3349"/>
                  </a:cubicBezTo>
                  <a:cubicBezTo>
                    <a:pt x="8599" y="3349"/>
                    <a:pt x="8435" y="3385"/>
                    <a:pt x="8240" y="3466"/>
                  </a:cubicBezTo>
                  <a:cubicBezTo>
                    <a:pt x="8240" y="3400"/>
                    <a:pt x="8240" y="3333"/>
                    <a:pt x="8240" y="3266"/>
                  </a:cubicBezTo>
                  <a:cubicBezTo>
                    <a:pt x="8206" y="2866"/>
                    <a:pt x="8073" y="2499"/>
                    <a:pt x="7906" y="2132"/>
                  </a:cubicBezTo>
                  <a:cubicBezTo>
                    <a:pt x="7572" y="1498"/>
                    <a:pt x="7072" y="998"/>
                    <a:pt x="6505" y="564"/>
                  </a:cubicBezTo>
                  <a:cubicBezTo>
                    <a:pt x="6105" y="331"/>
                    <a:pt x="5671" y="164"/>
                    <a:pt x="5237" y="64"/>
                  </a:cubicBezTo>
                  <a:cubicBezTo>
                    <a:pt x="5027" y="19"/>
                    <a:pt x="4816" y="1"/>
                    <a:pt x="4605" y="1"/>
                  </a:cubicBezTo>
                  <a:close/>
                </a:path>
              </a:pathLst>
            </a:custGeom>
            <a:solidFill>
              <a:srgbClr val="E0B0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225;p39">
              <a:extLst>
                <a:ext uri="{FF2B5EF4-FFF2-40B4-BE49-F238E27FC236}">
                  <a16:creationId xmlns:a16="http://schemas.microsoft.com/office/drawing/2014/main" id="{FC9A1953-1FA4-4D80-8E5D-45E041DC9D49}"/>
                </a:ext>
              </a:extLst>
            </p:cNvPr>
            <p:cNvSpPr/>
            <p:nvPr/>
          </p:nvSpPr>
          <p:spPr>
            <a:xfrm>
              <a:off x="3335860" y="2114849"/>
              <a:ext cx="730374" cy="435805"/>
            </a:xfrm>
            <a:custGeom>
              <a:avLst/>
              <a:gdLst/>
              <a:ahLst/>
              <a:cxnLst/>
              <a:rect l="l" t="t" r="r" b="b"/>
              <a:pathLst>
                <a:path w="8574" h="5116" extrusionOk="0">
                  <a:moveTo>
                    <a:pt x="4001" y="0"/>
                  </a:moveTo>
                  <a:cubicBezTo>
                    <a:pt x="3851" y="0"/>
                    <a:pt x="3705" y="20"/>
                    <a:pt x="3570" y="39"/>
                  </a:cubicBezTo>
                  <a:cubicBezTo>
                    <a:pt x="3303" y="72"/>
                    <a:pt x="3036" y="106"/>
                    <a:pt x="2803" y="172"/>
                  </a:cubicBezTo>
                  <a:cubicBezTo>
                    <a:pt x="2669" y="206"/>
                    <a:pt x="2569" y="239"/>
                    <a:pt x="2469" y="272"/>
                  </a:cubicBezTo>
                  <a:cubicBezTo>
                    <a:pt x="2036" y="372"/>
                    <a:pt x="1602" y="573"/>
                    <a:pt x="1235" y="839"/>
                  </a:cubicBezTo>
                  <a:cubicBezTo>
                    <a:pt x="901" y="1073"/>
                    <a:pt x="568" y="1373"/>
                    <a:pt x="434" y="1807"/>
                  </a:cubicBezTo>
                  <a:cubicBezTo>
                    <a:pt x="368" y="2007"/>
                    <a:pt x="401" y="2207"/>
                    <a:pt x="501" y="2374"/>
                  </a:cubicBezTo>
                  <a:cubicBezTo>
                    <a:pt x="334" y="2707"/>
                    <a:pt x="201" y="3208"/>
                    <a:pt x="134" y="3375"/>
                  </a:cubicBezTo>
                  <a:cubicBezTo>
                    <a:pt x="67" y="3641"/>
                    <a:pt x="1" y="3908"/>
                    <a:pt x="1" y="4175"/>
                  </a:cubicBezTo>
                  <a:cubicBezTo>
                    <a:pt x="1" y="4329"/>
                    <a:pt x="118" y="4443"/>
                    <a:pt x="233" y="4443"/>
                  </a:cubicBezTo>
                  <a:cubicBezTo>
                    <a:pt x="268" y="4443"/>
                    <a:pt x="303" y="4432"/>
                    <a:pt x="334" y="4409"/>
                  </a:cubicBezTo>
                  <a:cubicBezTo>
                    <a:pt x="401" y="4375"/>
                    <a:pt x="434" y="4309"/>
                    <a:pt x="468" y="4242"/>
                  </a:cubicBezTo>
                  <a:cubicBezTo>
                    <a:pt x="468" y="4209"/>
                    <a:pt x="468" y="4175"/>
                    <a:pt x="501" y="4142"/>
                  </a:cubicBezTo>
                  <a:cubicBezTo>
                    <a:pt x="501" y="4142"/>
                    <a:pt x="501" y="4108"/>
                    <a:pt x="501" y="4108"/>
                  </a:cubicBezTo>
                  <a:cubicBezTo>
                    <a:pt x="601" y="3875"/>
                    <a:pt x="735" y="3541"/>
                    <a:pt x="968" y="3241"/>
                  </a:cubicBezTo>
                  <a:cubicBezTo>
                    <a:pt x="1102" y="3041"/>
                    <a:pt x="1068" y="3074"/>
                    <a:pt x="1235" y="2908"/>
                  </a:cubicBezTo>
                  <a:cubicBezTo>
                    <a:pt x="1268" y="2874"/>
                    <a:pt x="1268" y="2841"/>
                    <a:pt x="1268" y="2774"/>
                  </a:cubicBezTo>
                  <a:lnTo>
                    <a:pt x="1335" y="2774"/>
                  </a:lnTo>
                  <a:cubicBezTo>
                    <a:pt x="1502" y="2774"/>
                    <a:pt x="1635" y="2741"/>
                    <a:pt x="1769" y="2707"/>
                  </a:cubicBezTo>
                  <a:cubicBezTo>
                    <a:pt x="2036" y="2641"/>
                    <a:pt x="2302" y="2574"/>
                    <a:pt x="2569" y="2474"/>
                  </a:cubicBezTo>
                  <a:lnTo>
                    <a:pt x="2569" y="2474"/>
                  </a:lnTo>
                  <a:cubicBezTo>
                    <a:pt x="2545" y="2811"/>
                    <a:pt x="2765" y="3061"/>
                    <a:pt x="3102" y="3061"/>
                  </a:cubicBezTo>
                  <a:cubicBezTo>
                    <a:pt x="3232" y="3061"/>
                    <a:pt x="3379" y="3024"/>
                    <a:pt x="3537" y="2941"/>
                  </a:cubicBezTo>
                  <a:cubicBezTo>
                    <a:pt x="3670" y="2874"/>
                    <a:pt x="3803" y="2774"/>
                    <a:pt x="3904" y="2674"/>
                  </a:cubicBezTo>
                  <a:cubicBezTo>
                    <a:pt x="3904" y="2707"/>
                    <a:pt x="3904" y="2741"/>
                    <a:pt x="3904" y="2774"/>
                  </a:cubicBezTo>
                  <a:cubicBezTo>
                    <a:pt x="3929" y="3110"/>
                    <a:pt x="4156" y="3286"/>
                    <a:pt x="4442" y="3286"/>
                  </a:cubicBezTo>
                  <a:cubicBezTo>
                    <a:pt x="4526" y="3286"/>
                    <a:pt x="4614" y="3271"/>
                    <a:pt x="4704" y="3241"/>
                  </a:cubicBezTo>
                  <a:cubicBezTo>
                    <a:pt x="5038" y="3141"/>
                    <a:pt x="5305" y="2941"/>
                    <a:pt x="5538" y="2707"/>
                  </a:cubicBezTo>
                  <a:cubicBezTo>
                    <a:pt x="5596" y="2969"/>
                    <a:pt x="5755" y="3154"/>
                    <a:pt x="6059" y="3154"/>
                  </a:cubicBezTo>
                  <a:cubicBezTo>
                    <a:pt x="6104" y="3154"/>
                    <a:pt x="6153" y="3150"/>
                    <a:pt x="6205" y="3141"/>
                  </a:cubicBezTo>
                  <a:cubicBezTo>
                    <a:pt x="6305" y="3108"/>
                    <a:pt x="6372" y="3074"/>
                    <a:pt x="6439" y="3008"/>
                  </a:cubicBezTo>
                  <a:cubicBezTo>
                    <a:pt x="6505" y="3174"/>
                    <a:pt x="6706" y="3308"/>
                    <a:pt x="6972" y="3408"/>
                  </a:cubicBezTo>
                  <a:cubicBezTo>
                    <a:pt x="7139" y="3441"/>
                    <a:pt x="7273" y="3441"/>
                    <a:pt x="7439" y="3441"/>
                  </a:cubicBezTo>
                  <a:cubicBezTo>
                    <a:pt x="7473" y="3708"/>
                    <a:pt x="7506" y="3942"/>
                    <a:pt x="7573" y="4309"/>
                  </a:cubicBezTo>
                  <a:cubicBezTo>
                    <a:pt x="7640" y="4509"/>
                    <a:pt x="7573" y="4575"/>
                    <a:pt x="7673" y="4842"/>
                  </a:cubicBezTo>
                  <a:cubicBezTo>
                    <a:pt x="7706" y="4876"/>
                    <a:pt x="7706" y="4909"/>
                    <a:pt x="7706" y="4909"/>
                  </a:cubicBezTo>
                  <a:cubicBezTo>
                    <a:pt x="7706" y="4903"/>
                    <a:pt x="7706" y="4900"/>
                    <a:pt x="7706" y="4900"/>
                  </a:cubicBezTo>
                  <a:cubicBezTo>
                    <a:pt x="7707" y="4900"/>
                    <a:pt x="7713" y="4949"/>
                    <a:pt x="7740" y="4976"/>
                  </a:cubicBezTo>
                  <a:cubicBezTo>
                    <a:pt x="7740" y="5009"/>
                    <a:pt x="7773" y="5042"/>
                    <a:pt x="7806" y="5076"/>
                  </a:cubicBezTo>
                  <a:cubicBezTo>
                    <a:pt x="7843" y="5103"/>
                    <a:pt x="7885" y="5116"/>
                    <a:pt x="7927" y="5116"/>
                  </a:cubicBezTo>
                  <a:cubicBezTo>
                    <a:pt x="8037" y="5116"/>
                    <a:pt x="8149" y="5030"/>
                    <a:pt x="8173" y="4909"/>
                  </a:cubicBezTo>
                  <a:cubicBezTo>
                    <a:pt x="8273" y="4542"/>
                    <a:pt x="8273" y="4242"/>
                    <a:pt x="8373" y="3742"/>
                  </a:cubicBezTo>
                  <a:cubicBezTo>
                    <a:pt x="8440" y="3475"/>
                    <a:pt x="8540" y="3208"/>
                    <a:pt x="8574" y="2908"/>
                  </a:cubicBezTo>
                  <a:cubicBezTo>
                    <a:pt x="8574" y="2607"/>
                    <a:pt x="8574" y="2607"/>
                    <a:pt x="8473" y="2240"/>
                  </a:cubicBezTo>
                  <a:cubicBezTo>
                    <a:pt x="8447" y="2161"/>
                    <a:pt x="8358" y="1958"/>
                    <a:pt x="8355" y="1958"/>
                  </a:cubicBezTo>
                  <a:lnTo>
                    <a:pt x="8355" y="1958"/>
                  </a:lnTo>
                  <a:cubicBezTo>
                    <a:pt x="8355" y="1958"/>
                    <a:pt x="8355" y="1959"/>
                    <a:pt x="8356" y="1962"/>
                  </a:cubicBezTo>
                  <a:lnTo>
                    <a:pt x="8356" y="1962"/>
                  </a:lnTo>
                  <a:cubicBezTo>
                    <a:pt x="8319" y="1877"/>
                    <a:pt x="8258" y="1792"/>
                    <a:pt x="8173" y="1707"/>
                  </a:cubicBezTo>
                  <a:cubicBezTo>
                    <a:pt x="8073" y="1640"/>
                    <a:pt x="8006" y="1540"/>
                    <a:pt x="7906" y="1507"/>
                  </a:cubicBezTo>
                  <a:cubicBezTo>
                    <a:pt x="7740" y="1306"/>
                    <a:pt x="7506" y="1173"/>
                    <a:pt x="7306" y="1006"/>
                  </a:cubicBezTo>
                  <a:cubicBezTo>
                    <a:pt x="7173" y="906"/>
                    <a:pt x="7039" y="806"/>
                    <a:pt x="6872" y="706"/>
                  </a:cubicBezTo>
                  <a:cubicBezTo>
                    <a:pt x="6772" y="673"/>
                    <a:pt x="6706" y="606"/>
                    <a:pt x="6605" y="573"/>
                  </a:cubicBezTo>
                  <a:cubicBezTo>
                    <a:pt x="6305" y="439"/>
                    <a:pt x="6005" y="339"/>
                    <a:pt x="5705" y="272"/>
                  </a:cubicBezTo>
                  <a:cubicBezTo>
                    <a:pt x="5471" y="239"/>
                    <a:pt x="5238" y="206"/>
                    <a:pt x="5004" y="206"/>
                  </a:cubicBezTo>
                  <a:cubicBezTo>
                    <a:pt x="4904" y="172"/>
                    <a:pt x="4804" y="139"/>
                    <a:pt x="4704" y="139"/>
                  </a:cubicBezTo>
                  <a:cubicBezTo>
                    <a:pt x="4571" y="72"/>
                    <a:pt x="4471" y="39"/>
                    <a:pt x="4337" y="39"/>
                  </a:cubicBezTo>
                  <a:cubicBezTo>
                    <a:pt x="4224" y="11"/>
                    <a:pt x="4112" y="0"/>
                    <a:pt x="4001" y="0"/>
                  </a:cubicBezTo>
                  <a:close/>
                </a:path>
              </a:pathLst>
            </a:custGeom>
            <a:solidFill>
              <a:srgbClr val="B377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226;p39">
              <a:extLst>
                <a:ext uri="{FF2B5EF4-FFF2-40B4-BE49-F238E27FC236}">
                  <a16:creationId xmlns:a16="http://schemas.microsoft.com/office/drawing/2014/main" id="{B63B725C-D96A-41D8-9F2D-8A50C41444CE}"/>
                </a:ext>
              </a:extLst>
            </p:cNvPr>
            <p:cNvSpPr/>
            <p:nvPr/>
          </p:nvSpPr>
          <p:spPr>
            <a:xfrm>
              <a:off x="3739383" y="2531832"/>
              <a:ext cx="166196" cy="161851"/>
            </a:xfrm>
            <a:custGeom>
              <a:avLst/>
              <a:gdLst/>
              <a:ahLst/>
              <a:cxnLst/>
              <a:rect l="l" t="t" r="r" b="b"/>
              <a:pathLst>
                <a:path w="1951" h="1900" extrusionOk="0">
                  <a:moveTo>
                    <a:pt x="925" y="0"/>
                  </a:moveTo>
                  <a:cubicBezTo>
                    <a:pt x="842" y="0"/>
                    <a:pt x="772" y="24"/>
                    <a:pt x="701" y="47"/>
                  </a:cubicBezTo>
                  <a:cubicBezTo>
                    <a:pt x="434" y="114"/>
                    <a:pt x="234" y="348"/>
                    <a:pt x="101" y="581"/>
                  </a:cubicBezTo>
                  <a:cubicBezTo>
                    <a:pt x="101" y="614"/>
                    <a:pt x="67" y="614"/>
                    <a:pt x="67" y="648"/>
                  </a:cubicBezTo>
                  <a:cubicBezTo>
                    <a:pt x="67" y="681"/>
                    <a:pt x="67" y="681"/>
                    <a:pt x="67" y="715"/>
                  </a:cubicBezTo>
                  <a:cubicBezTo>
                    <a:pt x="0" y="815"/>
                    <a:pt x="0" y="948"/>
                    <a:pt x="0" y="1048"/>
                  </a:cubicBezTo>
                  <a:cubicBezTo>
                    <a:pt x="34" y="1415"/>
                    <a:pt x="301" y="1815"/>
                    <a:pt x="668" y="1882"/>
                  </a:cubicBezTo>
                  <a:cubicBezTo>
                    <a:pt x="731" y="1894"/>
                    <a:pt x="794" y="1900"/>
                    <a:pt x="856" y="1900"/>
                  </a:cubicBezTo>
                  <a:cubicBezTo>
                    <a:pt x="1471" y="1900"/>
                    <a:pt x="1950" y="1321"/>
                    <a:pt x="1768" y="715"/>
                  </a:cubicBezTo>
                  <a:cubicBezTo>
                    <a:pt x="1702" y="448"/>
                    <a:pt x="1568" y="214"/>
                    <a:pt x="1335" y="114"/>
                  </a:cubicBezTo>
                  <a:cubicBezTo>
                    <a:pt x="1235" y="47"/>
                    <a:pt x="1135" y="14"/>
                    <a:pt x="1035" y="14"/>
                  </a:cubicBezTo>
                  <a:cubicBezTo>
                    <a:pt x="995" y="4"/>
                    <a:pt x="959" y="0"/>
                    <a:pt x="925" y="0"/>
                  </a:cubicBezTo>
                  <a:close/>
                </a:path>
              </a:pathLst>
            </a:custGeom>
            <a:solidFill>
              <a:srgbClr val="E069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227;p39">
              <a:extLst>
                <a:ext uri="{FF2B5EF4-FFF2-40B4-BE49-F238E27FC236}">
                  <a16:creationId xmlns:a16="http://schemas.microsoft.com/office/drawing/2014/main" id="{00F0535C-3D86-45E8-94C2-3C18E161CE4D}"/>
                </a:ext>
              </a:extLst>
            </p:cNvPr>
            <p:cNvSpPr/>
            <p:nvPr/>
          </p:nvSpPr>
          <p:spPr>
            <a:xfrm>
              <a:off x="3367123" y="2524421"/>
              <a:ext cx="181955" cy="148307"/>
            </a:xfrm>
            <a:custGeom>
              <a:avLst/>
              <a:gdLst/>
              <a:ahLst/>
              <a:cxnLst/>
              <a:rect l="l" t="t" r="r" b="b"/>
              <a:pathLst>
                <a:path w="2136" h="1741" extrusionOk="0">
                  <a:moveTo>
                    <a:pt x="801" y="1"/>
                  </a:moveTo>
                  <a:cubicBezTo>
                    <a:pt x="301" y="201"/>
                    <a:pt x="1" y="768"/>
                    <a:pt x="301" y="1235"/>
                  </a:cubicBezTo>
                  <a:cubicBezTo>
                    <a:pt x="489" y="1531"/>
                    <a:pt x="742" y="1740"/>
                    <a:pt x="1061" y="1740"/>
                  </a:cubicBezTo>
                  <a:cubicBezTo>
                    <a:pt x="1137" y="1740"/>
                    <a:pt x="1218" y="1728"/>
                    <a:pt x="1302" y="1702"/>
                  </a:cubicBezTo>
                  <a:cubicBezTo>
                    <a:pt x="1869" y="1569"/>
                    <a:pt x="2136" y="968"/>
                    <a:pt x="1835" y="435"/>
                  </a:cubicBezTo>
                  <a:cubicBezTo>
                    <a:pt x="1702" y="134"/>
                    <a:pt x="1435" y="1"/>
                    <a:pt x="1135" y="1"/>
                  </a:cubicBezTo>
                  <a:close/>
                </a:path>
              </a:pathLst>
            </a:custGeom>
            <a:solidFill>
              <a:srgbClr val="E069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228;p39">
              <a:extLst>
                <a:ext uri="{FF2B5EF4-FFF2-40B4-BE49-F238E27FC236}">
                  <a16:creationId xmlns:a16="http://schemas.microsoft.com/office/drawing/2014/main" id="{08ADD5D0-EC80-4478-8530-9F953BDBEBD7}"/>
                </a:ext>
              </a:extLst>
            </p:cNvPr>
            <p:cNvSpPr/>
            <p:nvPr/>
          </p:nvSpPr>
          <p:spPr>
            <a:xfrm>
              <a:off x="3696790" y="2709188"/>
              <a:ext cx="1122480" cy="723049"/>
            </a:xfrm>
            <a:custGeom>
              <a:avLst/>
              <a:gdLst/>
              <a:ahLst/>
              <a:cxnLst/>
              <a:rect l="l" t="t" r="r" b="b"/>
              <a:pathLst>
                <a:path w="13177" h="8488" extrusionOk="0">
                  <a:moveTo>
                    <a:pt x="9107" y="968"/>
                  </a:moveTo>
                  <a:lnTo>
                    <a:pt x="9107" y="968"/>
                  </a:lnTo>
                  <a:cubicBezTo>
                    <a:pt x="9073" y="1001"/>
                    <a:pt x="9040" y="1034"/>
                    <a:pt x="9007" y="1034"/>
                  </a:cubicBezTo>
                  <a:cubicBezTo>
                    <a:pt x="8940" y="1068"/>
                    <a:pt x="8906" y="1101"/>
                    <a:pt x="8873" y="1101"/>
                  </a:cubicBezTo>
                  <a:cubicBezTo>
                    <a:pt x="8740" y="1168"/>
                    <a:pt x="8640" y="1234"/>
                    <a:pt x="8506" y="1301"/>
                  </a:cubicBezTo>
                  <a:cubicBezTo>
                    <a:pt x="8606" y="1234"/>
                    <a:pt x="8673" y="1168"/>
                    <a:pt x="8773" y="1101"/>
                  </a:cubicBezTo>
                  <a:lnTo>
                    <a:pt x="8773" y="1068"/>
                  </a:lnTo>
                  <a:cubicBezTo>
                    <a:pt x="8873" y="1034"/>
                    <a:pt x="9007" y="1001"/>
                    <a:pt x="9107" y="968"/>
                  </a:cubicBezTo>
                  <a:close/>
                  <a:moveTo>
                    <a:pt x="3836" y="1201"/>
                  </a:moveTo>
                  <a:cubicBezTo>
                    <a:pt x="3936" y="1234"/>
                    <a:pt x="4036" y="1268"/>
                    <a:pt x="4103" y="1268"/>
                  </a:cubicBezTo>
                  <a:cubicBezTo>
                    <a:pt x="4103" y="1301"/>
                    <a:pt x="4103" y="1301"/>
                    <a:pt x="4103" y="1301"/>
                  </a:cubicBezTo>
                  <a:cubicBezTo>
                    <a:pt x="3970" y="1401"/>
                    <a:pt x="3870" y="1501"/>
                    <a:pt x="3769" y="1601"/>
                  </a:cubicBezTo>
                  <a:cubicBezTo>
                    <a:pt x="3803" y="1501"/>
                    <a:pt x="3836" y="1401"/>
                    <a:pt x="3769" y="1334"/>
                  </a:cubicBezTo>
                  <a:cubicBezTo>
                    <a:pt x="3736" y="1301"/>
                    <a:pt x="3736" y="1301"/>
                    <a:pt x="3703" y="1268"/>
                  </a:cubicBezTo>
                  <a:lnTo>
                    <a:pt x="3736" y="1268"/>
                  </a:lnTo>
                  <a:cubicBezTo>
                    <a:pt x="3769" y="1234"/>
                    <a:pt x="3803" y="1201"/>
                    <a:pt x="3836" y="1201"/>
                  </a:cubicBezTo>
                  <a:close/>
                  <a:moveTo>
                    <a:pt x="10474" y="1401"/>
                  </a:moveTo>
                  <a:cubicBezTo>
                    <a:pt x="10474" y="1401"/>
                    <a:pt x="10508" y="1435"/>
                    <a:pt x="10508" y="1435"/>
                  </a:cubicBezTo>
                  <a:cubicBezTo>
                    <a:pt x="10541" y="1435"/>
                    <a:pt x="10608" y="1468"/>
                    <a:pt x="10641" y="1501"/>
                  </a:cubicBezTo>
                  <a:cubicBezTo>
                    <a:pt x="10608" y="1535"/>
                    <a:pt x="10541" y="1568"/>
                    <a:pt x="10508" y="1601"/>
                  </a:cubicBezTo>
                  <a:cubicBezTo>
                    <a:pt x="10508" y="1535"/>
                    <a:pt x="10508" y="1468"/>
                    <a:pt x="10474" y="1401"/>
                  </a:cubicBezTo>
                  <a:close/>
                  <a:moveTo>
                    <a:pt x="6104" y="1668"/>
                  </a:moveTo>
                  <a:cubicBezTo>
                    <a:pt x="5738" y="1968"/>
                    <a:pt x="5371" y="2268"/>
                    <a:pt x="5004" y="2569"/>
                  </a:cubicBezTo>
                  <a:lnTo>
                    <a:pt x="4904" y="2669"/>
                  </a:lnTo>
                  <a:cubicBezTo>
                    <a:pt x="5037" y="2502"/>
                    <a:pt x="5204" y="2335"/>
                    <a:pt x="5371" y="2168"/>
                  </a:cubicBezTo>
                  <a:cubicBezTo>
                    <a:pt x="5537" y="2002"/>
                    <a:pt x="5704" y="1835"/>
                    <a:pt x="5904" y="1668"/>
                  </a:cubicBezTo>
                  <a:close/>
                  <a:moveTo>
                    <a:pt x="1568" y="2469"/>
                  </a:moveTo>
                  <a:cubicBezTo>
                    <a:pt x="1501" y="2535"/>
                    <a:pt x="1468" y="2602"/>
                    <a:pt x="1401" y="2702"/>
                  </a:cubicBezTo>
                  <a:cubicBezTo>
                    <a:pt x="1368" y="2635"/>
                    <a:pt x="1334" y="2569"/>
                    <a:pt x="1301" y="2535"/>
                  </a:cubicBezTo>
                  <a:cubicBezTo>
                    <a:pt x="1401" y="2502"/>
                    <a:pt x="1468" y="2502"/>
                    <a:pt x="1568" y="2469"/>
                  </a:cubicBezTo>
                  <a:close/>
                  <a:moveTo>
                    <a:pt x="7906" y="4070"/>
                  </a:moveTo>
                  <a:cubicBezTo>
                    <a:pt x="7806" y="4170"/>
                    <a:pt x="7706" y="4270"/>
                    <a:pt x="7639" y="4337"/>
                  </a:cubicBezTo>
                  <a:cubicBezTo>
                    <a:pt x="7305" y="4704"/>
                    <a:pt x="6972" y="5071"/>
                    <a:pt x="6638" y="5437"/>
                  </a:cubicBezTo>
                  <a:cubicBezTo>
                    <a:pt x="6805" y="5237"/>
                    <a:pt x="6938" y="5004"/>
                    <a:pt x="7072" y="4870"/>
                  </a:cubicBezTo>
                  <a:cubicBezTo>
                    <a:pt x="7139" y="4804"/>
                    <a:pt x="7205" y="4704"/>
                    <a:pt x="7305" y="4604"/>
                  </a:cubicBezTo>
                  <a:lnTo>
                    <a:pt x="7472" y="4437"/>
                  </a:lnTo>
                  <a:cubicBezTo>
                    <a:pt x="7606" y="4303"/>
                    <a:pt x="7739" y="4203"/>
                    <a:pt x="7906" y="4070"/>
                  </a:cubicBezTo>
                  <a:close/>
                  <a:moveTo>
                    <a:pt x="5471" y="5738"/>
                  </a:moveTo>
                  <a:cubicBezTo>
                    <a:pt x="5437" y="5838"/>
                    <a:pt x="5404" y="5938"/>
                    <a:pt x="5437" y="6005"/>
                  </a:cubicBezTo>
                  <a:cubicBezTo>
                    <a:pt x="5371" y="5971"/>
                    <a:pt x="5304" y="5938"/>
                    <a:pt x="5237" y="5904"/>
                  </a:cubicBezTo>
                  <a:cubicBezTo>
                    <a:pt x="5337" y="5871"/>
                    <a:pt x="5404" y="5804"/>
                    <a:pt x="5471" y="5738"/>
                  </a:cubicBezTo>
                  <a:close/>
                  <a:moveTo>
                    <a:pt x="6471" y="6438"/>
                  </a:moveTo>
                  <a:cubicBezTo>
                    <a:pt x="6471" y="6472"/>
                    <a:pt x="6438" y="6538"/>
                    <a:pt x="6438" y="6572"/>
                  </a:cubicBezTo>
                  <a:cubicBezTo>
                    <a:pt x="6405" y="6572"/>
                    <a:pt x="6371" y="6538"/>
                    <a:pt x="6371" y="6538"/>
                  </a:cubicBezTo>
                  <a:cubicBezTo>
                    <a:pt x="6405" y="6505"/>
                    <a:pt x="6438" y="6472"/>
                    <a:pt x="6471" y="6438"/>
                  </a:cubicBezTo>
                  <a:close/>
                  <a:moveTo>
                    <a:pt x="8339" y="6338"/>
                  </a:moveTo>
                  <a:cubicBezTo>
                    <a:pt x="8339" y="6371"/>
                    <a:pt x="8339" y="6405"/>
                    <a:pt x="8306" y="6405"/>
                  </a:cubicBezTo>
                  <a:cubicBezTo>
                    <a:pt x="8139" y="6672"/>
                    <a:pt x="8006" y="6972"/>
                    <a:pt x="7906" y="7239"/>
                  </a:cubicBezTo>
                  <a:cubicBezTo>
                    <a:pt x="7839" y="7239"/>
                    <a:pt x="7806" y="7205"/>
                    <a:pt x="7739" y="7205"/>
                  </a:cubicBezTo>
                  <a:cubicBezTo>
                    <a:pt x="7939" y="6905"/>
                    <a:pt x="8139" y="6638"/>
                    <a:pt x="8339" y="6338"/>
                  </a:cubicBezTo>
                  <a:close/>
                  <a:moveTo>
                    <a:pt x="9440" y="0"/>
                  </a:moveTo>
                  <a:cubicBezTo>
                    <a:pt x="9240" y="0"/>
                    <a:pt x="9073" y="134"/>
                    <a:pt x="8906" y="200"/>
                  </a:cubicBezTo>
                  <a:cubicBezTo>
                    <a:pt x="8540" y="300"/>
                    <a:pt x="8206" y="434"/>
                    <a:pt x="7839" y="534"/>
                  </a:cubicBezTo>
                  <a:cubicBezTo>
                    <a:pt x="7405" y="634"/>
                    <a:pt x="6638" y="801"/>
                    <a:pt x="6571" y="801"/>
                  </a:cubicBezTo>
                  <a:cubicBezTo>
                    <a:pt x="6305" y="834"/>
                    <a:pt x="6038" y="867"/>
                    <a:pt x="5771" y="867"/>
                  </a:cubicBezTo>
                  <a:cubicBezTo>
                    <a:pt x="5371" y="834"/>
                    <a:pt x="5204" y="834"/>
                    <a:pt x="5004" y="767"/>
                  </a:cubicBezTo>
                  <a:cubicBezTo>
                    <a:pt x="4737" y="667"/>
                    <a:pt x="4804" y="667"/>
                    <a:pt x="4303" y="501"/>
                  </a:cubicBezTo>
                  <a:cubicBezTo>
                    <a:pt x="4136" y="434"/>
                    <a:pt x="3970" y="367"/>
                    <a:pt x="3769" y="367"/>
                  </a:cubicBezTo>
                  <a:cubicBezTo>
                    <a:pt x="3717" y="263"/>
                    <a:pt x="3584" y="179"/>
                    <a:pt x="3449" y="179"/>
                  </a:cubicBezTo>
                  <a:cubicBezTo>
                    <a:pt x="3411" y="179"/>
                    <a:pt x="3372" y="186"/>
                    <a:pt x="3336" y="200"/>
                  </a:cubicBezTo>
                  <a:cubicBezTo>
                    <a:pt x="3136" y="234"/>
                    <a:pt x="3069" y="400"/>
                    <a:pt x="2969" y="567"/>
                  </a:cubicBezTo>
                  <a:cubicBezTo>
                    <a:pt x="2969" y="601"/>
                    <a:pt x="2936" y="634"/>
                    <a:pt x="2902" y="667"/>
                  </a:cubicBezTo>
                  <a:cubicBezTo>
                    <a:pt x="2902" y="701"/>
                    <a:pt x="2902" y="701"/>
                    <a:pt x="2869" y="734"/>
                  </a:cubicBezTo>
                  <a:cubicBezTo>
                    <a:pt x="2835" y="767"/>
                    <a:pt x="2802" y="801"/>
                    <a:pt x="2769" y="834"/>
                  </a:cubicBezTo>
                  <a:cubicBezTo>
                    <a:pt x="2735" y="901"/>
                    <a:pt x="2669" y="934"/>
                    <a:pt x="2635" y="968"/>
                  </a:cubicBezTo>
                  <a:cubicBezTo>
                    <a:pt x="2602" y="1001"/>
                    <a:pt x="2502" y="1068"/>
                    <a:pt x="2469" y="1068"/>
                  </a:cubicBezTo>
                  <a:cubicBezTo>
                    <a:pt x="2268" y="1234"/>
                    <a:pt x="2035" y="1401"/>
                    <a:pt x="1768" y="1568"/>
                  </a:cubicBezTo>
                  <a:cubicBezTo>
                    <a:pt x="1434" y="1668"/>
                    <a:pt x="1101" y="1701"/>
                    <a:pt x="767" y="1768"/>
                  </a:cubicBezTo>
                  <a:cubicBezTo>
                    <a:pt x="0" y="1968"/>
                    <a:pt x="367" y="2602"/>
                    <a:pt x="667" y="3069"/>
                  </a:cubicBezTo>
                  <a:cubicBezTo>
                    <a:pt x="734" y="3203"/>
                    <a:pt x="801" y="3303"/>
                    <a:pt x="867" y="3436"/>
                  </a:cubicBezTo>
                  <a:cubicBezTo>
                    <a:pt x="867" y="3469"/>
                    <a:pt x="867" y="3503"/>
                    <a:pt x="867" y="3536"/>
                  </a:cubicBezTo>
                  <a:cubicBezTo>
                    <a:pt x="867" y="3703"/>
                    <a:pt x="1001" y="3870"/>
                    <a:pt x="1168" y="3903"/>
                  </a:cubicBezTo>
                  <a:cubicBezTo>
                    <a:pt x="1301" y="4103"/>
                    <a:pt x="1434" y="4303"/>
                    <a:pt x="1601" y="4503"/>
                  </a:cubicBezTo>
                  <a:cubicBezTo>
                    <a:pt x="2068" y="5037"/>
                    <a:pt x="2569" y="5538"/>
                    <a:pt x="3102" y="6005"/>
                  </a:cubicBezTo>
                  <a:cubicBezTo>
                    <a:pt x="3736" y="6572"/>
                    <a:pt x="4403" y="7072"/>
                    <a:pt x="5104" y="7472"/>
                  </a:cubicBezTo>
                  <a:cubicBezTo>
                    <a:pt x="5504" y="7706"/>
                    <a:pt x="5904" y="7906"/>
                    <a:pt x="6305" y="8073"/>
                  </a:cubicBezTo>
                  <a:cubicBezTo>
                    <a:pt x="6471" y="8139"/>
                    <a:pt x="6605" y="8206"/>
                    <a:pt x="7105" y="8373"/>
                  </a:cubicBezTo>
                  <a:cubicBezTo>
                    <a:pt x="7272" y="8406"/>
                    <a:pt x="7439" y="8440"/>
                    <a:pt x="7606" y="8473"/>
                  </a:cubicBezTo>
                  <a:cubicBezTo>
                    <a:pt x="7694" y="8473"/>
                    <a:pt x="7783" y="8488"/>
                    <a:pt x="7863" y="8488"/>
                  </a:cubicBezTo>
                  <a:cubicBezTo>
                    <a:pt x="7902" y="8488"/>
                    <a:pt x="7939" y="8484"/>
                    <a:pt x="7972" y="8473"/>
                  </a:cubicBezTo>
                  <a:cubicBezTo>
                    <a:pt x="8206" y="8406"/>
                    <a:pt x="8373" y="8273"/>
                    <a:pt x="8540" y="8106"/>
                  </a:cubicBezTo>
                  <a:cubicBezTo>
                    <a:pt x="8840" y="8006"/>
                    <a:pt x="9073" y="7806"/>
                    <a:pt x="9240" y="7506"/>
                  </a:cubicBezTo>
                  <a:cubicBezTo>
                    <a:pt x="9407" y="7272"/>
                    <a:pt x="9540" y="7039"/>
                    <a:pt x="9674" y="6805"/>
                  </a:cubicBezTo>
                  <a:cubicBezTo>
                    <a:pt x="9807" y="6672"/>
                    <a:pt x="9941" y="6538"/>
                    <a:pt x="10074" y="6371"/>
                  </a:cubicBezTo>
                  <a:cubicBezTo>
                    <a:pt x="10408" y="5971"/>
                    <a:pt x="10741" y="5571"/>
                    <a:pt x="11041" y="5137"/>
                  </a:cubicBezTo>
                  <a:cubicBezTo>
                    <a:pt x="11308" y="4737"/>
                    <a:pt x="11308" y="4804"/>
                    <a:pt x="11675" y="4270"/>
                  </a:cubicBezTo>
                  <a:cubicBezTo>
                    <a:pt x="11909" y="3970"/>
                    <a:pt x="12075" y="3636"/>
                    <a:pt x="12276" y="3336"/>
                  </a:cubicBezTo>
                  <a:cubicBezTo>
                    <a:pt x="12442" y="3036"/>
                    <a:pt x="12642" y="2735"/>
                    <a:pt x="12809" y="2435"/>
                  </a:cubicBezTo>
                  <a:cubicBezTo>
                    <a:pt x="13176" y="1868"/>
                    <a:pt x="13076" y="1501"/>
                    <a:pt x="12376" y="1334"/>
                  </a:cubicBezTo>
                  <a:cubicBezTo>
                    <a:pt x="11675" y="1068"/>
                    <a:pt x="11508" y="1001"/>
                    <a:pt x="10708" y="634"/>
                  </a:cubicBezTo>
                  <a:cubicBezTo>
                    <a:pt x="10441" y="467"/>
                    <a:pt x="10174" y="300"/>
                    <a:pt x="9907" y="167"/>
                  </a:cubicBezTo>
                  <a:cubicBezTo>
                    <a:pt x="9740" y="100"/>
                    <a:pt x="9607" y="0"/>
                    <a:pt x="94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229;p39">
              <a:extLst>
                <a:ext uri="{FF2B5EF4-FFF2-40B4-BE49-F238E27FC236}">
                  <a16:creationId xmlns:a16="http://schemas.microsoft.com/office/drawing/2014/main" id="{1460D31B-77D0-4576-BDC8-384DEF793F7B}"/>
                </a:ext>
              </a:extLst>
            </p:cNvPr>
            <p:cNvSpPr/>
            <p:nvPr/>
          </p:nvSpPr>
          <p:spPr>
            <a:xfrm>
              <a:off x="4452641" y="2851277"/>
              <a:ext cx="1057058" cy="627045"/>
            </a:xfrm>
            <a:custGeom>
              <a:avLst/>
              <a:gdLst/>
              <a:ahLst/>
              <a:cxnLst/>
              <a:rect l="l" t="t" r="r" b="b"/>
              <a:pathLst>
                <a:path w="12409" h="7361" extrusionOk="0">
                  <a:moveTo>
                    <a:pt x="8206" y="0"/>
                  </a:moveTo>
                  <a:cubicBezTo>
                    <a:pt x="8089" y="17"/>
                    <a:pt x="7964" y="17"/>
                    <a:pt x="7839" y="17"/>
                  </a:cubicBezTo>
                  <a:cubicBezTo>
                    <a:pt x="7714" y="17"/>
                    <a:pt x="7589" y="17"/>
                    <a:pt x="7472" y="33"/>
                  </a:cubicBezTo>
                  <a:cubicBezTo>
                    <a:pt x="7272" y="33"/>
                    <a:pt x="7072" y="67"/>
                    <a:pt x="6905" y="67"/>
                  </a:cubicBezTo>
                  <a:cubicBezTo>
                    <a:pt x="6705" y="89"/>
                    <a:pt x="6505" y="96"/>
                    <a:pt x="6305" y="96"/>
                  </a:cubicBezTo>
                  <a:cubicBezTo>
                    <a:pt x="5904" y="96"/>
                    <a:pt x="5504" y="67"/>
                    <a:pt x="5104" y="67"/>
                  </a:cubicBezTo>
                  <a:cubicBezTo>
                    <a:pt x="4904" y="33"/>
                    <a:pt x="4703" y="33"/>
                    <a:pt x="4503" y="33"/>
                  </a:cubicBezTo>
                  <a:cubicBezTo>
                    <a:pt x="4470" y="33"/>
                    <a:pt x="4428" y="25"/>
                    <a:pt x="4382" y="25"/>
                  </a:cubicBezTo>
                  <a:cubicBezTo>
                    <a:pt x="4337" y="25"/>
                    <a:pt x="4286" y="33"/>
                    <a:pt x="4236" y="67"/>
                  </a:cubicBezTo>
                  <a:cubicBezTo>
                    <a:pt x="4070" y="133"/>
                    <a:pt x="4003" y="334"/>
                    <a:pt x="4070" y="467"/>
                  </a:cubicBezTo>
                  <a:cubicBezTo>
                    <a:pt x="4003" y="567"/>
                    <a:pt x="3970" y="667"/>
                    <a:pt x="3936" y="734"/>
                  </a:cubicBezTo>
                  <a:cubicBezTo>
                    <a:pt x="3936" y="767"/>
                    <a:pt x="3903" y="801"/>
                    <a:pt x="3903" y="834"/>
                  </a:cubicBezTo>
                  <a:cubicBezTo>
                    <a:pt x="3903" y="834"/>
                    <a:pt x="3903" y="867"/>
                    <a:pt x="3903" y="867"/>
                  </a:cubicBezTo>
                  <a:cubicBezTo>
                    <a:pt x="3703" y="1234"/>
                    <a:pt x="3536" y="1601"/>
                    <a:pt x="3336" y="1935"/>
                  </a:cubicBezTo>
                  <a:cubicBezTo>
                    <a:pt x="3136" y="2368"/>
                    <a:pt x="2835" y="2769"/>
                    <a:pt x="2602" y="3169"/>
                  </a:cubicBezTo>
                  <a:cubicBezTo>
                    <a:pt x="2368" y="3503"/>
                    <a:pt x="2168" y="3836"/>
                    <a:pt x="1935" y="4170"/>
                  </a:cubicBezTo>
                  <a:cubicBezTo>
                    <a:pt x="1468" y="4804"/>
                    <a:pt x="1568" y="4670"/>
                    <a:pt x="1101" y="5237"/>
                  </a:cubicBezTo>
                  <a:cubicBezTo>
                    <a:pt x="867" y="5504"/>
                    <a:pt x="634" y="5804"/>
                    <a:pt x="334" y="6071"/>
                  </a:cubicBezTo>
                  <a:cubicBezTo>
                    <a:pt x="234" y="6138"/>
                    <a:pt x="134" y="6238"/>
                    <a:pt x="100" y="6371"/>
                  </a:cubicBezTo>
                  <a:cubicBezTo>
                    <a:pt x="0" y="6571"/>
                    <a:pt x="100" y="6805"/>
                    <a:pt x="300" y="6938"/>
                  </a:cubicBezTo>
                  <a:cubicBezTo>
                    <a:pt x="434" y="7005"/>
                    <a:pt x="601" y="7005"/>
                    <a:pt x="767" y="7038"/>
                  </a:cubicBezTo>
                  <a:cubicBezTo>
                    <a:pt x="934" y="7038"/>
                    <a:pt x="901" y="7038"/>
                    <a:pt x="1234" y="7105"/>
                  </a:cubicBezTo>
                  <a:cubicBezTo>
                    <a:pt x="1301" y="7116"/>
                    <a:pt x="1368" y="7120"/>
                    <a:pt x="1436" y="7120"/>
                  </a:cubicBezTo>
                  <a:cubicBezTo>
                    <a:pt x="1572" y="7120"/>
                    <a:pt x="1712" y="7105"/>
                    <a:pt x="1868" y="7105"/>
                  </a:cubicBezTo>
                  <a:cubicBezTo>
                    <a:pt x="2435" y="7205"/>
                    <a:pt x="2735" y="7172"/>
                    <a:pt x="3236" y="7305"/>
                  </a:cubicBezTo>
                  <a:cubicBezTo>
                    <a:pt x="3392" y="7344"/>
                    <a:pt x="3537" y="7361"/>
                    <a:pt x="3677" y="7361"/>
                  </a:cubicBezTo>
                  <a:cubicBezTo>
                    <a:pt x="3776" y="7361"/>
                    <a:pt x="3873" y="7352"/>
                    <a:pt x="3970" y="7339"/>
                  </a:cubicBezTo>
                  <a:cubicBezTo>
                    <a:pt x="4303" y="7339"/>
                    <a:pt x="4637" y="7339"/>
                    <a:pt x="4937" y="7272"/>
                  </a:cubicBezTo>
                  <a:cubicBezTo>
                    <a:pt x="5204" y="7239"/>
                    <a:pt x="5471" y="7239"/>
                    <a:pt x="5704" y="7239"/>
                  </a:cubicBezTo>
                  <a:cubicBezTo>
                    <a:pt x="6205" y="7172"/>
                    <a:pt x="6705" y="7072"/>
                    <a:pt x="7172" y="6972"/>
                  </a:cubicBezTo>
                  <a:cubicBezTo>
                    <a:pt x="7706" y="6905"/>
                    <a:pt x="8506" y="6805"/>
                    <a:pt x="9273" y="6638"/>
                  </a:cubicBezTo>
                  <a:cubicBezTo>
                    <a:pt x="9874" y="6471"/>
                    <a:pt x="10441" y="6271"/>
                    <a:pt x="11008" y="6038"/>
                  </a:cubicBezTo>
                  <a:cubicBezTo>
                    <a:pt x="11208" y="5971"/>
                    <a:pt x="11408" y="5871"/>
                    <a:pt x="11542" y="5704"/>
                  </a:cubicBezTo>
                  <a:cubicBezTo>
                    <a:pt x="11542" y="5671"/>
                    <a:pt x="11575" y="5604"/>
                    <a:pt x="11575" y="5571"/>
                  </a:cubicBezTo>
                  <a:cubicBezTo>
                    <a:pt x="11575" y="5571"/>
                    <a:pt x="11608" y="5571"/>
                    <a:pt x="11608" y="5537"/>
                  </a:cubicBezTo>
                  <a:cubicBezTo>
                    <a:pt x="11842" y="5337"/>
                    <a:pt x="11708" y="4937"/>
                    <a:pt x="11442" y="4870"/>
                  </a:cubicBezTo>
                  <a:cubicBezTo>
                    <a:pt x="11397" y="4859"/>
                    <a:pt x="11353" y="4855"/>
                    <a:pt x="11309" y="4855"/>
                  </a:cubicBezTo>
                  <a:cubicBezTo>
                    <a:pt x="11223" y="4855"/>
                    <a:pt x="11141" y="4870"/>
                    <a:pt x="11075" y="4870"/>
                  </a:cubicBezTo>
                  <a:cubicBezTo>
                    <a:pt x="10975" y="4904"/>
                    <a:pt x="10875" y="4904"/>
                    <a:pt x="10774" y="4937"/>
                  </a:cubicBezTo>
                  <a:cubicBezTo>
                    <a:pt x="10441" y="4904"/>
                    <a:pt x="10107" y="4904"/>
                    <a:pt x="9807" y="4904"/>
                  </a:cubicBezTo>
                  <a:cubicBezTo>
                    <a:pt x="9340" y="4937"/>
                    <a:pt x="8906" y="4970"/>
                    <a:pt x="8439" y="4970"/>
                  </a:cubicBezTo>
                  <a:cubicBezTo>
                    <a:pt x="8373" y="4970"/>
                    <a:pt x="8273" y="4970"/>
                    <a:pt x="8206" y="5004"/>
                  </a:cubicBezTo>
                  <a:cubicBezTo>
                    <a:pt x="7839" y="5037"/>
                    <a:pt x="7772" y="5070"/>
                    <a:pt x="7472" y="5070"/>
                  </a:cubicBezTo>
                  <a:lnTo>
                    <a:pt x="7272" y="5070"/>
                  </a:lnTo>
                  <a:cubicBezTo>
                    <a:pt x="6738" y="5070"/>
                    <a:pt x="6205" y="5037"/>
                    <a:pt x="5637" y="5004"/>
                  </a:cubicBezTo>
                  <a:cubicBezTo>
                    <a:pt x="5237" y="4970"/>
                    <a:pt x="4837" y="4937"/>
                    <a:pt x="4437" y="4904"/>
                  </a:cubicBezTo>
                  <a:cubicBezTo>
                    <a:pt x="4103" y="4837"/>
                    <a:pt x="3769" y="4770"/>
                    <a:pt x="3436" y="4670"/>
                  </a:cubicBezTo>
                  <a:cubicBezTo>
                    <a:pt x="3469" y="4603"/>
                    <a:pt x="3503" y="4570"/>
                    <a:pt x="3503" y="4537"/>
                  </a:cubicBezTo>
                  <a:cubicBezTo>
                    <a:pt x="3503" y="4537"/>
                    <a:pt x="3503" y="4537"/>
                    <a:pt x="3503" y="4503"/>
                  </a:cubicBezTo>
                  <a:cubicBezTo>
                    <a:pt x="3636" y="4203"/>
                    <a:pt x="3803" y="3936"/>
                    <a:pt x="3970" y="3669"/>
                  </a:cubicBezTo>
                  <a:cubicBezTo>
                    <a:pt x="4170" y="3302"/>
                    <a:pt x="4370" y="2936"/>
                    <a:pt x="4503" y="2535"/>
                  </a:cubicBezTo>
                  <a:cubicBezTo>
                    <a:pt x="4804" y="2557"/>
                    <a:pt x="5082" y="2569"/>
                    <a:pt x="5343" y="2569"/>
                  </a:cubicBezTo>
                  <a:cubicBezTo>
                    <a:pt x="5867" y="2569"/>
                    <a:pt x="6327" y="2524"/>
                    <a:pt x="6772" y="2435"/>
                  </a:cubicBezTo>
                  <a:cubicBezTo>
                    <a:pt x="7005" y="2435"/>
                    <a:pt x="8306" y="2168"/>
                    <a:pt x="8906" y="2002"/>
                  </a:cubicBezTo>
                  <a:cubicBezTo>
                    <a:pt x="9207" y="1935"/>
                    <a:pt x="9507" y="1868"/>
                    <a:pt x="9807" y="1768"/>
                  </a:cubicBezTo>
                  <a:cubicBezTo>
                    <a:pt x="10041" y="1668"/>
                    <a:pt x="10307" y="1635"/>
                    <a:pt x="10541" y="1535"/>
                  </a:cubicBezTo>
                  <a:cubicBezTo>
                    <a:pt x="10841" y="1468"/>
                    <a:pt x="11108" y="1368"/>
                    <a:pt x="11408" y="1268"/>
                  </a:cubicBezTo>
                  <a:cubicBezTo>
                    <a:pt x="11608" y="1201"/>
                    <a:pt x="11708" y="1168"/>
                    <a:pt x="11675" y="1168"/>
                  </a:cubicBezTo>
                  <a:cubicBezTo>
                    <a:pt x="11809" y="1134"/>
                    <a:pt x="11909" y="1067"/>
                    <a:pt x="12009" y="1001"/>
                  </a:cubicBezTo>
                  <a:cubicBezTo>
                    <a:pt x="12242" y="834"/>
                    <a:pt x="12409" y="67"/>
                    <a:pt x="11775" y="0"/>
                  </a:cubicBezTo>
                  <a:cubicBezTo>
                    <a:pt x="11775" y="33"/>
                    <a:pt x="11742" y="33"/>
                    <a:pt x="11742" y="33"/>
                  </a:cubicBezTo>
                  <a:lnTo>
                    <a:pt x="11475" y="33"/>
                  </a:lnTo>
                  <a:cubicBezTo>
                    <a:pt x="11175" y="33"/>
                    <a:pt x="11342" y="33"/>
                    <a:pt x="110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230;p39">
              <a:extLst>
                <a:ext uri="{FF2B5EF4-FFF2-40B4-BE49-F238E27FC236}">
                  <a16:creationId xmlns:a16="http://schemas.microsoft.com/office/drawing/2014/main" id="{1A2E37D9-9F48-40E2-8DB2-EB5327A34DF9}"/>
                </a:ext>
              </a:extLst>
            </p:cNvPr>
            <p:cNvSpPr/>
            <p:nvPr/>
          </p:nvSpPr>
          <p:spPr>
            <a:xfrm>
              <a:off x="3358604" y="2120982"/>
              <a:ext cx="673556" cy="300276"/>
            </a:xfrm>
            <a:custGeom>
              <a:avLst/>
              <a:gdLst/>
              <a:ahLst/>
              <a:cxnLst/>
              <a:rect l="l" t="t" r="r" b="b"/>
              <a:pathLst>
                <a:path w="7907" h="3525" extrusionOk="0">
                  <a:moveTo>
                    <a:pt x="3503" y="872"/>
                  </a:moveTo>
                  <a:cubicBezTo>
                    <a:pt x="3613" y="872"/>
                    <a:pt x="3650" y="957"/>
                    <a:pt x="3503" y="1201"/>
                  </a:cubicBezTo>
                  <a:cubicBezTo>
                    <a:pt x="3370" y="1368"/>
                    <a:pt x="3003" y="1668"/>
                    <a:pt x="2769" y="1868"/>
                  </a:cubicBezTo>
                  <a:cubicBezTo>
                    <a:pt x="2669" y="1968"/>
                    <a:pt x="2536" y="2068"/>
                    <a:pt x="2369" y="2168"/>
                  </a:cubicBezTo>
                  <a:cubicBezTo>
                    <a:pt x="2436" y="1868"/>
                    <a:pt x="2602" y="1535"/>
                    <a:pt x="2736" y="1368"/>
                  </a:cubicBezTo>
                  <a:cubicBezTo>
                    <a:pt x="2769" y="1301"/>
                    <a:pt x="2936" y="1134"/>
                    <a:pt x="3036" y="1068"/>
                  </a:cubicBezTo>
                  <a:cubicBezTo>
                    <a:pt x="3190" y="965"/>
                    <a:pt x="3387" y="872"/>
                    <a:pt x="3503" y="872"/>
                  </a:cubicBezTo>
                  <a:close/>
                  <a:moveTo>
                    <a:pt x="6038" y="1034"/>
                  </a:moveTo>
                  <a:cubicBezTo>
                    <a:pt x="6105" y="1034"/>
                    <a:pt x="6205" y="1101"/>
                    <a:pt x="6138" y="1335"/>
                  </a:cubicBezTo>
                  <a:cubicBezTo>
                    <a:pt x="6072" y="1535"/>
                    <a:pt x="5905" y="1835"/>
                    <a:pt x="5738" y="2068"/>
                  </a:cubicBezTo>
                  <a:cubicBezTo>
                    <a:pt x="5705" y="2135"/>
                    <a:pt x="5471" y="2335"/>
                    <a:pt x="5338" y="2469"/>
                  </a:cubicBezTo>
                  <a:cubicBezTo>
                    <a:pt x="5304" y="2302"/>
                    <a:pt x="5338" y="2102"/>
                    <a:pt x="5438" y="1902"/>
                  </a:cubicBezTo>
                  <a:cubicBezTo>
                    <a:pt x="5571" y="1568"/>
                    <a:pt x="5771" y="1101"/>
                    <a:pt x="6038" y="1034"/>
                  </a:cubicBezTo>
                  <a:close/>
                  <a:moveTo>
                    <a:pt x="4704" y="1093"/>
                  </a:moveTo>
                  <a:cubicBezTo>
                    <a:pt x="4796" y="1093"/>
                    <a:pt x="4854" y="1151"/>
                    <a:pt x="4804" y="1335"/>
                  </a:cubicBezTo>
                  <a:cubicBezTo>
                    <a:pt x="4771" y="1435"/>
                    <a:pt x="4704" y="1501"/>
                    <a:pt x="4671" y="1601"/>
                  </a:cubicBezTo>
                  <a:cubicBezTo>
                    <a:pt x="4571" y="1701"/>
                    <a:pt x="4437" y="1902"/>
                    <a:pt x="4270" y="2068"/>
                  </a:cubicBezTo>
                  <a:cubicBezTo>
                    <a:pt x="4070" y="2302"/>
                    <a:pt x="3903" y="2402"/>
                    <a:pt x="3737" y="2535"/>
                  </a:cubicBezTo>
                  <a:cubicBezTo>
                    <a:pt x="3737" y="2369"/>
                    <a:pt x="3803" y="2202"/>
                    <a:pt x="3870" y="1968"/>
                  </a:cubicBezTo>
                  <a:cubicBezTo>
                    <a:pt x="4003" y="1701"/>
                    <a:pt x="4170" y="1368"/>
                    <a:pt x="4404" y="1201"/>
                  </a:cubicBezTo>
                  <a:cubicBezTo>
                    <a:pt x="4487" y="1151"/>
                    <a:pt x="4612" y="1093"/>
                    <a:pt x="4704" y="1093"/>
                  </a:cubicBezTo>
                  <a:close/>
                  <a:moveTo>
                    <a:pt x="7172" y="1301"/>
                  </a:moveTo>
                  <a:cubicBezTo>
                    <a:pt x="7206" y="1301"/>
                    <a:pt x="7206" y="1301"/>
                    <a:pt x="7206" y="1335"/>
                  </a:cubicBezTo>
                  <a:cubicBezTo>
                    <a:pt x="7206" y="1335"/>
                    <a:pt x="7239" y="1368"/>
                    <a:pt x="7239" y="1401"/>
                  </a:cubicBezTo>
                  <a:cubicBezTo>
                    <a:pt x="7239" y="1468"/>
                    <a:pt x="7239" y="1601"/>
                    <a:pt x="7172" y="1735"/>
                  </a:cubicBezTo>
                  <a:cubicBezTo>
                    <a:pt x="7172" y="1868"/>
                    <a:pt x="6906" y="2269"/>
                    <a:pt x="6872" y="2335"/>
                  </a:cubicBezTo>
                  <a:cubicBezTo>
                    <a:pt x="6772" y="2435"/>
                    <a:pt x="6639" y="2569"/>
                    <a:pt x="6539" y="2669"/>
                  </a:cubicBezTo>
                  <a:cubicBezTo>
                    <a:pt x="6539" y="2535"/>
                    <a:pt x="6539" y="2269"/>
                    <a:pt x="6605" y="2135"/>
                  </a:cubicBezTo>
                  <a:cubicBezTo>
                    <a:pt x="6739" y="1835"/>
                    <a:pt x="6805" y="1568"/>
                    <a:pt x="7039" y="1368"/>
                  </a:cubicBezTo>
                  <a:cubicBezTo>
                    <a:pt x="7039" y="1335"/>
                    <a:pt x="7072" y="1335"/>
                    <a:pt x="7072" y="1335"/>
                  </a:cubicBezTo>
                  <a:cubicBezTo>
                    <a:pt x="7072" y="1335"/>
                    <a:pt x="7072" y="1335"/>
                    <a:pt x="7106" y="1301"/>
                  </a:cubicBezTo>
                  <a:close/>
                  <a:moveTo>
                    <a:pt x="3536" y="0"/>
                  </a:moveTo>
                  <a:cubicBezTo>
                    <a:pt x="2569" y="34"/>
                    <a:pt x="1468" y="367"/>
                    <a:pt x="801" y="968"/>
                  </a:cubicBezTo>
                  <a:cubicBezTo>
                    <a:pt x="468" y="1201"/>
                    <a:pt x="167" y="1535"/>
                    <a:pt x="67" y="1968"/>
                  </a:cubicBezTo>
                  <a:cubicBezTo>
                    <a:pt x="1" y="2168"/>
                    <a:pt x="1" y="2402"/>
                    <a:pt x="134" y="2569"/>
                  </a:cubicBezTo>
                  <a:cubicBezTo>
                    <a:pt x="201" y="2635"/>
                    <a:pt x="301" y="2736"/>
                    <a:pt x="401" y="2802"/>
                  </a:cubicBezTo>
                  <a:cubicBezTo>
                    <a:pt x="534" y="2836"/>
                    <a:pt x="668" y="2869"/>
                    <a:pt x="768" y="2869"/>
                  </a:cubicBezTo>
                  <a:lnTo>
                    <a:pt x="868" y="2869"/>
                  </a:lnTo>
                  <a:cubicBezTo>
                    <a:pt x="901" y="2886"/>
                    <a:pt x="935" y="2894"/>
                    <a:pt x="968" y="2894"/>
                  </a:cubicBezTo>
                  <a:cubicBezTo>
                    <a:pt x="1001" y="2894"/>
                    <a:pt x="1035" y="2886"/>
                    <a:pt x="1068" y="2869"/>
                  </a:cubicBezTo>
                  <a:cubicBezTo>
                    <a:pt x="1235" y="2836"/>
                    <a:pt x="1435" y="2802"/>
                    <a:pt x="1602" y="2736"/>
                  </a:cubicBezTo>
                  <a:cubicBezTo>
                    <a:pt x="1769" y="2702"/>
                    <a:pt x="1969" y="2635"/>
                    <a:pt x="2135" y="2535"/>
                  </a:cubicBezTo>
                  <a:cubicBezTo>
                    <a:pt x="2169" y="2736"/>
                    <a:pt x="2236" y="2869"/>
                    <a:pt x="2302" y="2969"/>
                  </a:cubicBezTo>
                  <a:cubicBezTo>
                    <a:pt x="2469" y="3102"/>
                    <a:pt x="2669" y="3169"/>
                    <a:pt x="2903" y="3169"/>
                  </a:cubicBezTo>
                  <a:cubicBezTo>
                    <a:pt x="3136" y="3169"/>
                    <a:pt x="3336" y="3069"/>
                    <a:pt x="3536" y="2936"/>
                  </a:cubicBezTo>
                  <a:lnTo>
                    <a:pt x="3570" y="2936"/>
                  </a:lnTo>
                  <a:cubicBezTo>
                    <a:pt x="3603" y="2969"/>
                    <a:pt x="3637" y="3002"/>
                    <a:pt x="3670" y="3036"/>
                  </a:cubicBezTo>
                  <a:cubicBezTo>
                    <a:pt x="3822" y="3188"/>
                    <a:pt x="4013" y="3249"/>
                    <a:pt x="4217" y="3249"/>
                  </a:cubicBezTo>
                  <a:cubicBezTo>
                    <a:pt x="4549" y="3249"/>
                    <a:pt x="4915" y="3088"/>
                    <a:pt x="5204" y="2902"/>
                  </a:cubicBezTo>
                  <a:cubicBezTo>
                    <a:pt x="5310" y="3165"/>
                    <a:pt x="5525" y="3253"/>
                    <a:pt x="5760" y="3253"/>
                  </a:cubicBezTo>
                  <a:cubicBezTo>
                    <a:pt x="5971" y="3253"/>
                    <a:pt x="6198" y="3182"/>
                    <a:pt x="6372" y="3102"/>
                  </a:cubicBezTo>
                  <a:cubicBezTo>
                    <a:pt x="6472" y="3269"/>
                    <a:pt x="6639" y="3436"/>
                    <a:pt x="6839" y="3503"/>
                  </a:cubicBezTo>
                  <a:cubicBezTo>
                    <a:pt x="6894" y="3517"/>
                    <a:pt x="6961" y="3525"/>
                    <a:pt x="7029" y="3525"/>
                  </a:cubicBezTo>
                  <a:cubicBezTo>
                    <a:pt x="7127" y="3525"/>
                    <a:pt x="7228" y="3508"/>
                    <a:pt x="7306" y="3469"/>
                  </a:cubicBezTo>
                  <a:cubicBezTo>
                    <a:pt x="7573" y="3403"/>
                    <a:pt x="7706" y="3203"/>
                    <a:pt x="7806" y="3002"/>
                  </a:cubicBezTo>
                  <a:cubicBezTo>
                    <a:pt x="7840" y="2936"/>
                    <a:pt x="7873" y="2902"/>
                    <a:pt x="7873" y="2836"/>
                  </a:cubicBezTo>
                  <a:cubicBezTo>
                    <a:pt x="7906" y="2769"/>
                    <a:pt x="7906" y="2702"/>
                    <a:pt x="7873" y="2669"/>
                  </a:cubicBezTo>
                  <a:cubicBezTo>
                    <a:pt x="7849" y="2645"/>
                    <a:pt x="7809" y="2622"/>
                    <a:pt x="7764" y="2622"/>
                  </a:cubicBezTo>
                  <a:cubicBezTo>
                    <a:pt x="7745" y="2622"/>
                    <a:pt x="7726" y="2626"/>
                    <a:pt x="7706" y="2635"/>
                  </a:cubicBezTo>
                  <a:cubicBezTo>
                    <a:pt x="7606" y="2736"/>
                    <a:pt x="7573" y="2836"/>
                    <a:pt x="7506" y="2936"/>
                  </a:cubicBezTo>
                  <a:cubicBezTo>
                    <a:pt x="7406" y="3102"/>
                    <a:pt x="7373" y="3136"/>
                    <a:pt x="7239" y="3203"/>
                  </a:cubicBezTo>
                  <a:cubicBezTo>
                    <a:pt x="7142" y="3230"/>
                    <a:pt x="7074" y="3246"/>
                    <a:pt x="7016" y="3246"/>
                  </a:cubicBezTo>
                  <a:cubicBezTo>
                    <a:pt x="6933" y="3246"/>
                    <a:pt x="6870" y="3214"/>
                    <a:pt x="6772" y="3136"/>
                  </a:cubicBezTo>
                  <a:cubicBezTo>
                    <a:pt x="6705" y="3102"/>
                    <a:pt x="6639" y="3036"/>
                    <a:pt x="6605" y="2936"/>
                  </a:cubicBezTo>
                  <a:cubicBezTo>
                    <a:pt x="6906" y="2669"/>
                    <a:pt x="7139" y="2335"/>
                    <a:pt x="7306" y="1935"/>
                  </a:cubicBezTo>
                  <a:cubicBezTo>
                    <a:pt x="7406" y="1735"/>
                    <a:pt x="7506" y="1468"/>
                    <a:pt x="7373" y="1234"/>
                  </a:cubicBezTo>
                  <a:cubicBezTo>
                    <a:pt x="7293" y="1135"/>
                    <a:pt x="7210" y="1095"/>
                    <a:pt x="7128" y="1095"/>
                  </a:cubicBezTo>
                  <a:cubicBezTo>
                    <a:pt x="6938" y="1095"/>
                    <a:pt x="6756" y="1314"/>
                    <a:pt x="6639" y="1501"/>
                  </a:cubicBezTo>
                  <a:cubicBezTo>
                    <a:pt x="6439" y="1802"/>
                    <a:pt x="6372" y="2035"/>
                    <a:pt x="6305" y="2335"/>
                  </a:cubicBezTo>
                  <a:cubicBezTo>
                    <a:pt x="6272" y="2502"/>
                    <a:pt x="6272" y="2669"/>
                    <a:pt x="6272" y="2836"/>
                  </a:cubicBezTo>
                  <a:cubicBezTo>
                    <a:pt x="6172" y="2902"/>
                    <a:pt x="6138" y="2936"/>
                    <a:pt x="6005" y="2969"/>
                  </a:cubicBezTo>
                  <a:cubicBezTo>
                    <a:pt x="5972" y="2969"/>
                    <a:pt x="5905" y="3002"/>
                    <a:pt x="5871" y="3002"/>
                  </a:cubicBezTo>
                  <a:cubicBezTo>
                    <a:pt x="5838" y="3019"/>
                    <a:pt x="5796" y="3027"/>
                    <a:pt x="5755" y="3027"/>
                  </a:cubicBezTo>
                  <a:cubicBezTo>
                    <a:pt x="5713" y="3027"/>
                    <a:pt x="5671" y="3019"/>
                    <a:pt x="5638" y="3002"/>
                  </a:cubicBezTo>
                  <a:cubicBezTo>
                    <a:pt x="5471" y="2969"/>
                    <a:pt x="5438" y="2902"/>
                    <a:pt x="5371" y="2736"/>
                  </a:cubicBezTo>
                  <a:cubicBezTo>
                    <a:pt x="5671" y="2502"/>
                    <a:pt x="5938" y="2235"/>
                    <a:pt x="6105" y="1935"/>
                  </a:cubicBezTo>
                  <a:cubicBezTo>
                    <a:pt x="6205" y="1735"/>
                    <a:pt x="6338" y="1535"/>
                    <a:pt x="6372" y="1301"/>
                  </a:cubicBezTo>
                  <a:cubicBezTo>
                    <a:pt x="6405" y="1101"/>
                    <a:pt x="6305" y="834"/>
                    <a:pt x="6072" y="834"/>
                  </a:cubicBezTo>
                  <a:cubicBezTo>
                    <a:pt x="6061" y="834"/>
                    <a:pt x="6051" y="833"/>
                    <a:pt x="6041" y="833"/>
                  </a:cubicBezTo>
                  <a:cubicBezTo>
                    <a:pt x="5560" y="833"/>
                    <a:pt x="5301" y="1611"/>
                    <a:pt x="5138" y="2068"/>
                  </a:cubicBezTo>
                  <a:cubicBezTo>
                    <a:pt x="5104" y="2269"/>
                    <a:pt x="5071" y="2469"/>
                    <a:pt x="5138" y="2635"/>
                  </a:cubicBezTo>
                  <a:cubicBezTo>
                    <a:pt x="4815" y="2857"/>
                    <a:pt x="4457" y="2993"/>
                    <a:pt x="4187" y="2993"/>
                  </a:cubicBezTo>
                  <a:cubicBezTo>
                    <a:pt x="4009" y="2993"/>
                    <a:pt x="3869" y="2935"/>
                    <a:pt x="3803" y="2802"/>
                  </a:cubicBezTo>
                  <a:cubicBezTo>
                    <a:pt x="4003" y="2669"/>
                    <a:pt x="4170" y="2535"/>
                    <a:pt x="4337" y="2369"/>
                  </a:cubicBezTo>
                  <a:cubicBezTo>
                    <a:pt x="4604" y="2102"/>
                    <a:pt x="5104" y="1468"/>
                    <a:pt x="5004" y="1101"/>
                  </a:cubicBezTo>
                  <a:cubicBezTo>
                    <a:pt x="4928" y="949"/>
                    <a:pt x="4797" y="894"/>
                    <a:pt x="4668" y="894"/>
                  </a:cubicBezTo>
                  <a:cubicBezTo>
                    <a:pt x="4571" y="894"/>
                    <a:pt x="4475" y="925"/>
                    <a:pt x="4404" y="968"/>
                  </a:cubicBezTo>
                  <a:cubicBezTo>
                    <a:pt x="4003" y="1168"/>
                    <a:pt x="3803" y="1568"/>
                    <a:pt x="3637" y="1968"/>
                  </a:cubicBezTo>
                  <a:cubicBezTo>
                    <a:pt x="3570" y="2135"/>
                    <a:pt x="3470" y="2435"/>
                    <a:pt x="3503" y="2702"/>
                  </a:cubicBezTo>
                  <a:cubicBezTo>
                    <a:pt x="3236" y="2836"/>
                    <a:pt x="3036" y="2936"/>
                    <a:pt x="2803" y="2936"/>
                  </a:cubicBezTo>
                  <a:cubicBezTo>
                    <a:pt x="2636" y="2936"/>
                    <a:pt x="2469" y="2836"/>
                    <a:pt x="2436" y="2736"/>
                  </a:cubicBezTo>
                  <a:cubicBezTo>
                    <a:pt x="2369" y="2669"/>
                    <a:pt x="2369" y="2535"/>
                    <a:pt x="2369" y="2435"/>
                  </a:cubicBezTo>
                  <a:cubicBezTo>
                    <a:pt x="2569" y="2302"/>
                    <a:pt x="2769" y="2168"/>
                    <a:pt x="2936" y="2002"/>
                  </a:cubicBezTo>
                  <a:cubicBezTo>
                    <a:pt x="3170" y="1802"/>
                    <a:pt x="3436" y="1568"/>
                    <a:pt x="3637" y="1335"/>
                  </a:cubicBezTo>
                  <a:cubicBezTo>
                    <a:pt x="3803" y="1101"/>
                    <a:pt x="3870" y="734"/>
                    <a:pt x="3536" y="667"/>
                  </a:cubicBezTo>
                  <a:cubicBezTo>
                    <a:pt x="3303" y="667"/>
                    <a:pt x="3069" y="834"/>
                    <a:pt x="2869" y="934"/>
                  </a:cubicBezTo>
                  <a:cubicBezTo>
                    <a:pt x="2436" y="1234"/>
                    <a:pt x="2169" y="1735"/>
                    <a:pt x="2135" y="2269"/>
                  </a:cubicBezTo>
                  <a:cubicBezTo>
                    <a:pt x="2102" y="2269"/>
                    <a:pt x="2102" y="2302"/>
                    <a:pt x="2102" y="2302"/>
                  </a:cubicBezTo>
                  <a:cubicBezTo>
                    <a:pt x="1902" y="2435"/>
                    <a:pt x="1702" y="2502"/>
                    <a:pt x="1502" y="2569"/>
                  </a:cubicBezTo>
                  <a:cubicBezTo>
                    <a:pt x="1257" y="2623"/>
                    <a:pt x="1056" y="2678"/>
                    <a:pt x="863" y="2678"/>
                  </a:cubicBezTo>
                  <a:cubicBezTo>
                    <a:pt x="820" y="2678"/>
                    <a:pt x="777" y="2675"/>
                    <a:pt x="734" y="2669"/>
                  </a:cubicBezTo>
                  <a:cubicBezTo>
                    <a:pt x="534" y="2635"/>
                    <a:pt x="468" y="2635"/>
                    <a:pt x="301" y="2435"/>
                  </a:cubicBezTo>
                  <a:cubicBezTo>
                    <a:pt x="201" y="2335"/>
                    <a:pt x="234" y="2068"/>
                    <a:pt x="334" y="1868"/>
                  </a:cubicBezTo>
                  <a:cubicBezTo>
                    <a:pt x="668" y="1234"/>
                    <a:pt x="1402" y="667"/>
                    <a:pt x="2102" y="434"/>
                  </a:cubicBezTo>
                  <a:cubicBezTo>
                    <a:pt x="2652" y="205"/>
                    <a:pt x="3248" y="117"/>
                    <a:pt x="3838" y="117"/>
                  </a:cubicBezTo>
                  <a:cubicBezTo>
                    <a:pt x="4108" y="117"/>
                    <a:pt x="4376" y="136"/>
                    <a:pt x="4637" y="167"/>
                  </a:cubicBezTo>
                  <a:cubicBezTo>
                    <a:pt x="4804" y="200"/>
                    <a:pt x="5004" y="267"/>
                    <a:pt x="5171" y="334"/>
                  </a:cubicBezTo>
                  <a:cubicBezTo>
                    <a:pt x="5204" y="334"/>
                    <a:pt x="5271" y="367"/>
                    <a:pt x="5304" y="367"/>
                  </a:cubicBezTo>
                  <a:cubicBezTo>
                    <a:pt x="5338" y="334"/>
                    <a:pt x="5304" y="300"/>
                    <a:pt x="5304" y="300"/>
                  </a:cubicBezTo>
                  <a:cubicBezTo>
                    <a:pt x="4737" y="67"/>
                    <a:pt x="4137" y="0"/>
                    <a:pt x="3536"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231;p39">
              <a:extLst>
                <a:ext uri="{FF2B5EF4-FFF2-40B4-BE49-F238E27FC236}">
                  <a16:creationId xmlns:a16="http://schemas.microsoft.com/office/drawing/2014/main" id="{F2B22E48-5085-42CD-AAB6-EE04ACFD9BFE}"/>
                </a:ext>
              </a:extLst>
            </p:cNvPr>
            <p:cNvSpPr/>
            <p:nvPr/>
          </p:nvSpPr>
          <p:spPr>
            <a:xfrm>
              <a:off x="4006525" y="2419898"/>
              <a:ext cx="133570" cy="259388"/>
            </a:xfrm>
            <a:custGeom>
              <a:avLst/>
              <a:gdLst/>
              <a:ahLst/>
              <a:cxnLst/>
              <a:rect l="l" t="t" r="r" b="b"/>
              <a:pathLst>
                <a:path w="1568" h="3045" extrusionOk="0">
                  <a:moveTo>
                    <a:pt x="104" y="0"/>
                  </a:moveTo>
                  <a:cubicBezTo>
                    <a:pt x="56" y="0"/>
                    <a:pt x="0" y="36"/>
                    <a:pt x="0" y="94"/>
                  </a:cubicBezTo>
                  <a:cubicBezTo>
                    <a:pt x="67" y="394"/>
                    <a:pt x="67" y="728"/>
                    <a:pt x="67" y="1028"/>
                  </a:cubicBezTo>
                  <a:cubicBezTo>
                    <a:pt x="67" y="1128"/>
                    <a:pt x="33" y="1195"/>
                    <a:pt x="33" y="1295"/>
                  </a:cubicBezTo>
                  <a:cubicBezTo>
                    <a:pt x="33" y="1361"/>
                    <a:pt x="33" y="1428"/>
                    <a:pt x="67" y="1461"/>
                  </a:cubicBezTo>
                  <a:cubicBezTo>
                    <a:pt x="87" y="1503"/>
                    <a:pt x="133" y="1531"/>
                    <a:pt x="181" y="1531"/>
                  </a:cubicBezTo>
                  <a:cubicBezTo>
                    <a:pt x="211" y="1531"/>
                    <a:pt x="241" y="1520"/>
                    <a:pt x="267" y="1495"/>
                  </a:cubicBezTo>
                  <a:cubicBezTo>
                    <a:pt x="267" y="1471"/>
                    <a:pt x="284" y="1448"/>
                    <a:pt x="282" y="1448"/>
                  </a:cubicBezTo>
                  <a:lnTo>
                    <a:pt x="282" y="1448"/>
                  </a:lnTo>
                  <a:cubicBezTo>
                    <a:pt x="281" y="1448"/>
                    <a:pt x="277" y="1452"/>
                    <a:pt x="267" y="1461"/>
                  </a:cubicBezTo>
                  <a:cubicBezTo>
                    <a:pt x="335" y="1348"/>
                    <a:pt x="497" y="1296"/>
                    <a:pt x="667" y="1296"/>
                  </a:cubicBezTo>
                  <a:cubicBezTo>
                    <a:pt x="746" y="1296"/>
                    <a:pt x="827" y="1307"/>
                    <a:pt x="901" y="1328"/>
                  </a:cubicBezTo>
                  <a:cubicBezTo>
                    <a:pt x="1067" y="1428"/>
                    <a:pt x="1067" y="1461"/>
                    <a:pt x="1168" y="1662"/>
                  </a:cubicBezTo>
                  <a:cubicBezTo>
                    <a:pt x="1201" y="1828"/>
                    <a:pt x="1201" y="1795"/>
                    <a:pt x="1201" y="1928"/>
                  </a:cubicBezTo>
                  <a:cubicBezTo>
                    <a:pt x="1201" y="1995"/>
                    <a:pt x="1201" y="1995"/>
                    <a:pt x="1134" y="2162"/>
                  </a:cubicBezTo>
                  <a:cubicBezTo>
                    <a:pt x="1034" y="2395"/>
                    <a:pt x="901" y="2629"/>
                    <a:pt x="600" y="2729"/>
                  </a:cubicBezTo>
                  <a:cubicBezTo>
                    <a:pt x="434" y="2762"/>
                    <a:pt x="400" y="2762"/>
                    <a:pt x="334" y="2762"/>
                  </a:cubicBezTo>
                  <a:cubicBezTo>
                    <a:pt x="317" y="2762"/>
                    <a:pt x="309" y="2754"/>
                    <a:pt x="292" y="2754"/>
                  </a:cubicBezTo>
                  <a:cubicBezTo>
                    <a:pt x="275" y="2754"/>
                    <a:pt x="250" y="2762"/>
                    <a:pt x="200" y="2796"/>
                  </a:cubicBezTo>
                  <a:cubicBezTo>
                    <a:pt x="133" y="2862"/>
                    <a:pt x="167" y="2996"/>
                    <a:pt x="234" y="3029"/>
                  </a:cubicBezTo>
                  <a:cubicBezTo>
                    <a:pt x="267" y="3040"/>
                    <a:pt x="297" y="3044"/>
                    <a:pt x="325" y="3044"/>
                  </a:cubicBezTo>
                  <a:cubicBezTo>
                    <a:pt x="382" y="3044"/>
                    <a:pt x="434" y="3029"/>
                    <a:pt x="500" y="3029"/>
                  </a:cubicBezTo>
                  <a:cubicBezTo>
                    <a:pt x="667" y="2996"/>
                    <a:pt x="834" y="2963"/>
                    <a:pt x="1001" y="2862"/>
                  </a:cubicBezTo>
                  <a:cubicBezTo>
                    <a:pt x="1168" y="2762"/>
                    <a:pt x="1268" y="2596"/>
                    <a:pt x="1368" y="2429"/>
                  </a:cubicBezTo>
                  <a:cubicBezTo>
                    <a:pt x="1434" y="2295"/>
                    <a:pt x="1501" y="2162"/>
                    <a:pt x="1534" y="2029"/>
                  </a:cubicBezTo>
                  <a:cubicBezTo>
                    <a:pt x="1568" y="1762"/>
                    <a:pt x="1468" y="1528"/>
                    <a:pt x="1334" y="1295"/>
                  </a:cubicBezTo>
                  <a:cubicBezTo>
                    <a:pt x="1201" y="1128"/>
                    <a:pt x="967" y="1028"/>
                    <a:pt x="767" y="1028"/>
                  </a:cubicBezTo>
                  <a:cubicBezTo>
                    <a:pt x="726" y="1020"/>
                    <a:pt x="682" y="1015"/>
                    <a:pt x="637" y="1015"/>
                  </a:cubicBezTo>
                  <a:cubicBezTo>
                    <a:pt x="505" y="1015"/>
                    <a:pt x="367" y="1053"/>
                    <a:pt x="267" y="1128"/>
                  </a:cubicBezTo>
                  <a:cubicBezTo>
                    <a:pt x="267" y="761"/>
                    <a:pt x="234" y="394"/>
                    <a:pt x="167" y="60"/>
                  </a:cubicBezTo>
                  <a:cubicBezTo>
                    <a:pt x="167" y="19"/>
                    <a:pt x="138" y="0"/>
                    <a:pt x="104"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232;p39">
              <a:extLst>
                <a:ext uri="{FF2B5EF4-FFF2-40B4-BE49-F238E27FC236}">
                  <a16:creationId xmlns:a16="http://schemas.microsoft.com/office/drawing/2014/main" id="{5C2B88C2-F019-4F87-943D-30D5C16FAF0A}"/>
                </a:ext>
              </a:extLst>
            </p:cNvPr>
            <p:cNvSpPr/>
            <p:nvPr/>
          </p:nvSpPr>
          <p:spPr>
            <a:xfrm>
              <a:off x="4004225" y="2567865"/>
              <a:ext cx="68148" cy="43700"/>
            </a:xfrm>
            <a:custGeom>
              <a:avLst/>
              <a:gdLst/>
              <a:ahLst/>
              <a:cxnLst/>
              <a:rect l="l" t="t" r="r" b="b"/>
              <a:pathLst>
                <a:path w="800" h="513" extrusionOk="0">
                  <a:moveTo>
                    <a:pt x="597" y="0"/>
                  </a:moveTo>
                  <a:cubicBezTo>
                    <a:pt x="574" y="0"/>
                    <a:pt x="550" y="8"/>
                    <a:pt x="527" y="25"/>
                  </a:cubicBezTo>
                  <a:cubicBezTo>
                    <a:pt x="394" y="58"/>
                    <a:pt x="294" y="125"/>
                    <a:pt x="194" y="191"/>
                  </a:cubicBezTo>
                  <a:cubicBezTo>
                    <a:pt x="127" y="225"/>
                    <a:pt x="27" y="258"/>
                    <a:pt x="27" y="325"/>
                  </a:cubicBezTo>
                  <a:cubicBezTo>
                    <a:pt x="1" y="429"/>
                    <a:pt x="77" y="513"/>
                    <a:pt x="159" y="513"/>
                  </a:cubicBezTo>
                  <a:cubicBezTo>
                    <a:pt x="182" y="513"/>
                    <a:pt x="205" y="506"/>
                    <a:pt x="227" y="492"/>
                  </a:cubicBezTo>
                  <a:cubicBezTo>
                    <a:pt x="361" y="392"/>
                    <a:pt x="527" y="325"/>
                    <a:pt x="661" y="258"/>
                  </a:cubicBezTo>
                  <a:cubicBezTo>
                    <a:pt x="799" y="175"/>
                    <a:pt x="708" y="0"/>
                    <a:pt x="597"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233;p39">
              <a:extLst>
                <a:ext uri="{FF2B5EF4-FFF2-40B4-BE49-F238E27FC236}">
                  <a16:creationId xmlns:a16="http://schemas.microsoft.com/office/drawing/2014/main" id="{C98B37AE-0E93-44C8-8555-2632406DEE8E}"/>
                </a:ext>
              </a:extLst>
            </p:cNvPr>
            <p:cNvSpPr/>
            <p:nvPr/>
          </p:nvSpPr>
          <p:spPr>
            <a:xfrm>
              <a:off x="3467982" y="2563265"/>
              <a:ext cx="323276" cy="69255"/>
            </a:xfrm>
            <a:custGeom>
              <a:avLst/>
              <a:gdLst/>
              <a:ahLst/>
              <a:cxnLst/>
              <a:rect l="l" t="t" r="r" b="b"/>
              <a:pathLst>
                <a:path w="3795" h="813" extrusionOk="0">
                  <a:moveTo>
                    <a:pt x="225" y="0"/>
                  </a:moveTo>
                  <a:cubicBezTo>
                    <a:pt x="89" y="0"/>
                    <a:pt x="1" y="187"/>
                    <a:pt x="118" y="245"/>
                  </a:cubicBezTo>
                  <a:cubicBezTo>
                    <a:pt x="751" y="579"/>
                    <a:pt x="1352" y="813"/>
                    <a:pt x="2119" y="813"/>
                  </a:cubicBezTo>
                  <a:cubicBezTo>
                    <a:pt x="2586" y="813"/>
                    <a:pt x="3520" y="612"/>
                    <a:pt x="3687" y="312"/>
                  </a:cubicBezTo>
                  <a:cubicBezTo>
                    <a:pt x="3795" y="231"/>
                    <a:pt x="3706" y="85"/>
                    <a:pt x="3598" y="85"/>
                  </a:cubicBezTo>
                  <a:cubicBezTo>
                    <a:pt x="3572" y="85"/>
                    <a:pt x="3546" y="93"/>
                    <a:pt x="3520" y="112"/>
                  </a:cubicBezTo>
                  <a:lnTo>
                    <a:pt x="3487" y="112"/>
                  </a:lnTo>
                  <a:cubicBezTo>
                    <a:pt x="3487" y="145"/>
                    <a:pt x="3453" y="145"/>
                    <a:pt x="3453" y="145"/>
                  </a:cubicBezTo>
                  <a:cubicBezTo>
                    <a:pt x="3253" y="279"/>
                    <a:pt x="3020" y="346"/>
                    <a:pt x="2686" y="412"/>
                  </a:cubicBezTo>
                  <a:cubicBezTo>
                    <a:pt x="2490" y="466"/>
                    <a:pt x="2226" y="500"/>
                    <a:pt x="1947" y="500"/>
                  </a:cubicBezTo>
                  <a:cubicBezTo>
                    <a:pt x="1705" y="500"/>
                    <a:pt x="1451" y="474"/>
                    <a:pt x="1218" y="412"/>
                  </a:cubicBezTo>
                  <a:cubicBezTo>
                    <a:pt x="818" y="279"/>
                    <a:pt x="585" y="212"/>
                    <a:pt x="284" y="12"/>
                  </a:cubicBezTo>
                  <a:cubicBezTo>
                    <a:pt x="264" y="4"/>
                    <a:pt x="244" y="0"/>
                    <a:pt x="22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234;p39">
              <a:extLst>
                <a:ext uri="{FF2B5EF4-FFF2-40B4-BE49-F238E27FC236}">
                  <a16:creationId xmlns:a16="http://schemas.microsoft.com/office/drawing/2014/main" id="{C35B1D31-0E75-435E-99B2-72DBF21BE2CA}"/>
                </a:ext>
              </a:extLst>
            </p:cNvPr>
            <p:cNvSpPr/>
            <p:nvPr/>
          </p:nvSpPr>
          <p:spPr>
            <a:xfrm>
              <a:off x="3457675" y="2471946"/>
              <a:ext cx="57329" cy="48896"/>
            </a:xfrm>
            <a:custGeom>
              <a:avLst/>
              <a:gdLst/>
              <a:ahLst/>
              <a:cxnLst/>
              <a:rect l="l" t="t" r="r" b="b"/>
              <a:pathLst>
                <a:path w="673" h="574" extrusionOk="0">
                  <a:moveTo>
                    <a:pt x="382" y="1"/>
                  </a:moveTo>
                  <a:cubicBezTo>
                    <a:pt x="322" y="1"/>
                    <a:pt x="261" y="28"/>
                    <a:pt x="205" y="83"/>
                  </a:cubicBezTo>
                  <a:cubicBezTo>
                    <a:pt x="0" y="200"/>
                    <a:pt x="52" y="574"/>
                    <a:pt x="316" y="574"/>
                  </a:cubicBezTo>
                  <a:cubicBezTo>
                    <a:pt x="353" y="574"/>
                    <a:pt x="394" y="567"/>
                    <a:pt x="439" y="550"/>
                  </a:cubicBezTo>
                  <a:cubicBezTo>
                    <a:pt x="572" y="484"/>
                    <a:pt x="672" y="317"/>
                    <a:pt x="606" y="150"/>
                  </a:cubicBezTo>
                  <a:cubicBezTo>
                    <a:pt x="547" y="53"/>
                    <a:pt x="466" y="1"/>
                    <a:pt x="382"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235;p39">
              <a:extLst>
                <a:ext uri="{FF2B5EF4-FFF2-40B4-BE49-F238E27FC236}">
                  <a16:creationId xmlns:a16="http://schemas.microsoft.com/office/drawing/2014/main" id="{370B5053-A791-453F-A3FC-DC0BD6CEA924}"/>
                </a:ext>
              </a:extLst>
            </p:cNvPr>
            <p:cNvSpPr/>
            <p:nvPr/>
          </p:nvSpPr>
          <p:spPr>
            <a:xfrm>
              <a:off x="3737083" y="2492561"/>
              <a:ext cx="52303" cy="47789"/>
            </a:xfrm>
            <a:custGeom>
              <a:avLst/>
              <a:gdLst/>
              <a:ahLst/>
              <a:cxnLst/>
              <a:rect l="l" t="t" r="r" b="b"/>
              <a:pathLst>
                <a:path w="614" h="561" extrusionOk="0">
                  <a:moveTo>
                    <a:pt x="314" y="1"/>
                  </a:moveTo>
                  <a:cubicBezTo>
                    <a:pt x="158" y="1"/>
                    <a:pt x="1" y="141"/>
                    <a:pt x="61" y="342"/>
                  </a:cubicBezTo>
                  <a:cubicBezTo>
                    <a:pt x="61" y="408"/>
                    <a:pt x="94" y="475"/>
                    <a:pt x="128" y="508"/>
                  </a:cubicBezTo>
                  <a:cubicBezTo>
                    <a:pt x="172" y="545"/>
                    <a:pt x="221" y="561"/>
                    <a:pt x="269" y="561"/>
                  </a:cubicBezTo>
                  <a:cubicBezTo>
                    <a:pt x="442" y="561"/>
                    <a:pt x="613" y="364"/>
                    <a:pt x="561" y="208"/>
                  </a:cubicBezTo>
                  <a:cubicBezTo>
                    <a:pt x="521" y="62"/>
                    <a:pt x="418" y="1"/>
                    <a:pt x="314"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236;p39">
              <a:extLst>
                <a:ext uri="{FF2B5EF4-FFF2-40B4-BE49-F238E27FC236}">
                  <a16:creationId xmlns:a16="http://schemas.microsoft.com/office/drawing/2014/main" id="{ACAEA3E4-F3DE-4E9B-A5A1-63DC72E9C23F}"/>
                </a:ext>
              </a:extLst>
            </p:cNvPr>
            <p:cNvSpPr/>
            <p:nvPr/>
          </p:nvSpPr>
          <p:spPr>
            <a:xfrm>
              <a:off x="3597294" y="2513091"/>
              <a:ext cx="56903" cy="37141"/>
            </a:xfrm>
            <a:custGeom>
              <a:avLst/>
              <a:gdLst/>
              <a:ahLst/>
              <a:cxnLst/>
              <a:rect l="l" t="t" r="r" b="b"/>
              <a:pathLst>
                <a:path w="668" h="436" extrusionOk="0">
                  <a:moveTo>
                    <a:pt x="334" y="1"/>
                  </a:moveTo>
                  <a:cubicBezTo>
                    <a:pt x="134" y="1"/>
                    <a:pt x="1" y="201"/>
                    <a:pt x="134" y="367"/>
                  </a:cubicBezTo>
                  <a:cubicBezTo>
                    <a:pt x="192" y="411"/>
                    <a:pt x="276" y="436"/>
                    <a:pt x="360" y="436"/>
                  </a:cubicBezTo>
                  <a:cubicBezTo>
                    <a:pt x="469" y="436"/>
                    <a:pt x="578" y="395"/>
                    <a:pt x="634" y="301"/>
                  </a:cubicBezTo>
                  <a:cubicBezTo>
                    <a:pt x="668" y="234"/>
                    <a:pt x="634" y="134"/>
                    <a:pt x="601" y="134"/>
                  </a:cubicBezTo>
                  <a:cubicBezTo>
                    <a:pt x="534" y="34"/>
                    <a:pt x="434" y="1"/>
                    <a:pt x="334" y="1"/>
                  </a:cubicBezTo>
                  <a:close/>
                </a:path>
              </a:pathLst>
            </a:custGeom>
            <a:solidFill>
              <a:srgbClr val="E069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237;p39">
              <a:extLst>
                <a:ext uri="{FF2B5EF4-FFF2-40B4-BE49-F238E27FC236}">
                  <a16:creationId xmlns:a16="http://schemas.microsoft.com/office/drawing/2014/main" id="{2B47427A-6D09-4A79-A737-430085E56ACF}"/>
                </a:ext>
              </a:extLst>
            </p:cNvPr>
            <p:cNvSpPr/>
            <p:nvPr/>
          </p:nvSpPr>
          <p:spPr>
            <a:xfrm>
              <a:off x="2881225" y="1714477"/>
              <a:ext cx="3381496" cy="1767329"/>
            </a:xfrm>
            <a:custGeom>
              <a:avLst/>
              <a:gdLst/>
              <a:ahLst/>
              <a:cxnLst/>
              <a:rect l="l" t="t" r="r" b="b"/>
              <a:pathLst>
                <a:path w="39696" h="20747" extrusionOk="0">
                  <a:moveTo>
                    <a:pt x="568" y="12978"/>
                  </a:moveTo>
                  <a:cubicBezTo>
                    <a:pt x="601" y="13011"/>
                    <a:pt x="668" y="13045"/>
                    <a:pt x="701" y="13078"/>
                  </a:cubicBezTo>
                  <a:cubicBezTo>
                    <a:pt x="701" y="13078"/>
                    <a:pt x="734" y="13078"/>
                    <a:pt x="734" y="13112"/>
                  </a:cubicBezTo>
                  <a:cubicBezTo>
                    <a:pt x="701" y="13112"/>
                    <a:pt x="701" y="13145"/>
                    <a:pt x="668" y="13145"/>
                  </a:cubicBezTo>
                  <a:cubicBezTo>
                    <a:pt x="668" y="13078"/>
                    <a:pt x="601" y="13045"/>
                    <a:pt x="501" y="13011"/>
                  </a:cubicBezTo>
                  <a:cubicBezTo>
                    <a:pt x="501" y="13011"/>
                    <a:pt x="501" y="13011"/>
                    <a:pt x="501" y="12978"/>
                  </a:cubicBezTo>
                  <a:close/>
                  <a:moveTo>
                    <a:pt x="18914" y="11877"/>
                  </a:moveTo>
                  <a:cubicBezTo>
                    <a:pt x="18981" y="11977"/>
                    <a:pt x="18981" y="11944"/>
                    <a:pt x="19048" y="12011"/>
                  </a:cubicBezTo>
                  <a:cubicBezTo>
                    <a:pt x="19248" y="12144"/>
                    <a:pt x="19448" y="12211"/>
                    <a:pt x="19648" y="12311"/>
                  </a:cubicBezTo>
                  <a:cubicBezTo>
                    <a:pt x="19982" y="12478"/>
                    <a:pt x="20315" y="12611"/>
                    <a:pt x="20649" y="12745"/>
                  </a:cubicBezTo>
                  <a:cubicBezTo>
                    <a:pt x="20882" y="12811"/>
                    <a:pt x="21116" y="12911"/>
                    <a:pt x="21383" y="12978"/>
                  </a:cubicBezTo>
                  <a:cubicBezTo>
                    <a:pt x="21549" y="13045"/>
                    <a:pt x="21749" y="13078"/>
                    <a:pt x="21950" y="13145"/>
                  </a:cubicBezTo>
                  <a:cubicBezTo>
                    <a:pt x="22083" y="13212"/>
                    <a:pt x="22216" y="13245"/>
                    <a:pt x="22350" y="13278"/>
                  </a:cubicBezTo>
                  <a:lnTo>
                    <a:pt x="22350" y="13345"/>
                  </a:lnTo>
                  <a:cubicBezTo>
                    <a:pt x="22350" y="13412"/>
                    <a:pt x="22283" y="13679"/>
                    <a:pt x="22216" y="13879"/>
                  </a:cubicBezTo>
                  <a:cubicBezTo>
                    <a:pt x="22083" y="14179"/>
                    <a:pt x="21749" y="14913"/>
                    <a:pt x="21483" y="15347"/>
                  </a:cubicBezTo>
                  <a:cubicBezTo>
                    <a:pt x="21082" y="16047"/>
                    <a:pt x="20582" y="16714"/>
                    <a:pt x="20115" y="17381"/>
                  </a:cubicBezTo>
                  <a:cubicBezTo>
                    <a:pt x="19548" y="18282"/>
                    <a:pt x="18514" y="19383"/>
                    <a:pt x="17947" y="19916"/>
                  </a:cubicBezTo>
                  <a:cubicBezTo>
                    <a:pt x="17917" y="19931"/>
                    <a:pt x="17867" y="19946"/>
                    <a:pt x="17788" y="19946"/>
                  </a:cubicBezTo>
                  <a:cubicBezTo>
                    <a:pt x="17691" y="19946"/>
                    <a:pt x="17549" y="19923"/>
                    <a:pt x="17346" y="19850"/>
                  </a:cubicBezTo>
                  <a:cubicBezTo>
                    <a:pt x="16713" y="19683"/>
                    <a:pt x="15979" y="19283"/>
                    <a:pt x="15111" y="18749"/>
                  </a:cubicBezTo>
                  <a:cubicBezTo>
                    <a:pt x="13944" y="18082"/>
                    <a:pt x="12643" y="17215"/>
                    <a:pt x="11842" y="16547"/>
                  </a:cubicBezTo>
                  <a:cubicBezTo>
                    <a:pt x="11209" y="16014"/>
                    <a:pt x="10808" y="15447"/>
                    <a:pt x="10375" y="14779"/>
                  </a:cubicBezTo>
                  <a:cubicBezTo>
                    <a:pt x="10608" y="14679"/>
                    <a:pt x="10808" y="14546"/>
                    <a:pt x="11008" y="14412"/>
                  </a:cubicBezTo>
                  <a:cubicBezTo>
                    <a:pt x="11090" y="14331"/>
                    <a:pt x="11017" y="14228"/>
                    <a:pt x="10915" y="14228"/>
                  </a:cubicBezTo>
                  <a:cubicBezTo>
                    <a:pt x="10892" y="14228"/>
                    <a:pt x="10867" y="14233"/>
                    <a:pt x="10842" y="14246"/>
                  </a:cubicBezTo>
                  <a:cubicBezTo>
                    <a:pt x="10642" y="14346"/>
                    <a:pt x="10441" y="14479"/>
                    <a:pt x="10241" y="14579"/>
                  </a:cubicBezTo>
                  <a:cubicBezTo>
                    <a:pt x="10208" y="14479"/>
                    <a:pt x="10141" y="14379"/>
                    <a:pt x="10074" y="14279"/>
                  </a:cubicBezTo>
                  <a:cubicBezTo>
                    <a:pt x="9974" y="14112"/>
                    <a:pt x="9908" y="13945"/>
                    <a:pt x="9808" y="13779"/>
                  </a:cubicBezTo>
                  <a:cubicBezTo>
                    <a:pt x="9808" y="13779"/>
                    <a:pt x="9808" y="13779"/>
                    <a:pt x="9808" y="13745"/>
                  </a:cubicBezTo>
                  <a:lnTo>
                    <a:pt x="10074" y="13745"/>
                  </a:lnTo>
                  <a:cubicBezTo>
                    <a:pt x="10675" y="13712"/>
                    <a:pt x="11242" y="13478"/>
                    <a:pt x="11742" y="13212"/>
                  </a:cubicBezTo>
                  <a:cubicBezTo>
                    <a:pt x="12276" y="12945"/>
                    <a:pt x="12643" y="12511"/>
                    <a:pt x="12943" y="12077"/>
                  </a:cubicBezTo>
                  <a:cubicBezTo>
                    <a:pt x="12977" y="12044"/>
                    <a:pt x="13010" y="12011"/>
                    <a:pt x="13010" y="11977"/>
                  </a:cubicBezTo>
                  <a:cubicBezTo>
                    <a:pt x="13077" y="12044"/>
                    <a:pt x="13143" y="12077"/>
                    <a:pt x="13243" y="12111"/>
                  </a:cubicBezTo>
                  <a:cubicBezTo>
                    <a:pt x="13377" y="12178"/>
                    <a:pt x="13577" y="12244"/>
                    <a:pt x="13744" y="12311"/>
                  </a:cubicBezTo>
                  <a:cubicBezTo>
                    <a:pt x="14344" y="12478"/>
                    <a:pt x="14945" y="12544"/>
                    <a:pt x="15578" y="12578"/>
                  </a:cubicBezTo>
                  <a:cubicBezTo>
                    <a:pt x="15827" y="12599"/>
                    <a:pt x="16074" y="12611"/>
                    <a:pt x="16319" y="12611"/>
                  </a:cubicBezTo>
                  <a:cubicBezTo>
                    <a:pt x="17254" y="12611"/>
                    <a:pt x="18147" y="12433"/>
                    <a:pt x="18914" y="11877"/>
                  </a:cubicBezTo>
                  <a:close/>
                  <a:moveTo>
                    <a:pt x="30456" y="13645"/>
                  </a:moveTo>
                  <a:cubicBezTo>
                    <a:pt x="30489" y="13912"/>
                    <a:pt x="30422" y="14112"/>
                    <a:pt x="30289" y="14346"/>
                  </a:cubicBezTo>
                  <a:cubicBezTo>
                    <a:pt x="29855" y="14513"/>
                    <a:pt x="29255" y="14846"/>
                    <a:pt x="28754" y="14980"/>
                  </a:cubicBezTo>
                  <a:cubicBezTo>
                    <a:pt x="28054" y="15213"/>
                    <a:pt x="27020" y="15447"/>
                    <a:pt x="26419" y="15513"/>
                  </a:cubicBezTo>
                  <a:cubicBezTo>
                    <a:pt x="25419" y="15647"/>
                    <a:pt x="24385" y="15747"/>
                    <a:pt x="23351" y="15747"/>
                  </a:cubicBezTo>
                  <a:cubicBezTo>
                    <a:pt x="23217" y="15747"/>
                    <a:pt x="23050" y="15747"/>
                    <a:pt x="22917" y="15780"/>
                  </a:cubicBezTo>
                  <a:cubicBezTo>
                    <a:pt x="22884" y="15780"/>
                    <a:pt x="22850" y="15780"/>
                    <a:pt x="22817" y="15847"/>
                  </a:cubicBezTo>
                  <a:cubicBezTo>
                    <a:pt x="22683" y="16047"/>
                    <a:pt x="22583" y="16247"/>
                    <a:pt x="22417" y="16547"/>
                  </a:cubicBezTo>
                  <a:cubicBezTo>
                    <a:pt x="22283" y="16814"/>
                    <a:pt x="22150" y="17081"/>
                    <a:pt x="22016" y="17381"/>
                  </a:cubicBezTo>
                  <a:cubicBezTo>
                    <a:pt x="21916" y="17548"/>
                    <a:pt x="21816" y="17748"/>
                    <a:pt x="21783" y="17948"/>
                  </a:cubicBezTo>
                  <a:lnTo>
                    <a:pt x="21716" y="17948"/>
                  </a:lnTo>
                  <a:cubicBezTo>
                    <a:pt x="21616" y="17982"/>
                    <a:pt x="21649" y="18115"/>
                    <a:pt x="21749" y="18115"/>
                  </a:cubicBezTo>
                  <a:lnTo>
                    <a:pt x="21883" y="18115"/>
                  </a:lnTo>
                  <a:cubicBezTo>
                    <a:pt x="21916" y="18149"/>
                    <a:pt x="21950" y="18149"/>
                    <a:pt x="21950" y="18149"/>
                  </a:cubicBezTo>
                  <a:cubicBezTo>
                    <a:pt x="22450" y="18182"/>
                    <a:pt x="22817" y="18249"/>
                    <a:pt x="23384" y="18249"/>
                  </a:cubicBezTo>
                  <a:cubicBezTo>
                    <a:pt x="24185" y="18324"/>
                    <a:pt x="25285" y="18361"/>
                    <a:pt x="26236" y="18361"/>
                  </a:cubicBezTo>
                  <a:cubicBezTo>
                    <a:pt x="26553" y="18361"/>
                    <a:pt x="26853" y="18357"/>
                    <a:pt x="27120" y="18349"/>
                  </a:cubicBezTo>
                  <a:cubicBezTo>
                    <a:pt x="28121" y="18349"/>
                    <a:pt x="29088" y="18282"/>
                    <a:pt x="30089" y="18249"/>
                  </a:cubicBezTo>
                  <a:lnTo>
                    <a:pt x="30089" y="18249"/>
                  </a:lnTo>
                  <a:cubicBezTo>
                    <a:pt x="30089" y="18249"/>
                    <a:pt x="30055" y="18282"/>
                    <a:pt x="30055" y="18315"/>
                  </a:cubicBezTo>
                  <a:cubicBezTo>
                    <a:pt x="30055" y="18382"/>
                    <a:pt x="30055" y="18415"/>
                    <a:pt x="30089" y="18482"/>
                  </a:cubicBezTo>
                  <a:cubicBezTo>
                    <a:pt x="30089" y="18649"/>
                    <a:pt x="30055" y="18782"/>
                    <a:pt x="30022" y="18849"/>
                  </a:cubicBezTo>
                  <a:cubicBezTo>
                    <a:pt x="30022" y="18849"/>
                    <a:pt x="30022" y="18882"/>
                    <a:pt x="29989" y="18882"/>
                  </a:cubicBezTo>
                  <a:cubicBezTo>
                    <a:pt x="29922" y="18916"/>
                    <a:pt x="29855" y="18949"/>
                    <a:pt x="29789" y="18982"/>
                  </a:cubicBezTo>
                  <a:cubicBezTo>
                    <a:pt x="29488" y="19183"/>
                    <a:pt x="29088" y="19349"/>
                    <a:pt x="28621" y="19483"/>
                  </a:cubicBezTo>
                  <a:cubicBezTo>
                    <a:pt x="28254" y="19616"/>
                    <a:pt x="27921" y="19716"/>
                    <a:pt x="27554" y="19816"/>
                  </a:cubicBezTo>
                  <a:cubicBezTo>
                    <a:pt x="26720" y="20017"/>
                    <a:pt x="25686" y="20117"/>
                    <a:pt x="25052" y="20217"/>
                  </a:cubicBezTo>
                  <a:cubicBezTo>
                    <a:pt x="24272" y="20303"/>
                    <a:pt x="23392" y="20390"/>
                    <a:pt x="22498" y="20390"/>
                  </a:cubicBezTo>
                  <a:cubicBezTo>
                    <a:pt x="22360" y="20390"/>
                    <a:pt x="22222" y="20388"/>
                    <a:pt x="22083" y="20383"/>
                  </a:cubicBezTo>
                  <a:cubicBezTo>
                    <a:pt x="21850" y="20417"/>
                    <a:pt x="21850" y="20417"/>
                    <a:pt x="21616" y="20450"/>
                  </a:cubicBezTo>
                  <a:cubicBezTo>
                    <a:pt x="21449" y="20450"/>
                    <a:pt x="21282" y="20417"/>
                    <a:pt x="21149" y="20417"/>
                  </a:cubicBezTo>
                  <a:cubicBezTo>
                    <a:pt x="20682" y="20417"/>
                    <a:pt x="20415" y="20383"/>
                    <a:pt x="19982" y="20317"/>
                  </a:cubicBezTo>
                  <a:cubicBezTo>
                    <a:pt x="19615" y="20283"/>
                    <a:pt x="19214" y="20183"/>
                    <a:pt x="18781" y="20083"/>
                  </a:cubicBezTo>
                  <a:cubicBezTo>
                    <a:pt x="18681" y="20050"/>
                    <a:pt x="18581" y="20017"/>
                    <a:pt x="18480" y="20017"/>
                  </a:cubicBezTo>
                  <a:cubicBezTo>
                    <a:pt x="18647" y="19883"/>
                    <a:pt x="18781" y="19716"/>
                    <a:pt x="18947" y="19550"/>
                  </a:cubicBezTo>
                  <a:cubicBezTo>
                    <a:pt x="19448" y="19016"/>
                    <a:pt x="19881" y="18449"/>
                    <a:pt x="20282" y="17882"/>
                  </a:cubicBezTo>
                  <a:cubicBezTo>
                    <a:pt x="20815" y="17048"/>
                    <a:pt x="21449" y="16314"/>
                    <a:pt x="21916" y="15447"/>
                  </a:cubicBezTo>
                  <a:cubicBezTo>
                    <a:pt x="22216" y="14980"/>
                    <a:pt x="22450" y="14479"/>
                    <a:pt x="22650" y="13945"/>
                  </a:cubicBezTo>
                  <a:cubicBezTo>
                    <a:pt x="22683" y="13912"/>
                    <a:pt x="22683" y="13845"/>
                    <a:pt x="22717" y="13779"/>
                  </a:cubicBezTo>
                  <a:cubicBezTo>
                    <a:pt x="23517" y="13845"/>
                    <a:pt x="24318" y="13879"/>
                    <a:pt x="25152" y="13879"/>
                  </a:cubicBezTo>
                  <a:cubicBezTo>
                    <a:pt x="26053" y="13879"/>
                    <a:pt x="26953" y="13845"/>
                    <a:pt x="27954" y="13812"/>
                  </a:cubicBezTo>
                  <a:cubicBezTo>
                    <a:pt x="28521" y="13812"/>
                    <a:pt x="29121" y="13745"/>
                    <a:pt x="29688" y="13712"/>
                  </a:cubicBezTo>
                  <a:cubicBezTo>
                    <a:pt x="29955" y="13679"/>
                    <a:pt x="30222" y="13645"/>
                    <a:pt x="30456" y="13645"/>
                  </a:cubicBezTo>
                  <a:close/>
                  <a:moveTo>
                    <a:pt x="33879" y="0"/>
                  </a:moveTo>
                  <a:cubicBezTo>
                    <a:pt x="32683" y="0"/>
                    <a:pt x="31347" y="379"/>
                    <a:pt x="30356" y="1103"/>
                  </a:cubicBezTo>
                  <a:cubicBezTo>
                    <a:pt x="29755" y="1537"/>
                    <a:pt x="29221" y="2004"/>
                    <a:pt x="28721" y="2371"/>
                  </a:cubicBezTo>
                  <a:cubicBezTo>
                    <a:pt x="27936" y="2894"/>
                    <a:pt x="27253" y="3180"/>
                    <a:pt x="26490" y="3180"/>
                  </a:cubicBezTo>
                  <a:cubicBezTo>
                    <a:pt x="26183" y="3180"/>
                    <a:pt x="25863" y="3133"/>
                    <a:pt x="25519" y="3038"/>
                  </a:cubicBezTo>
                  <a:cubicBezTo>
                    <a:pt x="24952" y="2871"/>
                    <a:pt x="24385" y="2671"/>
                    <a:pt x="23851" y="2471"/>
                  </a:cubicBezTo>
                  <a:cubicBezTo>
                    <a:pt x="23351" y="2270"/>
                    <a:pt x="22850" y="2037"/>
                    <a:pt x="22283" y="1970"/>
                  </a:cubicBezTo>
                  <a:cubicBezTo>
                    <a:pt x="22123" y="1947"/>
                    <a:pt x="21962" y="1937"/>
                    <a:pt x="21802" y="1937"/>
                  </a:cubicBezTo>
                  <a:cubicBezTo>
                    <a:pt x="21263" y="1937"/>
                    <a:pt x="20729" y="2057"/>
                    <a:pt x="20215" y="2237"/>
                  </a:cubicBezTo>
                  <a:cubicBezTo>
                    <a:pt x="19715" y="2404"/>
                    <a:pt x="19214" y="2637"/>
                    <a:pt x="18781" y="2938"/>
                  </a:cubicBezTo>
                  <a:cubicBezTo>
                    <a:pt x="18080" y="3338"/>
                    <a:pt x="17513" y="3905"/>
                    <a:pt x="16946" y="4505"/>
                  </a:cubicBezTo>
                  <a:cubicBezTo>
                    <a:pt x="16079" y="5406"/>
                    <a:pt x="15445" y="6207"/>
                    <a:pt x="14744" y="7074"/>
                  </a:cubicBezTo>
                  <a:cubicBezTo>
                    <a:pt x="14411" y="7374"/>
                    <a:pt x="14144" y="7574"/>
                    <a:pt x="13710" y="7774"/>
                  </a:cubicBezTo>
                  <a:cubicBezTo>
                    <a:pt x="13677" y="7808"/>
                    <a:pt x="13644" y="7874"/>
                    <a:pt x="13677" y="7941"/>
                  </a:cubicBezTo>
                  <a:cubicBezTo>
                    <a:pt x="13701" y="7965"/>
                    <a:pt x="13741" y="7988"/>
                    <a:pt x="13786" y="7988"/>
                  </a:cubicBezTo>
                  <a:cubicBezTo>
                    <a:pt x="13805" y="7988"/>
                    <a:pt x="13824" y="7984"/>
                    <a:pt x="13844" y="7975"/>
                  </a:cubicBezTo>
                  <a:cubicBezTo>
                    <a:pt x="14211" y="7774"/>
                    <a:pt x="14544" y="7574"/>
                    <a:pt x="14878" y="7274"/>
                  </a:cubicBezTo>
                  <a:cubicBezTo>
                    <a:pt x="15278" y="6907"/>
                    <a:pt x="15612" y="6507"/>
                    <a:pt x="15979" y="6107"/>
                  </a:cubicBezTo>
                  <a:cubicBezTo>
                    <a:pt x="16679" y="5339"/>
                    <a:pt x="17413" y="4639"/>
                    <a:pt x="18147" y="3938"/>
                  </a:cubicBezTo>
                  <a:cubicBezTo>
                    <a:pt x="19149" y="3119"/>
                    <a:pt x="20455" y="2382"/>
                    <a:pt x="21813" y="2382"/>
                  </a:cubicBezTo>
                  <a:cubicBezTo>
                    <a:pt x="21947" y="2382"/>
                    <a:pt x="22082" y="2389"/>
                    <a:pt x="22216" y="2404"/>
                  </a:cubicBezTo>
                  <a:cubicBezTo>
                    <a:pt x="22283" y="2404"/>
                    <a:pt x="22417" y="2437"/>
                    <a:pt x="22450" y="2437"/>
                  </a:cubicBezTo>
                  <a:cubicBezTo>
                    <a:pt x="22583" y="2471"/>
                    <a:pt x="22717" y="2504"/>
                    <a:pt x="22817" y="2537"/>
                  </a:cubicBezTo>
                  <a:cubicBezTo>
                    <a:pt x="23084" y="2604"/>
                    <a:pt x="23284" y="2704"/>
                    <a:pt x="23517" y="2804"/>
                  </a:cubicBezTo>
                  <a:cubicBezTo>
                    <a:pt x="24051" y="3004"/>
                    <a:pt x="24551" y="3171"/>
                    <a:pt x="25085" y="3338"/>
                  </a:cubicBezTo>
                  <a:cubicBezTo>
                    <a:pt x="25613" y="3514"/>
                    <a:pt x="26094" y="3605"/>
                    <a:pt x="26554" y="3605"/>
                  </a:cubicBezTo>
                  <a:cubicBezTo>
                    <a:pt x="27315" y="3605"/>
                    <a:pt x="28019" y="3357"/>
                    <a:pt x="28788" y="2838"/>
                  </a:cubicBezTo>
                  <a:cubicBezTo>
                    <a:pt x="29455" y="2437"/>
                    <a:pt x="29955" y="1904"/>
                    <a:pt x="30522" y="1537"/>
                  </a:cubicBezTo>
                  <a:cubicBezTo>
                    <a:pt x="31536" y="726"/>
                    <a:pt x="32825" y="343"/>
                    <a:pt x="34020" y="343"/>
                  </a:cubicBezTo>
                  <a:cubicBezTo>
                    <a:pt x="34202" y="343"/>
                    <a:pt x="34382" y="351"/>
                    <a:pt x="34559" y="369"/>
                  </a:cubicBezTo>
                  <a:cubicBezTo>
                    <a:pt x="34559" y="769"/>
                    <a:pt x="34492" y="1136"/>
                    <a:pt x="34492" y="1537"/>
                  </a:cubicBezTo>
                  <a:cubicBezTo>
                    <a:pt x="34492" y="1904"/>
                    <a:pt x="34492" y="2304"/>
                    <a:pt x="34625" y="2671"/>
                  </a:cubicBezTo>
                  <a:cubicBezTo>
                    <a:pt x="34926" y="3505"/>
                    <a:pt x="35493" y="4205"/>
                    <a:pt x="36060" y="4806"/>
                  </a:cubicBezTo>
                  <a:cubicBezTo>
                    <a:pt x="36460" y="5239"/>
                    <a:pt x="36927" y="5573"/>
                    <a:pt x="37361" y="5940"/>
                  </a:cubicBezTo>
                  <a:cubicBezTo>
                    <a:pt x="37994" y="6473"/>
                    <a:pt x="38461" y="6907"/>
                    <a:pt x="38795" y="7541"/>
                  </a:cubicBezTo>
                  <a:cubicBezTo>
                    <a:pt x="38962" y="7808"/>
                    <a:pt x="39062" y="8141"/>
                    <a:pt x="39129" y="8341"/>
                  </a:cubicBezTo>
                  <a:cubicBezTo>
                    <a:pt x="39162" y="8542"/>
                    <a:pt x="39129" y="8909"/>
                    <a:pt x="39129" y="9142"/>
                  </a:cubicBezTo>
                  <a:cubicBezTo>
                    <a:pt x="38626" y="8941"/>
                    <a:pt x="37967" y="8837"/>
                    <a:pt x="37354" y="8837"/>
                  </a:cubicBezTo>
                  <a:cubicBezTo>
                    <a:pt x="36949" y="8837"/>
                    <a:pt x="36565" y="8882"/>
                    <a:pt x="36260" y="8975"/>
                  </a:cubicBezTo>
                  <a:cubicBezTo>
                    <a:pt x="35226" y="9275"/>
                    <a:pt x="34592" y="10209"/>
                    <a:pt x="33858" y="10910"/>
                  </a:cubicBezTo>
                  <a:cubicBezTo>
                    <a:pt x="33391" y="11310"/>
                    <a:pt x="32557" y="11610"/>
                    <a:pt x="31923" y="11644"/>
                  </a:cubicBezTo>
                  <a:cubicBezTo>
                    <a:pt x="31818" y="11649"/>
                    <a:pt x="31712" y="11652"/>
                    <a:pt x="31606" y="11652"/>
                  </a:cubicBezTo>
                  <a:cubicBezTo>
                    <a:pt x="30374" y="11652"/>
                    <a:pt x="29134" y="11304"/>
                    <a:pt x="28121" y="10843"/>
                  </a:cubicBezTo>
                  <a:cubicBezTo>
                    <a:pt x="27120" y="10410"/>
                    <a:pt x="26119" y="9909"/>
                    <a:pt x="25018" y="9642"/>
                  </a:cubicBezTo>
                  <a:cubicBezTo>
                    <a:pt x="24513" y="9538"/>
                    <a:pt x="23989" y="9488"/>
                    <a:pt x="23461" y="9488"/>
                  </a:cubicBezTo>
                  <a:cubicBezTo>
                    <a:pt x="22979" y="9488"/>
                    <a:pt x="22494" y="9529"/>
                    <a:pt x="22016" y="9609"/>
                  </a:cubicBezTo>
                  <a:cubicBezTo>
                    <a:pt x="21383" y="9742"/>
                    <a:pt x="20849" y="9943"/>
                    <a:pt x="20382" y="10176"/>
                  </a:cubicBezTo>
                  <a:cubicBezTo>
                    <a:pt x="19414" y="10777"/>
                    <a:pt x="18681" y="11677"/>
                    <a:pt x="17780" y="11944"/>
                  </a:cubicBezTo>
                  <a:cubicBezTo>
                    <a:pt x="17256" y="12101"/>
                    <a:pt x="16836" y="12155"/>
                    <a:pt x="16308" y="12155"/>
                  </a:cubicBezTo>
                  <a:cubicBezTo>
                    <a:pt x="16163" y="12155"/>
                    <a:pt x="16010" y="12151"/>
                    <a:pt x="15845" y="12144"/>
                  </a:cubicBezTo>
                  <a:cubicBezTo>
                    <a:pt x="15178" y="12111"/>
                    <a:pt x="14845" y="12111"/>
                    <a:pt x="14211" y="11944"/>
                  </a:cubicBezTo>
                  <a:cubicBezTo>
                    <a:pt x="13877" y="11844"/>
                    <a:pt x="13544" y="11744"/>
                    <a:pt x="13343" y="11644"/>
                  </a:cubicBezTo>
                  <a:cubicBezTo>
                    <a:pt x="13310" y="11610"/>
                    <a:pt x="13310" y="11610"/>
                    <a:pt x="13277" y="11610"/>
                  </a:cubicBezTo>
                  <a:cubicBezTo>
                    <a:pt x="13310" y="11544"/>
                    <a:pt x="13343" y="11477"/>
                    <a:pt x="13343" y="11410"/>
                  </a:cubicBezTo>
                  <a:cubicBezTo>
                    <a:pt x="13377" y="11344"/>
                    <a:pt x="13410" y="11344"/>
                    <a:pt x="13377" y="11244"/>
                  </a:cubicBezTo>
                  <a:cubicBezTo>
                    <a:pt x="13377" y="11195"/>
                    <a:pt x="13341" y="11164"/>
                    <a:pt x="13296" y="11164"/>
                  </a:cubicBezTo>
                  <a:cubicBezTo>
                    <a:pt x="13279" y="11164"/>
                    <a:pt x="13261" y="11168"/>
                    <a:pt x="13243" y="11177"/>
                  </a:cubicBezTo>
                  <a:cubicBezTo>
                    <a:pt x="13177" y="11177"/>
                    <a:pt x="13143" y="11244"/>
                    <a:pt x="13110" y="11310"/>
                  </a:cubicBezTo>
                  <a:cubicBezTo>
                    <a:pt x="13010" y="11510"/>
                    <a:pt x="12977" y="11610"/>
                    <a:pt x="12876" y="11711"/>
                  </a:cubicBezTo>
                  <a:cubicBezTo>
                    <a:pt x="12676" y="11977"/>
                    <a:pt x="12243" y="12511"/>
                    <a:pt x="11976" y="12711"/>
                  </a:cubicBezTo>
                  <a:cubicBezTo>
                    <a:pt x="11409" y="13112"/>
                    <a:pt x="10742" y="13378"/>
                    <a:pt x="10175" y="13412"/>
                  </a:cubicBezTo>
                  <a:cubicBezTo>
                    <a:pt x="10025" y="13430"/>
                    <a:pt x="9889" y="13439"/>
                    <a:pt x="9760" y="13439"/>
                  </a:cubicBezTo>
                  <a:cubicBezTo>
                    <a:pt x="9425" y="13439"/>
                    <a:pt x="9134" y="13384"/>
                    <a:pt x="8774" y="13312"/>
                  </a:cubicBezTo>
                  <a:cubicBezTo>
                    <a:pt x="8040" y="13212"/>
                    <a:pt x="7673" y="13045"/>
                    <a:pt x="7106" y="12745"/>
                  </a:cubicBezTo>
                  <a:cubicBezTo>
                    <a:pt x="6739" y="12511"/>
                    <a:pt x="6605" y="12444"/>
                    <a:pt x="6338" y="12178"/>
                  </a:cubicBezTo>
                  <a:cubicBezTo>
                    <a:pt x="6105" y="11877"/>
                    <a:pt x="5871" y="11444"/>
                    <a:pt x="5738" y="11010"/>
                  </a:cubicBezTo>
                  <a:cubicBezTo>
                    <a:pt x="5605" y="10610"/>
                    <a:pt x="5571" y="10376"/>
                    <a:pt x="5571" y="9943"/>
                  </a:cubicBezTo>
                  <a:cubicBezTo>
                    <a:pt x="5571" y="9609"/>
                    <a:pt x="5605" y="9242"/>
                    <a:pt x="5638" y="8909"/>
                  </a:cubicBezTo>
                  <a:cubicBezTo>
                    <a:pt x="5638" y="8742"/>
                    <a:pt x="5805" y="8208"/>
                    <a:pt x="5938" y="7908"/>
                  </a:cubicBezTo>
                  <a:cubicBezTo>
                    <a:pt x="5958" y="7830"/>
                    <a:pt x="5898" y="7776"/>
                    <a:pt x="5832" y="7776"/>
                  </a:cubicBezTo>
                  <a:cubicBezTo>
                    <a:pt x="5784" y="7776"/>
                    <a:pt x="5733" y="7804"/>
                    <a:pt x="5705" y="7874"/>
                  </a:cubicBezTo>
                  <a:cubicBezTo>
                    <a:pt x="5505" y="8308"/>
                    <a:pt x="5404" y="8775"/>
                    <a:pt x="5338" y="9275"/>
                  </a:cubicBezTo>
                  <a:cubicBezTo>
                    <a:pt x="5304" y="9709"/>
                    <a:pt x="5271" y="10176"/>
                    <a:pt x="5338" y="10610"/>
                  </a:cubicBezTo>
                  <a:cubicBezTo>
                    <a:pt x="5438" y="11244"/>
                    <a:pt x="5705" y="11877"/>
                    <a:pt x="6138" y="12378"/>
                  </a:cubicBezTo>
                  <a:cubicBezTo>
                    <a:pt x="6205" y="12478"/>
                    <a:pt x="6305" y="12544"/>
                    <a:pt x="6372" y="12611"/>
                  </a:cubicBezTo>
                  <a:cubicBezTo>
                    <a:pt x="6105" y="12711"/>
                    <a:pt x="5805" y="12845"/>
                    <a:pt x="5538" y="12911"/>
                  </a:cubicBezTo>
                  <a:cubicBezTo>
                    <a:pt x="5204" y="13011"/>
                    <a:pt x="4971" y="13045"/>
                    <a:pt x="4637" y="13078"/>
                  </a:cubicBezTo>
                  <a:cubicBezTo>
                    <a:pt x="4003" y="13112"/>
                    <a:pt x="3370" y="13145"/>
                    <a:pt x="2736" y="13145"/>
                  </a:cubicBezTo>
                  <a:cubicBezTo>
                    <a:pt x="2369" y="13145"/>
                    <a:pt x="1835" y="13078"/>
                    <a:pt x="1635" y="13045"/>
                  </a:cubicBezTo>
                  <a:cubicBezTo>
                    <a:pt x="1502" y="13045"/>
                    <a:pt x="1302" y="12978"/>
                    <a:pt x="1068" y="12945"/>
                  </a:cubicBezTo>
                  <a:cubicBezTo>
                    <a:pt x="1068" y="12945"/>
                    <a:pt x="1068" y="12911"/>
                    <a:pt x="1035" y="12911"/>
                  </a:cubicBezTo>
                  <a:lnTo>
                    <a:pt x="1035" y="12878"/>
                  </a:lnTo>
                  <a:cubicBezTo>
                    <a:pt x="1035" y="12878"/>
                    <a:pt x="1035" y="12845"/>
                    <a:pt x="1001" y="12811"/>
                  </a:cubicBezTo>
                  <a:cubicBezTo>
                    <a:pt x="941" y="12571"/>
                    <a:pt x="785" y="12451"/>
                    <a:pt x="619" y="12451"/>
                  </a:cubicBezTo>
                  <a:cubicBezTo>
                    <a:pt x="509" y="12451"/>
                    <a:pt x="394" y="12504"/>
                    <a:pt x="301" y="12611"/>
                  </a:cubicBezTo>
                  <a:lnTo>
                    <a:pt x="267" y="12611"/>
                  </a:lnTo>
                  <a:cubicBezTo>
                    <a:pt x="67" y="12778"/>
                    <a:pt x="1" y="13145"/>
                    <a:pt x="167" y="13345"/>
                  </a:cubicBezTo>
                  <a:cubicBezTo>
                    <a:pt x="234" y="13434"/>
                    <a:pt x="330" y="13464"/>
                    <a:pt x="437" y="13464"/>
                  </a:cubicBezTo>
                  <a:cubicBezTo>
                    <a:pt x="490" y="13464"/>
                    <a:pt x="545" y="13456"/>
                    <a:pt x="601" y="13445"/>
                  </a:cubicBezTo>
                  <a:cubicBezTo>
                    <a:pt x="668" y="13445"/>
                    <a:pt x="701" y="13445"/>
                    <a:pt x="768" y="13412"/>
                  </a:cubicBezTo>
                  <a:cubicBezTo>
                    <a:pt x="835" y="13378"/>
                    <a:pt x="901" y="13312"/>
                    <a:pt x="935" y="13245"/>
                  </a:cubicBezTo>
                  <a:lnTo>
                    <a:pt x="1001" y="13245"/>
                  </a:lnTo>
                  <a:cubicBezTo>
                    <a:pt x="1268" y="13312"/>
                    <a:pt x="1502" y="13345"/>
                    <a:pt x="1769" y="13378"/>
                  </a:cubicBezTo>
                  <a:cubicBezTo>
                    <a:pt x="2085" y="13412"/>
                    <a:pt x="2411" y="13428"/>
                    <a:pt x="2736" y="13428"/>
                  </a:cubicBezTo>
                  <a:cubicBezTo>
                    <a:pt x="3061" y="13428"/>
                    <a:pt x="3386" y="13412"/>
                    <a:pt x="3703" y="13378"/>
                  </a:cubicBezTo>
                  <a:cubicBezTo>
                    <a:pt x="4470" y="13312"/>
                    <a:pt x="5038" y="13312"/>
                    <a:pt x="5805" y="13045"/>
                  </a:cubicBezTo>
                  <a:cubicBezTo>
                    <a:pt x="6038" y="12945"/>
                    <a:pt x="6305" y="12845"/>
                    <a:pt x="6539" y="12745"/>
                  </a:cubicBezTo>
                  <a:cubicBezTo>
                    <a:pt x="6672" y="12811"/>
                    <a:pt x="6772" y="12911"/>
                    <a:pt x="6939" y="13011"/>
                  </a:cubicBezTo>
                  <a:cubicBezTo>
                    <a:pt x="7506" y="13312"/>
                    <a:pt x="8006" y="13512"/>
                    <a:pt x="8673" y="13612"/>
                  </a:cubicBezTo>
                  <a:cubicBezTo>
                    <a:pt x="9007" y="13679"/>
                    <a:pt x="9307" y="13745"/>
                    <a:pt x="9607" y="13745"/>
                  </a:cubicBezTo>
                  <a:cubicBezTo>
                    <a:pt x="9607" y="13779"/>
                    <a:pt x="9607" y="13779"/>
                    <a:pt x="9641" y="13812"/>
                  </a:cubicBezTo>
                  <a:cubicBezTo>
                    <a:pt x="9774" y="14079"/>
                    <a:pt x="9908" y="14379"/>
                    <a:pt x="10074" y="14679"/>
                  </a:cubicBezTo>
                  <a:cubicBezTo>
                    <a:pt x="9874" y="14779"/>
                    <a:pt x="9674" y="14880"/>
                    <a:pt x="9474" y="14980"/>
                  </a:cubicBezTo>
                  <a:cubicBezTo>
                    <a:pt x="8840" y="15246"/>
                    <a:pt x="8373" y="15480"/>
                    <a:pt x="7773" y="15780"/>
                  </a:cubicBezTo>
                  <a:cubicBezTo>
                    <a:pt x="6639" y="16281"/>
                    <a:pt x="5671" y="16814"/>
                    <a:pt x="4571" y="17181"/>
                  </a:cubicBezTo>
                  <a:cubicBezTo>
                    <a:pt x="4437" y="17215"/>
                    <a:pt x="4304" y="17248"/>
                    <a:pt x="4204" y="17281"/>
                  </a:cubicBezTo>
                  <a:cubicBezTo>
                    <a:pt x="4170" y="17281"/>
                    <a:pt x="4170" y="17248"/>
                    <a:pt x="4137" y="17215"/>
                  </a:cubicBezTo>
                  <a:cubicBezTo>
                    <a:pt x="4056" y="17102"/>
                    <a:pt x="3913" y="17043"/>
                    <a:pt x="3772" y="17043"/>
                  </a:cubicBezTo>
                  <a:cubicBezTo>
                    <a:pt x="3621" y="17043"/>
                    <a:pt x="3472" y="17110"/>
                    <a:pt x="3403" y="17248"/>
                  </a:cubicBezTo>
                  <a:cubicBezTo>
                    <a:pt x="3270" y="17415"/>
                    <a:pt x="3270" y="17581"/>
                    <a:pt x="3370" y="17715"/>
                  </a:cubicBezTo>
                  <a:cubicBezTo>
                    <a:pt x="3370" y="17815"/>
                    <a:pt x="3436" y="17915"/>
                    <a:pt x="3503" y="17982"/>
                  </a:cubicBezTo>
                  <a:cubicBezTo>
                    <a:pt x="3573" y="18024"/>
                    <a:pt x="3649" y="18042"/>
                    <a:pt x="3725" y="18042"/>
                  </a:cubicBezTo>
                  <a:cubicBezTo>
                    <a:pt x="3832" y="18042"/>
                    <a:pt x="3940" y="18007"/>
                    <a:pt x="4037" y="17948"/>
                  </a:cubicBezTo>
                  <a:cubicBezTo>
                    <a:pt x="4037" y="17948"/>
                    <a:pt x="4070" y="17915"/>
                    <a:pt x="4104" y="17915"/>
                  </a:cubicBezTo>
                  <a:cubicBezTo>
                    <a:pt x="4237" y="17848"/>
                    <a:pt x="4270" y="17715"/>
                    <a:pt x="4270" y="17581"/>
                  </a:cubicBezTo>
                  <a:cubicBezTo>
                    <a:pt x="4270" y="17581"/>
                    <a:pt x="4270" y="17548"/>
                    <a:pt x="4270" y="17548"/>
                  </a:cubicBezTo>
                  <a:cubicBezTo>
                    <a:pt x="4571" y="17548"/>
                    <a:pt x="4937" y="17381"/>
                    <a:pt x="5238" y="17281"/>
                  </a:cubicBezTo>
                  <a:cubicBezTo>
                    <a:pt x="6072" y="16948"/>
                    <a:pt x="6839" y="16547"/>
                    <a:pt x="7606" y="16147"/>
                  </a:cubicBezTo>
                  <a:cubicBezTo>
                    <a:pt x="8273" y="15847"/>
                    <a:pt x="8974" y="15480"/>
                    <a:pt x="9541" y="15246"/>
                  </a:cubicBezTo>
                  <a:cubicBezTo>
                    <a:pt x="9774" y="15113"/>
                    <a:pt x="9974" y="15013"/>
                    <a:pt x="10208" y="14913"/>
                  </a:cubicBezTo>
                  <a:cubicBezTo>
                    <a:pt x="10475" y="15380"/>
                    <a:pt x="10775" y="15847"/>
                    <a:pt x="11008" y="16180"/>
                  </a:cubicBezTo>
                  <a:cubicBezTo>
                    <a:pt x="11409" y="16647"/>
                    <a:pt x="11909" y="17081"/>
                    <a:pt x="12409" y="17448"/>
                  </a:cubicBezTo>
                  <a:cubicBezTo>
                    <a:pt x="12810" y="17782"/>
                    <a:pt x="13310" y="18149"/>
                    <a:pt x="13777" y="18449"/>
                  </a:cubicBezTo>
                  <a:cubicBezTo>
                    <a:pt x="14378" y="18849"/>
                    <a:pt x="14978" y="19216"/>
                    <a:pt x="15612" y="19583"/>
                  </a:cubicBezTo>
                  <a:cubicBezTo>
                    <a:pt x="16145" y="19850"/>
                    <a:pt x="16446" y="20017"/>
                    <a:pt x="16979" y="20183"/>
                  </a:cubicBezTo>
                  <a:cubicBezTo>
                    <a:pt x="17146" y="20250"/>
                    <a:pt x="17313" y="20283"/>
                    <a:pt x="17480" y="20283"/>
                  </a:cubicBezTo>
                  <a:lnTo>
                    <a:pt x="17513" y="20283"/>
                  </a:lnTo>
                  <a:cubicBezTo>
                    <a:pt x="17513" y="20317"/>
                    <a:pt x="17546" y="20317"/>
                    <a:pt x="17546" y="20317"/>
                  </a:cubicBezTo>
                  <a:lnTo>
                    <a:pt x="17780" y="20317"/>
                  </a:lnTo>
                  <a:cubicBezTo>
                    <a:pt x="17880" y="20317"/>
                    <a:pt x="18013" y="20317"/>
                    <a:pt x="18114" y="20250"/>
                  </a:cubicBezTo>
                  <a:cubicBezTo>
                    <a:pt x="18147" y="20217"/>
                    <a:pt x="18214" y="20217"/>
                    <a:pt x="18247" y="20183"/>
                  </a:cubicBezTo>
                  <a:cubicBezTo>
                    <a:pt x="18280" y="20183"/>
                    <a:pt x="18314" y="20217"/>
                    <a:pt x="18380" y="20217"/>
                  </a:cubicBezTo>
                  <a:cubicBezTo>
                    <a:pt x="18480" y="20250"/>
                    <a:pt x="18614" y="20283"/>
                    <a:pt x="18747" y="20317"/>
                  </a:cubicBezTo>
                  <a:cubicBezTo>
                    <a:pt x="19314" y="20517"/>
                    <a:pt x="19848" y="20550"/>
                    <a:pt x="20348" y="20650"/>
                  </a:cubicBezTo>
                  <a:cubicBezTo>
                    <a:pt x="20682" y="20717"/>
                    <a:pt x="21016" y="20684"/>
                    <a:pt x="21349" y="20717"/>
                  </a:cubicBezTo>
                  <a:cubicBezTo>
                    <a:pt x="21438" y="20739"/>
                    <a:pt x="21527" y="20747"/>
                    <a:pt x="21616" y="20747"/>
                  </a:cubicBezTo>
                  <a:cubicBezTo>
                    <a:pt x="21794" y="20747"/>
                    <a:pt x="21972" y="20717"/>
                    <a:pt x="22150" y="20717"/>
                  </a:cubicBezTo>
                  <a:cubicBezTo>
                    <a:pt x="22318" y="20726"/>
                    <a:pt x="22488" y="20730"/>
                    <a:pt x="22659" y="20730"/>
                  </a:cubicBezTo>
                  <a:cubicBezTo>
                    <a:pt x="23733" y="20730"/>
                    <a:pt x="24817" y="20565"/>
                    <a:pt x="25652" y="20450"/>
                  </a:cubicBezTo>
                  <a:cubicBezTo>
                    <a:pt x="26353" y="20350"/>
                    <a:pt x="27087" y="20250"/>
                    <a:pt x="27787" y="20083"/>
                  </a:cubicBezTo>
                  <a:cubicBezTo>
                    <a:pt x="28154" y="19983"/>
                    <a:pt x="28821" y="19750"/>
                    <a:pt x="29021" y="19683"/>
                  </a:cubicBezTo>
                  <a:cubicBezTo>
                    <a:pt x="29388" y="19550"/>
                    <a:pt x="29722" y="19383"/>
                    <a:pt x="30022" y="19183"/>
                  </a:cubicBezTo>
                  <a:cubicBezTo>
                    <a:pt x="30155" y="19083"/>
                    <a:pt x="30256" y="19049"/>
                    <a:pt x="30289" y="18916"/>
                  </a:cubicBezTo>
                  <a:cubicBezTo>
                    <a:pt x="30289" y="18916"/>
                    <a:pt x="30289" y="18849"/>
                    <a:pt x="30289" y="18782"/>
                  </a:cubicBezTo>
                  <a:cubicBezTo>
                    <a:pt x="30322" y="18816"/>
                    <a:pt x="30356" y="18849"/>
                    <a:pt x="30356" y="18882"/>
                  </a:cubicBezTo>
                  <a:cubicBezTo>
                    <a:pt x="30522" y="19049"/>
                    <a:pt x="30689" y="19149"/>
                    <a:pt x="30889" y="19283"/>
                  </a:cubicBezTo>
                  <a:cubicBezTo>
                    <a:pt x="31005" y="19360"/>
                    <a:pt x="31220" y="19459"/>
                    <a:pt x="31387" y="19459"/>
                  </a:cubicBezTo>
                  <a:cubicBezTo>
                    <a:pt x="31511" y="19459"/>
                    <a:pt x="31609" y="19405"/>
                    <a:pt x="31623" y="19249"/>
                  </a:cubicBezTo>
                  <a:cubicBezTo>
                    <a:pt x="31590" y="19083"/>
                    <a:pt x="31556" y="19049"/>
                    <a:pt x="31456" y="18849"/>
                  </a:cubicBezTo>
                  <a:cubicBezTo>
                    <a:pt x="31323" y="18616"/>
                    <a:pt x="31256" y="18482"/>
                    <a:pt x="30989" y="18282"/>
                  </a:cubicBezTo>
                  <a:cubicBezTo>
                    <a:pt x="30856" y="18182"/>
                    <a:pt x="30689" y="18115"/>
                    <a:pt x="30456" y="18115"/>
                  </a:cubicBezTo>
                  <a:cubicBezTo>
                    <a:pt x="30456" y="18015"/>
                    <a:pt x="30422" y="17948"/>
                    <a:pt x="30322" y="17915"/>
                  </a:cubicBezTo>
                  <a:cubicBezTo>
                    <a:pt x="30300" y="17904"/>
                    <a:pt x="30278" y="17900"/>
                    <a:pt x="30256" y="17900"/>
                  </a:cubicBezTo>
                  <a:cubicBezTo>
                    <a:pt x="30211" y="17900"/>
                    <a:pt x="30167" y="17915"/>
                    <a:pt x="30122" y="17915"/>
                  </a:cubicBezTo>
                  <a:lnTo>
                    <a:pt x="30055" y="17915"/>
                  </a:lnTo>
                  <a:cubicBezTo>
                    <a:pt x="29655" y="17948"/>
                    <a:pt x="29255" y="18015"/>
                    <a:pt x="28754" y="18048"/>
                  </a:cubicBezTo>
                  <a:cubicBezTo>
                    <a:pt x="27987" y="18082"/>
                    <a:pt x="27220" y="18082"/>
                    <a:pt x="26453" y="18082"/>
                  </a:cubicBezTo>
                  <a:cubicBezTo>
                    <a:pt x="25886" y="18048"/>
                    <a:pt x="25285" y="18048"/>
                    <a:pt x="24718" y="18048"/>
                  </a:cubicBezTo>
                  <a:cubicBezTo>
                    <a:pt x="24285" y="18015"/>
                    <a:pt x="23851" y="18015"/>
                    <a:pt x="23451" y="18015"/>
                  </a:cubicBezTo>
                  <a:cubicBezTo>
                    <a:pt x="23362" y="18004"/>
                    <a:pt x="23276" y="18000"/>
                    <a:pt x="23194" y="18000"/>
                  </a:cubicBezTo>
                  <a:cubicBezTo>
                    <a:pt x="23028" y="18000"/>
                    <a:pt x="22872" y="18015"/>
                    <a:pt x="22717" y="18015"/>
                  </a:cubicBezTo>
                  <a:cubicBezTo>
                    <a:pt x="22517" y="17982"/>
                    <a:pt x="22317" y="17982"/>
                    <a:pt x="22116" y="17948"/>
                  </a:cubicBezTo>
                  <a:cubicBezTo>
                    <a:pt x="22250" y="17548"/>
                    <a:pt x="22483" y="17114"/>
                    <a:pt x="22717" y="16647"/>
                  </a:cubicBezTo>
                  <a:cubicBezTo>
                    <a:pt x="22850" y="16414"/>
                    <a:pt x="22950" y="16214"/>
                    <a:pt x="23050" y="16047"/>
                  </a:cubicBezTo>
                  <a:cubicBezTo>
                    <a:pt x="23617" y="15980"/>
                    <a:pt x="24518" y="15980"/>
                    <a:pt x="25219" y="15947"/>
                  </a:cubicBezTo>
                  <a:cubicBezTo>
                    <a:pt x="26253" y="15847"/>
                    <a:pt x="27087" y="15747"/>
                    <a:pt x="28054" y="15547"/>
                  </a:cubicBezTo>
                  <a:cubicBezTo>
                    <a:pt x="28721" y="15413"/>
                    <a:pt x="29422" y="15146"/>
                    <a:pt x="30055" y="14813"/>
                  </a:cubicBezTo>
                  <a:cubicBezTo>
                    <a:pt x="30256" y="14746"/>
                    <a:pt x="30289" y="14713"/>
                    <a:pt x="30456" y="14646"/>
                  </a:cubicBezTo>
                  <a:lnTo>
                    <a:pt x="30389" y="14646"/>
                  </a:lnTo>
                  <a:cubicBezTo>
                    <a:pt x="30489" y="14646"/>
                    <a:pt x="30556" y="14579"/>
                    <a:pt x="30622" y="14412"/>
                  </a:cubicBezTo>
                  <a:cubicBezTo>
                    <a:pt x="30656" y="14412"/>
                    <a:pt x="30656" y="14379"/>
                    <a:pt x="30656" y="14346"/>
                  </a:cubicBezTo>
                  <a:cubicBezTo>
                    <a:pt x="30723" y="14513"/>
                    <a:pt x="30789" y="14679"/>
                    <a:pt x="30889" y="14813"/>
                  </a:cubicBezTo>
                  <a:cubicBezTo>
                    <a:pt x="30983" y="14953"/>
                    <a:pt x="31159" y="15111"/>
                    <a:pt x="31325" y="15111"/>
                  </a:cubicBezTo>
                  <a:cubicBezTo>
                    <a:pt x="31395" y="15111"/>
                    <a:pt x="31464" y="15082"/>
                    <a:pt x="31523" y="15013"/>
                  </a:cubicBezTo>
                  <a:cubicBezTo>
                    <a:pt x="31556" y="14913"/>
                    <a:pt x="31556" y="14813"/>
                    <a:pt x="31556" y="14713"/>
                  </a:cubicBezTo>
                  <a:cubicBezTo>
                    <a:pt x="31556" y="14679"/>
                    <a:pt x="31556" y="14613"/>
                    <a:pt x="31556" y="14579"/>
                  </a:cubicBezTo>
                  <a:cubicBezTo>
                    <a:pt x="31556" y="14446"/>
                    <a:pt x="31523" y="14346"/>
                    <a:pt x="31490" y="14212"/>
                  </a:cubicBezTo>
                  <a:cubicBezTo>
                    <a:pt x="31490" y="14212"/>
                    <a:pt x="31490" y="14212"/>
                    <a:pt x="31490" y="14179"/>
                  </a:cubicBezTo>
                  <a:cubicBezTo>
                    <a:pt x="31456" y="14046"/>
                    <a:pt x="31423" y="13912"/>
                    <a:pt x="31323" y="13812"/>
                  </a:cubicBezTo>
                  <a:cubicBezTo>
                    <a:pt x="31256" y="13745"/>
                    <a:pt x="31190" y="13679"/>
                    <a:pt x="31089" y="13612"/>
                  </a:cubicBezTo>
                  <a:cubicBezTo>
                    <a:pt x="31089" y="13579"/>
                    <a:pt x="31056" y="13545"/>
                    <a:pt x="30989" y="13545"/>
                  </a:cubicBezTo>
                  <a:cubicBezTo>
                    <a:pt x="30989" y="13545"/>
                    <a:pt x="30956" y="13512"/>
                    <a:pt x="30956" y="13512"/>
                  </a:cubicBezTo>
                  <a:cubicBezTo>
                    <a:pt x="30889" y="13478"/>
                    <a:pt x="30823" y="13445"/>
                    <a:pt x="30756" y="13412"/>
                  </a:cubicBezTo>
                  <a:cubicBezTo>
                    <a:pt x="30689" y="13345"/>
                    <a:pt x="30589" y="13345"/>
                    <a:pt x="30489" y="13345"/>
                  </a:cubicBezTo>
                  <a:lnTo>
                    <a:pt x="30122" y="13345"/>
                  </a:lnTo>
                  <a:cubicBezTo>
                    <a:pt x="29021" y="13412"/>
                    <a:pt x="27887" y="13512"/>
                    <a:pt x="26786" y="13545"/>
                  </a:cubicBezTo>
                  <a:cubicBezTo>
                    <a:pt x="25752" y="13612"/>
                    <a:pt x="24752" y="13645"/>
                    <a:pt x="23651" y="13645"/>
                  </a:cubicBezTo>
                  <a:cubicBezTo>
                    <a:pt x="23351" y="13645"/>
                    <a:pt x="23084" y="13612"/>
                    <a:pt x="22784" y="13579"/>
                  </a:cubicBezTo>
                  <a:cubicBezTo>
                    <a:pt x="22850" y="13378"/>
                    <a:pt x="22884" y="13212"/>
                    <a:pt x="22784" y="13011"/>
                  </a:cubicBezTo>
                  <a:cubicBezTo>
                    <a:pt x="22683" y="12845"/>
                    <a:pt x="22483" y="12845"/>
                    <a:pt x="22317" y="12811"/>
                  </a:cubicBezTo>
                  <a:cubicBezTo>
                    <a:pt x="21950" y="12745"/>
                    <a:pt x="21850" y="12745"/>
                    <a:pt x="21483" y="12645"/>
                  </a:cubicBezTo>
                  <a:cubicBezTo>
                    <a:pt x="20649" y="12378"/>
                    <a:pt x="19982" y="12077"/>
                    <a:pt x="19181" y="11677"/>
                  </a:cubicBezTo>
                  <a:cubicBezTo>
                    <a:pt x="19715" y="11277"/>
                    <a:pt x="20082" y="10910"/>
                    <a:pt x="20549" y="10610"/>
                  </a:cubicBezTo>
                  <a:cubicBezTo>
                    <a:pt x="21049" y="10376"/>
                    <a:pt x="21683" y="10143"/>
                    <a:pt x="22350" y="10043"/>
                  </a:cubicBezTo>
                  <a:cubicBezTo>
                    <a:pt x="22588" y="10006"/>
                    <a:pt x="23047" y="9980"/>
                    <a:pt x="23478" y="9980"/>
                  </a:cubicBezTo>
                  <a:cubicBezTo>
                    <a:pt x="23834" y="9980"/>
                    <a:pt x="24171" y="9998"/>
                    <a:pt x="24351" y="10043"/>
                  </a:cubicBezTo>
                  <a:cubicBezTo>
                    <a:pt x="25952" y="10243"/>
                    <a:pt x="27120" y="10977"/>
                    <a:pt x="28621" y="11577"/>
                  </a:cubicBezTo>
                  <a:cubicBezTo>
                    <a:pt x="29550" y="11915"/>
                    <a:pt x="30550" y="12134"/>
                    <a:pt x="31562" y="12134"/>
                  </a:cubicBezTo>
                  <a:cubicBezTo>
                    <a:pt x="31749" y="12134"/>
                    <a:pt x="31936" y="12126"/>
                    <a:pt x="32124" y="12111"/>
                  </a:cubicBezTo>
                  <a:cubicBezTo>
                    <a:pt x="32824" y="12044"/>
                    <a:pt x="33558" y="11777"/>
                    <a:pt x="34125" y="11344"/>
                  </a:cubicBezTo>
                  <a:cubicBezTo>
                    <a:pt x="34492" y="11043"/>
                    <a:pt x="34759" y="10643"/>
                    <a:pt x="35092" y="10343"/>
                  </a:cubicBezTo>
                  <a:cubicBezTo>
                    <a:pt x="35493" y="9909"/>
                    <a:pt x="35960" y="9576"/>
                    <a:pt x="36360" y="9442"/>
                  </a:cubicBezTo>
                  <a:cubicBezTo>
                    <a:pt x="36716" y="9353"/>
                    <a:pt x="36983" y="9309"/>
                    <a:pt x="37309" y="9309"/>
                  </a:cubicBezTo>
                  <a:cubicBezTo>
                    <a:pt x="37472" y="9309"/>
                    <a:pt x="37650" y="9320"/>
                    <a:pt x="37861" y="9342"/>
                  </a:cubicBezTo>
                  <a:cubicBezTo>
                    <a:pt x="38261" y="9376"/>
                    <a:pt x="38395" y="9376"/>
                    <a:pt x="38828" y="9509"/>
                  </a:cubicBezTo>
                  <a:cubicBezTo>
                    <a:pt x="39062" y="9609"/>
                    <a:pt x="38895" y="9509"/>
                    <a:pt x="39195" y="9676"/>
                  </a:cubicBezTo>
                  <a:cubicBezTo>
                    <a:pt x="39229" y="9709"/>
                    <a:pt x="39262" y="9709"/>
                    <a:pt x="39295" y="9709"/>
                  </a:cubicBezTo>
                  <a:cubicBezTo>
                    <a:pt x="39308" y="9711"/>
                    <a:pt x="39320" y="9711"/>
                    <a:pt x="39332" y="9711"/>
                  </a:cubicBezTo>
                  <a:cubicBezTo>
                    <a:pt x="39562" y="9711"/>
                    <a:pt x="39562" y="9406"/>
                    <a:pt x="39562" y="9342"/>
                  </a:cubicBezTo>
                  <a:cubicBezTo>
                    <a:pt x="39696" y="8275"/>
                    <a:pt x="39395" y="7407"/>
                    <a:pt x="38695" y="6607"/>
                  </a:cubicBezTo>
                  <a:cubicBezTo>
                    <a:pt x="37928" y="5740"/>
                    <a:pt x="37194" y="5306"/>
                    <a:pt x="36727" y="4872"/>
                  </a:cubicBezTo>
                  <a:cubicBezTo>
                    <a:pt x="35759" y="4005"/>
                    <a:pt x="34959" y="2971"/>
                    <a:pt x="34859" y="2004"/>
                  </a:cubicBezTo>
                  <a:cubicBezTo>
                    <a:pt x="34825" y="1603"/>
                    <a:pt x="34825" y="1236"/>
                    <a:pt x="34859" y="869"/>
                  </a:cubicBezTo>
                  <a:cubicBezTo>
                    <a:pt x="34859" y="703"/>
                    <a:pt x="34892" y="536"/>
                    <a:pt x="34892" y="336"/>
                  </a:cubicBezTo>
                  <a:cubicBezTo>
                    <a:pt x="34892" y="302"/>
                    <a:pt x="34892" y="236"/>
                    <a:pt x="34859" y="202"/>
                  </a:cubicBezTo>
                  <a:cubicBezTo>
                    <a:pt x="34825" y="136"/>
                    <a:pt x="34759" y="102"/>
                    <a:pt x="34725" y="69"/>
                  </a:cubicBezTo>
                  <a:cubicBezTo>
                    <a:pt x="34457" y="23"/>
                    <a:pt x="34172" y="0"/>
                    <a:pt x="33879"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60" name="Google Shape;460;p25"/>
          <p:cNvSpPr txBox="1">
            <a:spLocks noGrp="1"/>
          </p:cNvSpPr>
          <p:nvPr>
            <p:ph type="title"/>
          </p:nvPr>
        </p:nvSpPr>
        <p:spPr>
          <a:xfrm>
            <a:off x="682068" y="338947"/>
            <a:ext cx="7717500" cy="961188"/>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2800" dirty="0"/>
              <a:t>Hitos en la protección de derechos de niños, niñas y adolescentes</a:t>
            </a:r>
            <a:endParaRPr sz="2800" dirty="0"/>
          </a:p>
        </p:txBody>
      </p:sp>
      <p:grpSp>
        <p:nvGrpSpPr>
          <p:cNvPr id="557" name="Google Shape;557;p25"/>
          <p:cNvGrpSpPr/>
          <p:nvPr/>
        </p:nvGrpSpPr>
        <p:grpSpPr>
          <a:xfrm>
            <a:off x="8066086" y="1048637"/>
            <a:ext cx="265250" cy="244300"/>
            <a:chOff x="1139600" y="850250"/>
            <a:chExt cx="265250" cy="244300"/>
          </a:xfrm>
        </p:grpSpPr>
        <p:sp>
          <p:nvSpPr>
            <p:cNvPr id="558" name="Google Shape;558;p25"/>
            <p:cNvSpPr/>
            <p:nvPr/>
          </p:nvSpPr>
          <p:spPr>
            <a:xfrm>
              <a:off x="1162125" y="879300"/>
              <a:ext cx="223075" cy="196550"/>
            </a:xfrm>
            <a:custGeom>
              <a:avLst/>
              <a:gdLst/>
              <a:ahLst/>
              <a:cxnLst/>
              <a:rect l="l" t="t" r="r" b="b"/>
              <a:pathLst>
                <a:path w="8923" h="7862" extrusionOk="0">
                  <a:moveTo>
                    <a:pt x="4456" y="1"/>
                  </a:moveTo>
                  <a:cubicBezTo>
                    <a:pt x="2706" y="1"/>
                    <a:pt x="886" y="673"/>
                    <a:pt x="481" y="2430"/>
                  </a:cubicBezTo>
                  <a:cubicBezTo>
                    <a:pt x="1" y="4699"/>
                    <a:pt x="1950" y="7862"/>
                    <a:pt x="4327" y="7862"/>
                  </a:cubicBezTo>
                  <a:cubicBezTo>
                    <a:pt x="4719" y="7862"/>
                    <a:pt x="5123" y="7776"/>
                    <a:pt x="5529" y="7585"/>
                  </a:cubicBezTo>
                  <a:cubicBezTo>
                    <a:pt x="7351" y="6692"/>
                    <a:pt x="8923" y="4192"/>
                    <a:pt x="7982" y="2204"/>
                  </a:cubicBezTo>
                  <a:cubicBezTo>
                    <a:pt x="7815" y="1930"/>
                    <a:pt x="7625" y="1680"/>
                    <a:pt x="7410" y="1465"/>
                  </a:cubicBezTo>
                  <a:cubicBezTo>
                    <a:pt x="7375" y="953"/>
                    <a:pt x="7065" y="465"/>
                    <a:pt x="6470" y="310"/>
                  </a:cubicBezTo>
                  <a:cubicBezTo>
                    <a:pt x="5878" y="113"/>
                    <a:pt x="5173" y="1"/>
                    <a:pt x="44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5"/>
            <p:cNvSpPr/>
            <p:nvPr/>
          </p:nvSpPr>
          <p:spPr>
            <a:xfrm>
              <a:off x="1139600" y="850250"/>
              <a:ext cx="265250" cy="244300"/>
            </a:xfrm>
            <a:custGeom>
              <a:avLst/>
              <a:gdLst/>
              <a:ahLst/>
              <a:cxnLst/>
              <a:rect l="l" t="t" r="r" b="b"/>
              <a:pathLst>
                <a:path w="10610" h="9772" extrusionOk="0">
                  <a:moveTo>
                    <a:pt x="5064" y="0"/>
                  </a:moveTo>
                  <a:cubicBezTo>
                    <a:pt x="3624" y="0"/>
                    <a:pt x="2244" y="451"/>
                    <a:pt x="1358" y="1687"/>
                  </a:cubicBezTo>
                  <a:cubicBezTo>
                    <a:pt x="477" y="3139"/>
                    <a:pt x="1" y="4913"/>
                    <a:pt x="358" y="6592"/>
                  </a:cubicBezTo>
                  <a:cubicBezTo>
                    <a:pt x="775" y="8009"/>
                    <a:pt x="2085" y="9092"/>
                    <a:pt x="3454" y="9545"/>
                  </a:cubicBezTo>
                  <a:cubicBezTo>
                    <a:pt x="3988" y="9697"/>
                    <a:pt x="4542" y="9772"/>
                    <a:pt x="5095" y="9772"/>
                  </a:cubicBezTo>
                  <a:cubicBezTo>
                    <a:pt x="6969" y="9772"/>
                    <a:pt x="8822" y="8906"/>
                    <a:pt x="9788" y="7223"/>
                  </a:cubicBezTo>
                  <a:cubicBezTo>
                    <a:pt x="10526" y="5925"/>
                    <a:pt x="10609" y="4199"/>
                    <a:pt x="10050" y="2830"/>
                  </a:cubicBezTo>
                  <a:cubicBezTo>
                    <a:pt x="9859" y="2449"/>
                    <a:pt x="9764" y="1913"/>
                    <a:pt x="9300" y="1782"/>
                  </a:cubicBezTo>
                  <a:cubicBezTo>
                    <a:pt x="9236" y="1765"/>
                    <a:pt x="9175" y="1757"/>
                    <a:pt x="9116" y="1757"/>
                  </a:cubicBezTo>
                  <a:cubicBezTo>
                    <a:pt x="8557" y="1757"/>
                    <a:pt x="8232" y="2474"/>
                    <a:pt x="8609" y="2937"/>
                  </a:cubicBezTo>
                  <a:cubicBezTo>
                    <a:pt x="9478" y="4544"/>
                    <a:pt x="8943" y="6664"/>
                    <a:pt x="7811" y="7473"/>
                  </a:cubicBezTo>
                  <a:cubicBezTo>
                    <a:pt x="7038" y="7997"/>
                    <a:pt x="6954" y="8140"/>
                    <a:pt x="6216" y="8271"/>
                  </a:cubicBezTo>
                  <a:cubicBezTo>
                    <a:pt x="6133" y="8295"/>
                    <a:pt x="5906" y="8330"/>
                    <a:pt x="5775" y="8354"/>
                  </a:cubicBezTo>
                  <a:cubicBezTo>
                    <a:pt x="5532" y="8375"/>
                    <a:pt x="5302" y="8385"/>
                    <a:pt x="5085" y="8385"/>
                  </a:cubicBezTo>
                  <a:cubicBezTo>
                    <a:pt x="3415" y="8385"/>
                    <a:pt x="2494" y="7765"/>
                    <a:pt x="1704" y="6342"/>
                  </a:cubicBezTo>
                  <a:cubicBezTo>
                    <a:pt x="1465" y="5675"/>
                    <a:pt x="1656" y="3508"/>
                    <a:pt x="2608" y="2282"/>
                  </a:cubicBezTo>
                  <a:cubicBezTo>
                    <a:pt x="2985" y="1766"/>
                    <a:pt x="4043" y="1358"/>
                    <a:pt x="5251" y="1358"/>
                  </a:cubicBezTo>
                  <a:cubicBezTo>
                    <a:pt x="5800" y="1358"/>
                    <a:pt x="6381" y="1442"/>
                    <a:pt x="6942" y="1639"/>
                  </a:cubicBezTo>
                  <a:cubicBezTo>
                    <a:pt x="7374" y="1705"/>
                    <a:pt x="7814" y="2030"/>
                    <a:pt x="8243" y="2030"/>
                  </a:cubicBezTo>
                  <a:cubicBezTo>
                    <a:pt x="8358" y="2030"/>
                    <a:pt x="8472" y="2007"/>
                    <a:pt x="8585" y="1949"/>
                  </a:cubicBezTo>
                  <a:cubicBezTo>
                    <a:pt x="9097" y="1675"/>
                    <a:pt x="8990" y="841"/>
                    <a:pt x="8419" y="699"/>
                  </a:cubicBezTo>
                  <a:cubicBezTo>
                    <a:pt x="7412" y="291"/>
                    <a:pt x="6219" y="0"/>
                    <a:pt x="5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1FE50A85-B4E7-47F3-BE92-9BD8FCD091FD}"/>
              </a:ext>
            </a:extLst>
          </p:cNvPr>
          <p:cNvPicPr>
            <a:picLocks noChangeAspect="1"/>
          </p:cNvPicPr>
          <p:nvPr/>
        </p:nvPicPr>
        <p:blipFill>
          <a:blip r:embed="rId3"/>
          <a:stretch>
            <a:fillRect/>
          </a:stretch>
        </p:blipFill>
        <p:spPr>
          <a:xfrm>
            <a:off x="738350" y="1438908"/>
            <a:ext cx="7713375" cy="1566513"/>
          </a:xfrm>
          <a:prstGeom prst="rect">
            <a:avLst/>
          </a:prstGeom>
        </p:spPr>
      </p:pic>
      <p:grpSp>
        <p:nvGrpSpPr>
          <p:cNvPr id="115" name="Google Shape;554;p25">
            <a:extLst>
              <a:ext uri="{FF2B5EF4-FFF2-40B4-BE49-F238E27FC236}">
                <a16:creationId xmlns:a16="http://schemas.microsoft.com/office/drawing/2014/main" id="{CF8307F8-C28E-4DB8-A249-47F085AA30FF}"/>
              </a:ext>
            </a:extLst>
          </p:cNvPr>
          <p:cNvGrpSpPr/>
          <p:nvPr/>
        </p:nvGrpSpPr>
        <p:grpSpPr>
          <a:xfrm>
            <a:off x="296342" y="794810"/>
            <a:ext cx="403659" cy="398069"/>
            <a:chOff x="588850" y="618775"/>
            <a:chExt cx="703975" cy="694225"/>
          </a:xfrm>
        </p:grpSpPr>
        <p:sp>
          <p:nvSpPr>
            <p:cNvPr id="116" name="Google Shape;555;p25">
              <a:extLst>
                <a:ext uri="{FF2B5EF4-FFF2-40B4-BE49-F238E27FC236}">
                  <a16:creationId xmlns:a16="http://schemas.microsoft.com/office/drawing/2014/main" id="{86BE7CB7-28D5-4AA2-9F41-231188C04C9F}"/>
                </a:ext>
              </a:extLst>
            </p:cNvPr>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556;p25">
              <a:extLst>
                <a:ext uri="{FF2B5EF4-FFF2-40B4-BE49-F238E27FC236}">
                  <a16:creationId xmlns:a16="http://schemas.microsoft.com/office/drawing/2014/main" id="{5597A2C2-C8FC-445D-8400-B1912412D082}"/>
                </a:ext>
              </a:extLst>
            </p:cNvPr>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462;p25">
            <a:extLst>
              <a:ext uri="{FF2B5EF4-FFF2-40B4-BE49-F238E27FC236}">
                <a16:creationId xmlns:a16="http://schemas.microsoft.com/office/drawing/2014/main" id="{531FE666-7D42-4D81-82AC-1AC6309C5789}"/>
              </a:ext>
            </a:extLst>
          </p:cNvPr>
          <p:cNvGrpSpPr/>
          <p:nvPr/>
        </p:nvGrpSpPr>
        <p:grpSpPr>
          <a:xfrm>
            <a:off x="717013" y="2860204"/>
            <a:ext cx="835654" cy="2095702"/>
            <a:chOff x="748750" y="1774700"/>
            <a:chExt cx="478775" cy="1200700"/>
          </a:xfrm>
        </p:grpSpPr>
        <p:sp>
          <p:nvSpPr>
            <p:cNvPr id="119" name="Google Shape;463;p25">
              <a:extLst>
                <a:ext uri="{FF2B5EF4-FFF2-40B4-BE49-F238E27FC236}">
                  <a16:creationId xmlns:a16="http://schemas.microsoft.com/office/drawing/2014/main" id="{AF3D930A-AC9F-4265-929C-F69CF2BA2276}"/>
                </a:ext>
              </a:extLst>
            </p:cNvPr>
            <p:cNvSpPr/>
            <p:nvPr/>
          </p:nvSpPr>
          <p:spPr>
            <a:xfrm>
              <a:off x="836150" y="2317200"/>
              <a:ext cx="25" cy="25"/>
            </a:xfrm>
            <a:custGeom>
              <a:avLst/>
              <a:gdLst/>
              <a:ahLst/>
              <a:cxnLst/>
              <a:rect l="l" t="t" r="r" b="b"/>
              <a:pathLst>
                <a:path w="1" h="1" extrusionOk="0">
                  <a:moveTo>
                    <a:pt x="0" y="0"/>
                  </a:moveTo>
                  <a:lnTo>
                    <a:pt x="0" y="0"/>
                  </a:lnTo>
                  <a:lnTo>
                    <a:pt x="0" y="0"/>
                  </a:lnTo>
                  <a:cubicBezTo>
                    <a:pt x="0" y="0"/>
                    <a:pt x="0" y="0"/>
                    <a:pt x="0" y="0"/>
                  </a:cubicBezTo>
                  <a:close/>
                </a:path>
              </a:pathLst>
            </a:custGeom>
            <a:solidFill>
              <a:srgbClr val="F28D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464;p25">
              <a:extLst>
                <a:ext uri="{FF2B5EF4-FFF2-40B4-BE49-F238E27FC236}">
                  <a16:creationId xmlns:a16="http://schemas.microsoft.com/office/drawing/2014/main" id="{BDB52933-0088-4778-A68E-CDF143DD7A08}"/>
                </a:ext>
              </a:extLst>
            </p:cNvPr>
            <p:cNvSpPr/>
            <p:nvPr/>
          </p:nvSpPr>
          <p:spPr>
            <a:xfrm>
              <a:off x="811075" y="2042925"/>
              <a:ext cx="374650" cy="453650"/>
            </a:xfrm>
            <a:custGeom>
              <a:avLst/>
              <a:gdLst/>
              <a:ahLst/>
              <a:cxnLst/>
              <a:rect l="l" t="t" r="r" b="b"/>
              <a:pathLst>
                <a:path w="14986" h="18146" extrusionOk="0">
                  <a:moveTo>
                    <a:pt x="10737" y="1"/>
                  </a:moveTo>
                  <a:cubicBezTo>
                    <a:pt x="10673" y="1"/>
                    <a:pt x="10600" y="18"/>
                    <a:pt x="10517" y="59"/>
                  </a:cubicBezTo>
                  <a:cubicBezTo>
                    <a:pt x="10274" y="211"/>
                    <a:pt x="10092" y="637"/>
                    <a:pt x="10031" y="637"/>
                  </a:cubicBezTo>
                  <a:cubicBezTo>
                    <a:pt x="9757" y="941"/>
                    <a:pt x="9484" y="1245"/>
                    <a:pt x="9241" y="1579"/>
                  </a:cubicBezTo>
                  <a:cubicBezTo>
                    <a:pt x="9180" y="1640"/>
                    <a:pt x="9149" y="1670"/>
                    <a:pt x="9149" y="1670"/>
                  </a:cubicBezTo>
                  <a:cubicBezTo>
                    <a:pt x="8602" y="2278"/>
                    <a:pt x="8238" y="2916"/>
                    <a:pt x="7782" y="3464"/>
                  </a:cubicBezTo>
                  <a:cubicBezTo>
                    <a:pt x="7630" y="3707"/>
                    <a:pt x="7387" y="3950"/>
                    <a:pt x="7508" y="4284"/>
                  </a:cubicBezTo>
                  <a:cubicBezTo>
                    <a:pt x="7538" y="4406"/>
                    <a:pt x="7569" y="4406"/>
                    <a:pt x="7538" y="4649"/>
                  </a:cubicBezTo>
                  <a:cubicBezTo>
                    <a:pt x="7447" y="4953"/>
                    <a:pt x="7204" y="5287"/>
                    <a:pt x="6353" y="5439"/>
                  </a:cubicBezTo>
                  <a:cubicBezTo>
                    <a:pt x="6292" y="5470"/>
                    <a:pt x="6262" y="5470"/>
                    <a:pt x="6201" y="5470"/>
                  </a:cubicBezTo>
                  <a:lnTo>
                    <a:pt x="6019" y="5470"/>
                  </a:lnTo>
                  <a:cubicBezTo>
                    <a:pt x="5867" y="5378"/>
                    <a:pt x="5897" y="5378"/>
                    <a:pt x="5806" y="5287"/>
                  </a:cubicBezTo>
                  <a:cubicBezTo>
                    <a:pt x="5689" y="5206"/>
                    <a:pt x="5564" y="5178"/>
                    <a:pt x="5434" y="5178"/>
                  </a:cubicBezTo>
                  <a:cubicBezTo>
                    <a:pt x="5227" y="5178"/>
                    <a:pt x="5009" y="5250"/>
                    <a:pt x="4803" y="5287"/>
                  </a:cubicBezTo>
                  <a:cubicBezTo>
                    <a:pt x="4165" y="5439"/>
                    <a:pt x="3557" y="5682"/>
                    <a:pt x="3010" y="6017"/>
                  </a:cubicBezTo>
                  <a:cubicBezTo>
                    <a:pt x="2645" y="6290"/>
                    <a:pt x="2371" y="6442"/>
                    <a:pt x="1915" y="6898"/>
                  </a:cubicBezTo>
                  <a:cubicBezTo>
                    <a:pt x="1672" y="7202"/>
                    <a:pt x="1429" y="7537"/>
                    <a:pt x="1247" y="7901"/>
                  </a:cubicBezTo>
                  <a:cubicBezTo>
                    <a:pt x="1064" y="8144"/>
                    <a:pt x="882" y="8448"/>
                    <a:pt x="699" y="8752"/>
                  </a:cubicBezTo>
                  <a:cubicBezTo>
                    <a:pt x="396" y="9360"/>
                    <a:pt x="213" y="9786"/>
                    <a:pt x="92" y="10546"/>
                  </a:cubicBezTo>
                  <a:cubicBezTo>
                    <a:pt x="61" y="10728"/>
                    <a:pt x="0" y="10941"/>
                    <a:pt x="92" y="11123"/>
                  </a:cubicBezTo>
                  <a:cubicBezTo>
                    <a:pt x="304" y="11366"/>
                    <a:pt x="547" y="11427"/>
                    <a:pt x="639" y="11549"/>
                  </a:cubicBezTo>
                  <a:cubicBezTo>
                    <a:pt x="1277" y="11974"/>
                    <a:pt x="1946" y="12369"/>
                    <a:pt x="2645" y="12704"/>
                  </a:cubicBezTo>
                  <a:cubicBezTo>
                    <a:pt x="2837" y="12800"/>
                    <a:pt x="3030" y="12860"/>
                    <a:pt x="3207" y="12860"/>
                  </a:cubicBezTo>
                  <a:cubicBezTo>
                    <a:pt x="3309" y="12860"/>
                    <a:pt x="3407" y="12840"/>
                    <a:pt x="3496" y="12795"/>
                  </a:cubicBezTo>
                  <a:cubicBezTo>
                    <a:pt x="3526" y="13281"/>
                    <a:pt x="3557" y="13737"/>
                    <a:pt x="3587" y="14376"/>
                  </a:cubicBezTo>
                  <a:cubicBezTo>
                    <a:pt x="3648" y="15318"/>
                    <a:pt x="3678" y="16230"/>
                    <a:pt x="3800" y="16929"/>
                  </a:cubicBezTo>
                  <a:cubicBezTo>
                    <a:pt x="3800" y="16959"/>
                    <a:pt x="3800" y="17020"/>
                    <a:pt x="3800" y="17050"/>
                  </a:cubicBezTo>
                  <a:cubicBezTo>
                    <a:pt x="3830" y="17142"/>
                    <a:pt x="3830" y="17233"/>
                    <a:pt x="3861" y="17294"/>
                  </a:cubicBezTo>
                  <a:cubicBezTo>
                    <a:pt x="3921" y="17658"/>
                    <a:pt x="3861" y="17689"/>
                    <a:pt x="4073" y="17962"/>
                  </a:cubicBezTo>
                  <a:cubicBezTo>
                    <a:pt x="4213" y="18102"/>
                    <a:pt x="4392" y="18146"/>
                    <a:pt x="4583" y="18146"/>
                  </a:cubicBezTo>
                  <a:cubicBezTo>
                    <a:pt x="4806" y="18146"/>
                    <a:pt x="5046" y="18086"/>
                    <a:pt x="5259" y="18053"/>
                  </a:cubicBezTo>
                  <a:cubicBezTo>
                    <a:pt x="5958" y="17962"/>
                    <a:pt x="6627" y="17749"/>
                    <a:pt x="7326" y="17567"/>
                  </a:cubicBezTo>
                  <a:cubicBezTo>
                    <a:pt x="8177" y="17415"/>
                    <a:pt x="8997" y="17172"/>
                    <a:pt x="9818" y="16929"/>
                  </a:cubicBezTo>
                  <a:cubicBezTo>
                    <a:pt x="10578" y="16746"/>
                    <a:pt x="11308" y="16534"/>
                    <a:pt x="12037" y="16199"/>
                  </a:cubicBezTo>
                  <a:cubicBezTo>
                    <a:pt x="12159" y="16138"/>
                    <a:pt x="13040" y="15835"/>
                    <a:pt x="13435" y="15561"/>
                  </a:cubicBezTo>
                  <a:cubicBezTo>
                    <a:pt x="13800" y="15348"/>
                    <a:pt x="14165" y="15075"/>
                    <a:pt x="14469" y="14801"/>
                  </a:cubicBezTo>
                  <a:cubicBezTo>
                    <a:pt x="14712" y="14588"/>
                    <a:pt x="14985" y="14345"/>
                    <a:pt x="14955" y="14011"/>
                  </a:cubicBezTo>
                  <a:cubicBezTo>
                    <a:pt x="14864" y="13281"/>
                    <a:pt x="14469" y="12673"/>
                    <a:pt x="14134" y="12065"/>
                  </a:cubicBezTo>
                  <a:cubicBezTo>
                    <a:pt x="14074" y="12005"/>
                    <a:pt x="14043" y="11944"/>
                    <a:pt x="14013" y="11883"/>
                  </a:cubicBezTo>
                  <a:cubicBezTo>
                    <a:pt x="13800" y="11397"/>
                    <a:pt x="13557" y="10880"/>
                    <a:pt x="13344" y="10485"/>
                  </a:cubicBezTo>
                  <a:cubicBezTo>
                    <a:pt x="13344" y="10424"/>
                    <a:pt x="13314" y="10363"/>
                    <a:pt x="13283" y="10333"/>
                  </a:cubicBezTo>
                  <a:cubicBezTo>
                    <a:pt x="13071" y="9907"/>
                    <a:pt x="12888" y="9482"/>
                    <a:pt x="12645" y="9087"/>
                  </a:cubicBezTo>
                  <a:cubicBezTo>
                    <a:pt x="12402" y="8692"/>
                    <a:pt x="12341" y="8692"/>
                    <a:pt x="12219" y="8509"/>
                  </a:cubicBezTo>
                  <a:cubicBezTo>
                    <a:pt x="12159" y="8388"/>
                    <a:pt x="12037" y="8296"/>
                    <a:pt x="11946" y="8205"/>
                  </a:cubicBezTo>
                  <a:cubicBezTo>
                    <a:pt x="12098" y="8023"/>
                    <a:pt x="12219" y="7841"/>
                    <a:pt x="12341" y="7628"/>
                  </a:cubicBezTo>
                  <a:cubicBezTo>
                    <a:pt x="12645" y="7081"/>
                    <a:pt x="12888" y="6473"/>
                    <a:pt x="13101" y="5865"/>
                  </a:cubicBezTo>
                  <a:cubicBezTo>
                    <a:pt x="13405" y="4710"/>
                    <a:pt x="13587" y="4071"/>
                    <a:pt x="13557" y="3190"/>
                  </a:cubicBezTo>
                  <a:cubicBezTo>
                    <a:pt x="13526" y="2795"/>
                    <a:pt x="13587" y="2825"/>
                    <a:pt x="13466" y="2552"/>
                  </a:cubicBezTo>
                  <a:cubicBezTo>
                    <a:pt x="13283" y="2248"/>
                    <a:pt x="12493" y="1670"/>
                    <a:pt x="12067" y="1184"/>
                  </a:cubicBezTo>
                  <a:cubicBezTo>
                    <a:pt x="11794" y="941"/>
                    <a:pt x="11338" y="485"/>
                    <a:pt x="11247" y="394"/>
                  </a:cubicBezTo>
                  <a:cubicBezTo>
                    <a:pt x="11124" y="296"/>
                    <a:pt x="11002" y="1"/>
                    <a:pt x="107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465;p25">
              <a:extLst>
                <a:ext uri="{FF2B5EF4-FFF2-40B4-BE49-F238E27FC236}">
                  <a16:creationId xmlns:a16="http://schemas.microsoft.com/office/drawing/2014/main" id="{35867129-B9A9-49CB-98C8-F5E7B453010A}"/>
                </a:ext>
              </a:extLst>
            </p:cNvPr>
            <p:cNvSpPr/>
            <p:nvPr/>
          </p:nvSpPr>
          <p:spPr>
            <a:xfrm>
              <a:off x="902250" y="2418575"/>
              <a:ext cx="325275" cy="272725"/>
            </a:xfrm>
            <a:custGeom>
              <a:avLst/>
              <a:gdLst/>
              <a:ahLst/>
              <a:cxnLst/>
              <a:rect l="l" t="t" r="r" b="b"/>
              <a:pathLst>
                <a:path w="13011" h="10909" extrusionOk="0">
                  <a:moveTo>
                    <a:pt x="10645" y="0"/>
                  </a:moveTo>
                  <a:cubicBezTo>
                    <a:pt x="10521" y="0"/>
                    <a:pt x="10383" y="52"/>
                    <a:pt x="10244" y="140"/>
                  </a:cubicBezTo>
                  <a:cubicBezTo>
                    <a:pt x="9940" y="353"/>
                    <a:pt x="9849" y="383"/>
                    <a:pt x="9697" y="444"/>
                  </a:cubicBezTo>
                  <a:cubicBezTo>
                    <a:pt x="9302" y="596"/>
                    <a:pt x="8451" y="1112"/>
                    <a:pt x="7813" y="1416"/>
                  </a:cubicBezTo>
                  <a:cubicBezTo>
                    <a:pt x="7509" y="1508"/>
                    <a:pt x="7205" y="1629"/>
                    <a:pt x="6901" y="1720"/>
                  </a:cubicBezTo>
                  <a:cubicBezTo>
                    <a:pt x="6141" y="1964"/>
                    <a:pt x="5411" y="2237"/>
                    <a:pt x="4682" y="2480"/>
                  </a:cubicBezTo>
                  <a:cubicBezTo>
                    <a:pt x="4104" y="2632"/>
                    <a:pt x="3223" y="2815"/>
                    <a:pt x="2949" y="2845"/>
                  </a:cubicBezTo>
                  <a:cubicBezTo>
                    <a:pt x="2767" y="2906"/>
                    <a:pt x="2007" y="2906"/>
                    <a:pt x="1521" y="2936"/>
                  </a:cubicBezTo>
                  <a:cubicBezTo>
                    <a:pt x="1369" y="2936"/>
                    <a:pt x="1490" y="2906"/>
                    <a:pt x="1156" y="2875"/>
                  </a:cubicBezTo>
                  <a:cubicBezTo>
                    <a:pt x="1125" y="2875"/>
                    <a:pt x="1065" y="2875"/>
                    <a:pt x="1034" y="2906"/>
                  </a:cubicBezTo>
                  <a:cubicBezTo>
                    <a:pt x="913" y="2906"/>
                    <a:pt x="822" y="2936"/>
                    <a:pt x="761" y="3027"/>
                  </a:cubicBezTo>
                  <a:cubicBezTo>
                    <a:pt x="670" y="3027"/>
                    <a:pt x="548" y="3119"/>
                    <a:pt x="548" y="3240"/>
                  </a:cubicBezTo>
                  <a:cubicBezTo>
                    <a:pt x="548" y="5094"/>
                    <a:pt x="366" y="6097"/>
                    <a:pt x="214" y="7860"/>
                  </a:cubicBezTo>
                  <a:cubicBezTo>
                    <a:pt x="183" y="8651"/>
                    <a:pt x="92" y="9015"/>
                    <a:pt x="92" y="9897"/>
                  </a:cubicBezTo>
                  <a:cubicBezTo>
                    <a:pt x="1" y="10687"/>
                    <a:pt x="487" y="10809"/>
                    <a:pt x="1156" y="10869"/>
                  </a:cubicBezTo>
                  <a:cubicBezTo>
                    <a:pt x="1472" y="10869"/>
                    <a:pt x="1808" y="10908"/>
                    <a:pt x="2131" y="10908"/>
                  </a:cubicBezTo>
                  <a:cubicBezTo>
                    <a:pt x="2212" y="10908"/>
                    <a:pt x="2293" y="10906"/>
                    <a:pt x="2372" y="10900"/>
                  </a:cubicBezTo>
                  <a:cubicBezTo>
                    <a:pt x="3010" y="10839"/>
                    <a:pt x="3618" y="10839"/>
                    <a:pt x="4226" y="10748"/>
                  </a:cubicBezTo>
                  <a:cubicBezTo>
                    <a:pt x="4408" y="10717"/>
                    <a:pt x="4560" y="10657"/>
                    <a:pt x="4712" y="10626"/>
                  </a:cubicBezTo>
                  <a:cubicBezTo>
                    <a:pt x="4864" y="10596"/>
                    <a:pt x="5016" y="10535"/>
                    <a:pt x="5138" y="10444"/>
                  </a:cubicBezTo>
                  <a:cubicBezTo>
                    <a:pt x="5350" y="10292"/>
                    <a:pt x="5411" y="10049"/>
                    <a:pt x="5472" y="9836"/>
                  </a:cubicBezTo>
                  <a:cubicBezTo>
                    <a:pt x="5594" y="9228"/>
                    <a:pt x="5533" y="9380"/>
                    <a:pt x="5594" y="8924"/>
                  </a:cubicBezTo>
                  <a:cubicBezTo>
                    <a:pt x="5685" y="7860"/>
                    <a:pt x="5715" y="6553"/>
                    <a:pt x="5837" y="5824"/>
                  </a:cubicBezTo>
                  <a:cubicBezTo>
                    <a:pt x="5837" y="5733"/>
                    <a:pt x="5867" y="5641"/>
                    <a:pt x="5898" y="5550"/>
                  </a:cubicBezTo>
                  <a:cubicBezTo>
                    <a:pt x="6019" y="5459"/>
                    <a:pt x="6293" y="5337"/>
                    <a:pt x="6597" y="5186"/>
                  </a:cubicBezTo>
                  <a:cubicBezTo>
                    <a:pt x="6627" y="5246"/>
                    <a:pt x="6627" y="5246"/>
                    <a:pt x="6658" y="5459"/>
                  </a:cubicBezTo>
                  <a:cubicBezTo>
                    <a:pt x="6718" y="6310"/>
                    <a:pt x="6931" y="6979"/>
                    <a:pt x="7144" y="7952"/>
                  </a:cubicBezTo>
                  <a:cubicBezTo>
                    <a:pt x="7235" y="8225"/>
                    <a:pt x="7144" y="9319"/>
                    <a:pt x="7782" y="9866"/>
                  </a:cubicBezTo>
                  <a:cubicBezTo>
                    <a:pt x="7933" y="9963"/>
                    <a:pt x="8091" y="9997"/>
                    <a:pt x="8252" y="9997"/>
                  </a:cubicBezTo>
                  <a:cubicBezTo>
                    <a:pt x="8446" y="9997"/>
                    <a:pt x="8646" y="9947"/>
                    <a:pt x="8846" y="9897"/>
                  </a:cubicBezTo>
                  <a:cubicBezTo>
                    <a:pt x="9545" y="9775"/>
                    <a:pt x="9971" y="9593"/>
                    <a:pt x="10457" y="9380"/>
                  </a:cubicBezTo>
                  <a:cubicBezTo>
                    <a:pt x="11126" y="9137"/>
                    <a:pt x="11794" y="8894"/>
                    <a:pt x="12342" y="8468"/>
                  </a:cubicBezTo>
                  <a:cubicBezTo>
                    <a:pt x="13010" y="7982"/>
                    <a:pt x="12524" y="7496"/>
                    <a:pt x="12342" y="7009"/>
                  </a:cubicBezTo>
                  <a:cubicBezTo>
                    <a:pt x="12129" y="6371"/>
                    <a:pt x="12038" y="5733"/>
                    <a:pt x="11855" y="5094"/>
                  </a:cubicBezTo>
                  <a:cubicBezTo>
                    <a:pt x="11490" y="3696"/>
                    <a:pt x="11399" y="2936"/>
                    <a:pt x="11278" y="1812"/>
                  </a:cubicBezTo>
                  <a:cubicBezTo>
                    <a:pt x="11186" y="1173"/>
                    <a:pt x="11095" y="778"/>
                    <a:pt x="11034" y="353"/>
                  </a:cubicBezTo>
                  <a:cubicBezTo>
                    <a:pt x="10963" y="103"/>
                    <a:pt x="10819" y="0"/>
                    <a:pt x="106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466;p25">
              <a:extLst>
                <a:ext uri="{FF2B5EF4-FFF2-40B4-BE49-F238E27FC236}">
                  <a16:creationId xmlns:a16="http://schemas.microsoft.com/office/drawing/2014/main" id="{332D8972-14D5-4331-A992-5096966B8757}"/>
                </a:ext>
              </a:extLst>
            </p:cNvPr>
            <p:cNvSpPr/>
            <p:nvPr/>
          </p:nvSpPr>
          <p:spPr>
            <a:xfrm>
              <a:off x="863500" y="2118100"/>
              <a:ext cx="25" cy="25"/>
            </a:xfrm>
            <a:custGeom>
              <a:avLst/>
              <a:gdLst/>
              <a:ahLst/>
              <a:cxnLst/>
              <a:rect l="l" t="t" r="r" b="b"/>
              <a:pathLst>
                <a:path w="1" h="1" extrusionOk="0">
                  <a:moveTo>
                    <a:pt x="1" y="1"/>
                  </a:moveTo>
                  <a:cubicBezTo>
                    <a:pt x="1" y="1"/>
                    <a:pt x="1" y="1"/>
                    <a:pt x="1" y="1"/>
                  </a:cubicBezTo>
                  <a:cubicBezTo>
                    <a:pt x="1" y="1"/>
                    <a:pt x="1" y="1"/>
                    <a:pt x="1" y="1"/>
                  </a:cubicBezTo>
                  <a:cubicBezTo>
                    <a:pt x="1" y="1"/>
                    <a:pt x="1" y="1"/>
                    <a:pt x="1" y="1"/>
                  </a:cubicBezTo>
                  <a:close/>
                </a:path>
              </a:pathLst>
            </a:custGeom>
            <a:solidFill>
              <a:srgbClr val="FCCF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467;p25">
              <a:extLst>
                <a:ext uri="{FF2B5EF4-FFF2-40B4-BE49-F238E27FC236}">
                  <a16:creationId xmlns:a16="http://schemas.microsoft.com/office/drawing/2014/main" id="{BFBCA00F-F2D0-4804-8F7E-8D7A5EC5D31D}"/>
                </a:ext>
              </a:extLst>
            </p:cNvPr>
            <p:cNvSpPr/>
            <p:nvPr/>
          </p:nvSpPr>
          <p:spPr>
            <a:xfrm>
              <a:off x="802725" y="1918125"/>
              <a:ext cx="251525" cy="265625"/>
            </a:xfrm>
            <a:custGeom>
              <a:avLst/>
              <a:gdLst/>
              <a:ahLst/>
              <a:cxnLst/>
              <a:rect l="l" t="t" r="r" b="b"/>
              <a:pathLst>
                <a:path w="10061" h="10625" extrusionOk="0">
                  <a:moveTo>
                    <a:pt x="6070" y="1"/>
                  </a:moveTo>
                  <a:cubicBezTo>
                    <a:pt x="5294" y="1"/>
                    <a:pt x="4458" y="277"/>
                    <a:pt x="3587" y="705"/>
                  </a:cubicBezTo>
                  <a:cubicBezTo>
                    <a:pt x="2553" y="1191"/>
                    <a:pt x="0" y="2528"/>
                    <a:pt x="213" y="3775"/>
                  </a:cubicBezTo>
                  <a:cubicBezTo>
                    <a:pt x="365" y="4291"/>
                    <a:pt x="638" y="4717"/>
                    <a:pt x="973" y="5355"/>
                  </a:cubicBezTo>
                  <a:cubicBezTo>
                    <a:pt x="1155" y="5750"/>
                    <a:pt x="1125" y="5629"/>
                    <a:pt x="1337" y="6297"/>
                  </a:cubicBezTo>
                  <a:cubicBezTo>
                    <a:pt x="1429" y="6601"/>
                    <a:pt x="1520" y="6905"/>
                    <a:pt x="1581" y="7209"/>
                  </a:cubicBezTo>
                  <a:cubicBezTo>
                    <a:pt x="1611" y="7483"/>
                    <a:pt x="1581" y="7756"/>
                    <a:pt x="1641" y="8030"/>
                  </a:cubicBezTo>
                  <a:cubicBezTo>
                    <a:pt x="1563" y="7986"/>
                    <a:pt x="1484" y="7968"/>
                    <a:pt x="1409" y="7968"/>
                  </a:cubicBezTo>
                  <a:cubicBezTo>
                    <a:pt x="1221" y="7968"/>
                    <a:pt x="1051" y="8082"/>
                    <a:pt x="942" y="8212"/>
                  </a:cubicBezTo>
                  <a:cubicBezTo>
                    <a:pt x="578" y="8608"/>
                    <a:pt x="608" y="9155"/>
                    <a:pt x="881" y="9489"/>
                  </a:cubicBezTo>
                  <a:cubicBezTo>
                    <a:pt x="1110" y="9734"/>
                    <a:pt x="1469" y="9917"/>
                    <a:pt x="1805" y="9917"/>
                  </a:cubicBezTo>
                  <a:cubicBezTo>
                    <a:pt x="2096" y="9917"/>
                    <a:pt x="2368" y="9780"/>
                    <a:pt x="2523" y="9428"/>
                  </a:cubicBezTo>
                  <a:cubicBezTo>
                    <a:pt x="2644" y="9459"/>
                    <a:pt x="2796" y="9489"/>
                    <a:pt x="2888" y="9519"/>
                  </a:cubicBezTo>
                  <a:cubicBezTo>
                    <a:pt x="3739" y="9702"/>
                    <a:pt x="3587" y="9671"/>
                    <a:pt x="4195" y="9732"/>
                  </a:cubicBezTo>
                  <a:cubicBezTo>
                    <a:pt x="4514" y="9770"/>
                    <a:pt x="4833" y="9796"/>
                    <a:pt x="5153" y="9796"/>
                  </a:cubicBezTo>
                  <a:cubicBezTo>
                    <a:pt x="5350" y="9796"/>
                    <a:pt x="5547" y="9786"/>
                    <a:pt x="5745" y="9763"/>
                  </a:cubicBezTo>
                  <a:cubicBezTo>
                    <a:pt x="5745" y="9854"/>
                    <a:pt x="5775" y="9945"/>
                    <a:pt x="5806" y="10006"/>
                  </a:cubicBezTo>
                  <a:cubicBezTo>
                    <a:pt x="5806" y="9985"/>
                    <a:pt x="5791" y="9949"/>
                    <a:pt x="5792" y="9949"/>
                  </a:cubicBezTo>
                  <a:lnTo>
                    <a:pt x="5792" y="9949"/>
                  </a:lnTo>
                  <a:cubicBezTo>
                    <a:pt x="5793" y="9949"/>
                    <a:pt x="5796" y="9956"/>
                    <a:pt x="5806" y="9975"/>
                  </a:cubicBezTo>
                  <a:cubicBezTo>
                    <a:pt x="5836" y="10127"/>
                    <a:pt x="5927" y="10279"/>
                    <a:pt x="6049" y="10401"/>
                  </a:cubicBezTo>
                  <a:cubicBezTo>
                    <a:pt x="6198" y="10550"/>
                    <a:pt x="6421" y="10624"/>
                    <a:pt x="6646" y="10624"/>
                  </a:cubicBezTo>
                  <a:cubicBezTo>
                    <a:pt x="6742" y="10624"/>
                    <a:pt x="6839" y="10611"/>
                    <a:pt x="6930" y="10583"/>
                  </a:cubicBezTo>
                  <a:cubicBezTo>
                    <a:pt x="7204" y="10492"/>
                    <a:pt x="7538" y="10401"/>
                    <a:pt x="7751" y="10158"/>
                  </a:cubicBezTo>
                  <a:cubicBezTo>
                    <a:pt x="7994" y="9854"/>
                    <a:pt x="8116" y="9398"/>
                    <a:pt x="8055" y="9003"/>
                  </a:cubicBezTo>
                  <a:cubicBezTo>
                    <a:pt x="8024" y="8911"/>
                    <a:pt x="8024" y="8851"/>
                    <a:pt x="7994" y="8820"/>
                  </a:cubicBezTo>
                  <a:cubicBezTo>
                    <a:pt x="8176" y="8638"/>
                    <a:pt x="8389" y="8425"/>
                    <a:pt x="8541" y="8212"/>
                  </a:cubicBezTo>
                  <a:cubicBezTo>
                    <a:pt x="9271" y="7361"/>
                    <a:pt x="9727" y="6297"/>
                    <a:pt x="9939" y="5234"/>
                  </a:cubicBezTo>
                  <a:cubicBezTo>
                    <a:pt x="10061" y="4018"/>
                    <a:pt x="9757" y="3501"/>
                    <a:pt x="9362" y="2680"/>
                  </a:cubicBezTo>
                  <a:cubicBezTo>
                    <a:pt x="9119" y="2194"/>
                    <a:pt x="8724" y="1586"/>
                    <a:pt x="8541" y="1373"/>
                  </a:cubicBezTo>
                  <a:cubicBezTo>
                    <a:pt x="8541" y="1351"/>
                    <a:pt x="8507" y="1328"/>
                    <a:pt x="8490" y="1305"/>
                  </a:cubicBezTo>
                  <a:lnTo>
                    <a:pt x="8490" y="1305"/>
                  </a:lnTo>
                  <a:cubicBezTo>
                    <a:pt x="8501" y="1316"/>
                    <a:pt x="8510" y="1325"/>
                    <a:pt x="8514" y="1325"/>
                  </a:cubicBezTo>
                  <a:cubicBezTo>
                    <a:pt x="8516" y="1325"/>
                    <a:pt x="8515" y="1322"/>
                    <a:pt x="8511" y="1313"/>
                  </a:cubicBezTo>
                  <a:cubicBezTo>
                    <a:pt x="8328" y="1069"/>
                    <a:pt x="8116" y="857"/>
                    <a:pt x="7903" y="674"/>
                  </a:cubicBezTo>
                  <a:cubicBezTo>
                    <a:pt x="7345" y="200"/>
                    <a:pt x="6729" y="1"/>
                    <a:pt x="6070" y="1"/>
                  </a:cubicBezTo>
                  <a:close/>
                </a:path>
              </a:pathLst>
            </a:custGeom>
            <a:solidFill>
              <a:srgbClr val="FCCF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468;p25">
              <a:extLst>
                <a:ext uri="{FF2B5EF4-FFF2-40B4-BE49-F238E27FC236}">
                  <a16:creationId xmlns:a16="http://schemas.microsoft.com/office/drawing/2014/main" id="{97A7F33E-4180-4495-A9F5-6780B55DEB67}"/>
                </a:ext>
              </a:extLst>
            </p:cNvPr>
            <p:cNvSpPr/>
            <p:nvPr/>
          </p:nvSpPr>
          <p:spPr>
            <a:xfrm>
              <a:off x="909100" y="2037125"/>
              <a:ext cx="89700" cy="71200"/>
            </a:xfrm>
            <a:custGeom>
              <a:avLst/>
              <a:gdLst/>
              <a:ahLst/>
              <a:cxnLst/>
              <a:rect l="l" t="t" r="r" b="b"/>
              <a:pathLst>
                <a:path w="3588" h="2848" extrusionOk="0">
                  <a:moveTo>
                    <a:pt x="2877" y="1"/>
                  </a:moveTo>
                  <a:cubicBezTo>
                    <a:pt x="2755" y="1"/>
                    <a:pt x="2616" y="32"/>
                    <a:pt x="2462" y="109"/>
                  </a:cubicBezTo>
                  <a:cubicBezTo>
                    <a:pt x="2280" y="200"/>
                    <a:pt x="2067" y="443"/>
                    <a:pt x="1763" y="686"/>
                  </a:cubicBezTo>
                  <a:cubicBezTo>
                    <a:pt x="1459" y="899"/>
                    <a:pt x="821" y="1446"/>
                    <a:pt x="578" y="1446"/>
                  </a:cubicBezTo>
                  <a:cubicBezTo>
                    <a:pt x="487" y="1446"/>
                    <a:pt x="426" y="1477"/>
                    <a:pt x="365" y="1568"/>
                  </a:cubicBezTo>
                  <a:cubicBezTo>
                    <a:pt x="352" y="1566"/>
                    <a:pt x="338" y="1565"/>
                    <a:pt x="325" y="1565"/>
                  </a:cubicBezTo>
                  <a:cubicBezTo>
                    <a:pt x="161" y="1565"/>
                    <a:pt x="31" y="1733"/>
                    <a:pt x="31" y="1902"/>
                  </a:cubicBezTo>
                  <a:cubicBezTo>
                    <a:pt x="31" y="1933"/>
                    <a:pt x="31" y="1963"/>
                    <a:pt x="31" y="2024"/>
                  </a:cubicBezTo>
                  <a:cubicBezTo>
                    <a:pt x="0" y="2206"/>
                    <a:pt x="122" y="2449"/>
                    <a:pt x="274" y="2601"/>
                  </a:cubicBezTo>
                  <a:cubicBezTo>
                    <a:pt x="396" y="2692"/>
                    <a:pt x="517" y="2784"/>
                    <a:pt x="669" y="2814"/>
                  </a:cubicBezTo>
                  <a:cubicBezTo>
                    <a:pt x="730" y="2814"/>
                    <a:pt x="750" y="2828"/>
                    <a:pt x="775" y="2828"/>
                  </a:cubicBezTo>
                  <a:cubicBezTo>
                    <a:pt x="787" y="2828"/>
                    <a:pt x="801" y="2824"/>
                    <a:pt x="821" y="2814"/>
                  </a:cubicBezTo>
                  <a:cubicBezTo>
                    <a:pt x="856" y="2837"/>
                    <a:pt x="891" y="2847"/>
                    <a:pt x="926" y="2847"/>
                  </a:cubicBezTo>
                  <a:cubicBezTo>
                    <a:pt x="982" y="2847"/>
                    <a:pt x="1038" y="2821"/>
                    <a:pt x="1095" y="2784"/>
                  </a:cubicBezTo>
                  <a:cubicBezTo>
                    <a:pt x="1125" y="2723"/>
                    <a:pt x="1186" y="2632"/>
                    <a:pt x="1186" y="2541"/>
                  </a:cubicBezTo>
                  <a:cubicBezTo>
                    <a:pt x="1216" y="2510"/>
                    <a:pt x="1247" y="2419"/>
                    <a:pt x="1307" y="2358"/>
                  </a:cubicBezTo>
                  <a:cubicBezTo>
                    <a:pt x="1338" y="2297"/>
                    <a:pt x="1490" y="2085"/>
                    <a:pt x="1551" y="1963"/>
                  </a:cubicBezTo>
                  <a:lnTo>
                    <a:pt x="1581" y="1963"/>
                  </a:lnTo>
                  <a:cubicBezTo>
                    <a:pt x="2007" y="1689"/>
                    <a:pt x="2371" y="1568"/>
                    <a:pt x="2706" y="1537"/>
                  </a:cubicBezTo>
                  <a:lnTo>
                    <a:pt x="2827" y="1537"/>
                  </a:lnTo>
                  <a:cubicBezTo>
                    <a:pt x="2827" y="1537"/>
                    <a:pt x="2827" y="1537"/>
                    <a:pt x="2827" y="1568"/>
                  </a:cubicBezTo>
                  <a:lnTo>
                    <a:pt x="2858" y="1568"/>
                  </a:lnTo>
                  <a:cubicBezTo>
                    <a:pt x="2858" y="1598"/>
                    <a:pt x="2888" y="1629"/>
                    <a:pt x="2918" y="1659"/>
                  </a:cubicBezTo>
                  <a:cubicBezTo>
                    <a:pt x="2983" y="1681"/>
                    <a:pt x="3063" y="1702"/>
                    <a:pt x="3136" y="1702"/>
                  </a:cubicBezTo>
                  <a:cubicBezTo>
                    <a:pt x="3166" y="1702"/>
                    <a:pt x="3196" y="1698"/>
                    <a:pt x="3222" y="1689"/>
                  </a:cubicBezTo>
                  <a:cubicBezTo>
                    <a:pt x="3283" y="1659"/>
                    <a:pt x="3344" y="1629"/>
                    <a:pt x="3405" y="1568"/>
                  </a:cubicBezTo>
                  <a:cubicBezTo>
                    <a:pt x="3405" y="1537"/>
                    <a:pt x="3466" y="1416"/>
                    <a:pt x="3466" y="1416"/>
                  </a:cubicBezTo>
                  <a:cubicBezTo>
                    <a:pt x="3526" y="1234"/>
                    <a:pt x="3587" y="626"/>
                    <a:pt x="3466" y="382"/>
                  </a:cubicBezTo>
                  <a:cubicBezTo>
                    <a:pt x="3400" y="207"/>
                    <a:pt x="3193" y="1"/>
                    <a:pt x="2877" y="1"/>
                  </a:cubicBezTo>
                  <a:close/>
                </a:path>
              </a:pathLst>
            </a:custGeom>
            <a:solidFill>
              <a:srgbClr val="4235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469;p25">
              <a:extLst>
                <a:ext uri="{FF2B5EF4-FFF2-40B4-BE49-F238E27FC236}">
                  <a16:creationId xmlns:a16="http://schemas.microsoft.com/office/drawing/2014/main" id="{ECF29D04-5C21-423C-A2B9-DF03704DEDE8}"/>
                </a:ext>
              </a:extLst>
            </p:cNvPr>
            <p:cNvSpPr/>
            <p:nvPr/>
          </p:nvSpPr>
          <p:spPr>
            <a:xfrm>
              <a:off x="935700" y="2078250"/>
              <a:ext cx="52450" cy="32350"/>
            </a:xfrm>
            <a:custGeom>
              <a:avLst/>
              <a:gdLst/>
              <a:ahLst/>
              <a:cxnLst/>
              <a:rect l="l" t="t" r="r" b="b"/>
              <a:pathLst>
                <a:path w="2098" h="1294" extrusionOk="0">
                  <a:moveTo>
                    <a:pt x="1499" y="1"/>
                  </a:moveTo>
                  <a:cubicBezTo>
                    <a:pt x="1452" y="1"/>
                    <a:pt x="1409" y="4"/>
                    <a:pt x="1368" y="14"/>
                  </a:cubicBezTo>
                  <a:cubicBezTo>
                    <a:pt x="1155" y="14"/>
                    <a:pt x="973" y="105"/>
                    <a:pt x="791" y="196"/>
                  </a:cubicBezTo>
                  <a:cubicBezTo>
                    <a:pt x="517" y="318"/>
                    <a:pt x="304" y="531"/>
                    <a:pt x="152" y="774"/>
                  </a:cubicBezTo>
                  <a:cubicBezTo>
                    <a:pt x="91" y="896"/>
                    <a:pt x="0" y="1017"/>
                    <a:pt x="0" y="1139"/>
                  </a:cubicBezTo>
                  <a:cubicBezTo>
                    <a:pt x="0" y="1169"/>
                    <a:pt x="31" y="1230"/>
                    <a:pt x="91" y="1230"/>
                  </a:cubicBezTo>
                  <a:cubicBezTo>
                    <a:pt x="129" y="1267"/>
                    <a:pt x="178" y="1293"/>
                    <a:pt x="239" y="1293"/>
                  </a:cubicBezTo>
                  <a:cubicBezTo>
                    <a:pt x="277" y="1293"/>
                    <a:pt x="319" y="1283"/>
                    <a:pt x="365" y="1260"/>
                  </a:cubicBezTo>
                  <a:lnTo>
                    <a:pt x="426" y="1260"/>
                  </a:lnTo>
                  <a:cubicBezTo>
                    <a:pt x="821" y="1199"/>
                    <a:pt x="973" y="1108"/>
                    <a:pt x="1277" y="956"/>
                  </a:cubicBezTo>
                  <a:cubicBezTo>
                    <a:pt x="1581" y="713"/>
                    <a:pt x="1642" y="683"/>
                    <a:pt x="1824" y="531"/>
                  </a:cubicBezTo>
                  <a:cubicBezTo>
                    <a:pt x="1885" y="470"/>
                    <a:pt x="2006" y="348"/>
                    <a:pt x="2037" y="318"/>
                  </a:cubicBezTo>
                  <a:lnTo>
                    <a:pt x="2037" y="288"/>
                  </a:lnTo>
                  <a:cubicBezTo>
                    <a:pt x="2098" y="227"/>
                    <a:pt x="2098" y="136"/>
                    <a:pt x="2037" y="75"/>
                  </a:cubicBezTo>
                  <a:cubicBezTo>
                    <a:pt x="2006" y="44"/>
                    <a:pt x="1976" y="44"/>
                    <a:pt x="1946" y="44"/>
                  </a:cubicBezTo>
                  <a:cubicBezTo>
                    <a:pt x="1926" y="44"/>
                    <a:pt x="1883" y="32"/>
                    <a:pt x="1869" y="31"/>
                  </a:cubicBezTo>
                  <a:lnTo>
                    <a:pt x="1869" y="31"/>
                  </a:lnTo>
                  <a:cubicBezTo>
                    <a:pt x="1844" y="14"/>
                    <a:pt x="1819" y="14"/>
                    <a:pt x="1794" y="14"/>
                  </a:cubicBezTo>
                  <a:cubicBezTo>
                    <a:pt x="1692" y="14"/>
                    <a:pt x="1591" y="1"/>
                    <a:pt x="14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470;p25">
              <a:extLst>
                <a:ext uri="{FF2B5EF4-FFF2-40B4-BE49-F238E27FC236}">
                  <a16:creationId xmlns:a16="http://schemas.microsoft.com/office/drawing/2014/main" id="{3B479EB4-56D4-4206-8269-8CB4C44936C2}"/>
                </a:ext>
              </a:extLst>
            </p:cNvPr>
            <p:cNvSpPr/>
            <p:nvPr/>
          </p:nvSpPr>
          <p:spPr>
            <a:xfrm>
              <a:off x="983725" y="1997250"/>
              <a:ext cx="59900" cy="54000"/>
            </a:xfrm>
            <a:custGeom>
              <a:avLst/>
              <a:gdLst/>
              <a:ahLst/>
              <a:cxnLst/>
              <a:rect l="l" t="t" r="r" b="b"/>
              <a:pathLst>
                <a:path w="2396" h="2160" extrusionOk="0">
                  <a:moveTo>
                    <a:pt x="1410" y="1"/>
                  </a:moveTo>
                  <a:cubicBezTo>
                    <a:pt x="582" y="1"/>
                    <a:pt x="1" y="866"/>
                    <a:pt x="389" y="1643"/>
                  </a:cubicBezTo>
                  <a:cubicBezTo>
                    <a:pt x="481" y="1795"/>
                    <a:pt x="602" y="1917"/>
                    <a:pt x="754" y="1977"/>
                  </a:cubicBezTo>
                  <a:cubicBezTo>
                    <a:pt x="906" y="2099"/>
                    <a:pt x="1088" y="2160"/>
                    <a:pt x="1271" y="2160"/>
                  </a:cubicBezTo>
                  <a:cubicBezTo>
                    <a:pt x="1605" y="2129"/>
                    <a:pt x="1970" y="2008"/>
                    <a:pt x="2152" y="1704"/>
                  </a:cubicBezTo>
                  <a:cubicBezTo>
                    <a:pt x="2152" y="1673"/>
                    <a:pt x="2183" y="1643"/>
                    <a:pt x="2183" y="1613"/>
                  </a:cubicBezTo>
                  <a:cubicBezTo>
                    <a:pt x="2304" y="1491"/>
                    <a:pt x="2365" y="1309"/>
                    <a:pt x="2395" y="1126"/>
                  </a:cubicBezTo>
                  <a:cubicBezTo>
                    <a:pt x="2395" y="974"/>
                    <a:pt x="2365" y="792"/>
                    <a:pt x="2274" y="670"/>
                  </a:cubicBezTo>
                  <a:cubicBezTo>
                    <a:pt x="2152" y="306"/>
                    <a:pt x="1879" y="32"/>
                    <a:pt x="1453" y="2"/>
                  </a:cubicBezTo>
                  <a:cubicBezTo>
                    <a:pt x="1439" y="1"/>
                    <a:pt x="1425" y="1"/>
                    <a:pt x="14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471;p25">
              <a:extLst>
                <a:ext uri="{FF2B5EF4-FFF2-40B4-BE49-F238E27FC236}">
                  <a16:creationId xmlns:a16="http://schemas.microsoft.com/office/drawing/2014/main" id="{AE035941-EDD0-4C4F-9F8E-8BD68E87CF68}"/>
                </a:ext>
              </a:extLst>
            </p:cNvPr>
            <p:cNvSpPr/>
            <p:nvPr/>
          </p:nvSpPr>
          <p:spPr>
            <a:xfrm>
              <a:off x="851350" y="2093775"/>
              <a:ext cx="74500" cy="57025"/>
            </a:xfrm>
            <a:custGeom>
              <a:avLst/>
              <a:gdLst/>
              <a:ahLst/>
              <a:cxnLst/>
              <a:rect l="l" t="t" r="r" b="b"/>
              <a:pathLst>
                <a:path w="2980" h="2281" extrusionOk="0">
                  <a:moveTo>
                    <a:pt x="1490" y="1"/>
                  </a:moveTo>
                  <a:cubicBezTo>
                    <a:pt x="1034" y="1"/>
                    <a:pt x="578" y="305"/>
                    <a:pt x="395" y="791"/>
                  </a:cubicBezTo>
                  <a:cubicBezTo>
                    <a:pt x="0" y="1642"/>
                    <a:pt x="760" y="2220"/>
                    <a:pt x="1399" y="2281"/>
                  </a:cubicBezTo>
                  <a:cubicBezTo>
                    <a:pt x="1672" y="2281"/>
                    <a:pt x="1946" y="2189"/>
                    <a:pt x="2158" y="2037"/>
                  </a:cubicBezTo>
                  <a:cubicBezTo>
                    <a:pt x="2432" y="1825"/>
                    <a:pt x="2432" y="1885"/>
                    <a:pt x="2645" y="1582"/>
                  </a:cubicBezTo>
                  <a:cubicBezTo>
                    <a:pt x="2979" y="1004"/>
                    <a:pt x="2584" y="275"/>
                    <a:pt x="2006" y="62"/>
                  </a:cubicBezTo>
                  <a:cubicBezTo>
                    <a:pt x="1824" y="1"/>
                    <a:pt x="1642" y="1"/>
                    <a:pt x="14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472;p25">
              <a:extLst>
                <a:ext uri="{FF2B5EF4-FFF2-40B4-BE49-F238E27FC236}">
                  <a16:creationId xmlns:a16="http://schemas.microsoft.com/office/drawing/2014/main" id="{01D29354-B41C-442F-A840-17E0C4817442}"/>
                </a:ext>
              </a:extLst>
            </p:cNvPr>
            <p:cNvSpPr/>
            <p:nvPr/>
          </p:nvSpPr>
          <p:spPr>
            <a:xfrm>
              <a:off x="876425" y="1897725"/>
              <a:ext cx="25" cy="800"/>
            </a:xfrm>
            <a:custGeom>
              <a:avLst/>
              <a:gdLst/>
              <a:ahLst/>
              <a:cxnLst/>
              <a:rect l="l" t="t" r="r" b="b"/>
              <a:pathLst>
                <a:path w="1" h="32" extrusionOk="0">
                  <a:moveTo>
                    <a:pt x="0" y="31"/>
                  </a:moveTo>
                  <a:cubicBezTo>
                    <a:pt x="0" y="31"/>
                    <a:pt x="0" y="31"/>
                    <a:pt x="0" y="31"/>
                  </a:cubicBezTo>
                  <a:cubicBezTo>
                    <a:pt x="0" y="31"/>
                    <a:pt x="0" y="1"/>
                    <a:pt x="0" y="1"/>
                  </a:cubicBezTo>
                  <a:cubicBezTo>
                    <a:pt x="0" y="31"/>
                    <a:pt x="0" y="31"/>
                    <a:pt x="0" y="31"/>
                  </a:cubicBezTo>
                  <a:close/>
                </a:path>
              </a:pathLst>
            </a:custGeom>
            <a:solidFill>
              <a:srgbClr val="A168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473;p25">
              <a:extLst>
                <a:ext uri="{FF2B5EF4-FFF2-40B4-BE49-F238E27FC236}">
                  <a16:creationId xmlns:a16="http://schemas.microsoft.com/office/drawing/2014/main" id="{01B134AA-7B73-4CD9-BB41-48E1DC5FBCB6}"/>
                </a:ext>
              </a:extLst>
            </p:cNvPr>
            <p:cNvSpPr/>
            <p:nvPr/>
          </p:nvSpPr>
          <p:spPr>
            <a:xfrm>
              <a:off x="762450" y="1859100"/>
              <a:ext cx="263700" cy="263875"/>
            </a:xfrm>
            <a:custGeom>
              <a:avLst/>
              <a:gdLst/>
              <a:ahLst/>
              <a:cxnLst/>
              <a:rect l="l" t="t" r="r" b="b"/>
              <a:pathLst>
                <a:path w="10548" h="10555" extrusionOk="0">
                  <a:moveTo>
                    <a:pt x="9230" y="2753"/>
                  </a:moveTo>
                  <a:cubicBezTo>
                    <a:pt x="9228" y="2753"/>
                    <a:pt x="9222" y="2756"/>
                    <a:pt x="9210" y="2762"/>
                  </a:cubicBezTo>
                  <a:cubicBezTo>
                    <a:pt x="9202" y="2768"/>
                    <a:pt x="9195" y="2774"/>
                    <a:pt x="9187" y="2780"/>
                  </a:cubicBezTo>
                  <a:lnTo>
                    <a:pt x="9187" y="2780"/>
                  </a:lnTo>
                  <a:cubicBezTo>
                    <a:pt x="9211" y="2768"/>
                    <a:pt x="9234" y="2753"/>
                    <a:pt x="9230" y="2753"/>
                  </a:cubicBezTo>
                  <a:close/>
                  <a:moveTo>
                    <a:pt x="7693" y="0"/>
                  </a:moveTo>
                  <a:cubicBezTo>
                    <a:pt x="7577" y="0"/>
                    <a:pt x="7451" y="36"/>
                    <a:pt x="7325" y="57"/>
                  </a:cubicBezTo>
                  <a:cubicBezTo>
                    <a:pt x="7082" y="117"/>
                    <a:pt x="6839" y="148"/>
                    <a:pt x="6596" y="269"/>
                  </a:cubicBezTo>
                  <a:cubicBezTo>
                    <a:pt x="6110" y="482"/>
                    <a:pt x="5714" y="695"/>
                    <a:pt x="5441" y="908"/>
                  </a:cubicBezTo>
                  <a:cubicBezTo>
                    <a:pt x="5392" y="738"/>
                    <a:pt x="5267" y="607"/>
                    <a:pt x="5079" y="607"/>
                  </a:cubicBezTo>
                  <a:cubicBezTo>
                    <a:pt x="5031" y="607"/>
                    <a:pt x="4980" y="616"/>
                    <a:pt x="4924" y="634"/>
                  </a:cubicBezTo>
                  <a:cubicBezTo>
                    <a:pt x="4924" y="634"/>
                    <a:pt x="4894" y="664"/>
                    <a:pt x="4863" y="664"/>
                  </a:cubicBezTo>
                  <a:cubicBezTo>
                    <a:pt x="4103" y="938"/>
                    <a:pt x="3587" y="1394"/>
                    <a:pt x="2948" y="2093"/>
                  </a:cubicBezTo>
                  <a:cubicBezTo>
                    <a:pt x="2432" y="2701"/>
                    <a:pt x="2401" y="2731"/>
                    <a:pt x="1976" y="3339"/>
                  </a:cubicBezTo>
                  <a:cubicBezTo>
                    <a:pt x="1459" y="4008"/>
                    <a:pt x="1125" y="4829"/>
                    <a:pt x="1064" y="5680"/>
                  </a:cubicBezTo>
                  <a:cubicBezTo>
                    <a:pt x="1033" y="5740"/>
                    <a:pt x="1033" y="5801"/>
                    <a:pt x="1033" y="5832"/>
                  </a:cubicBezTo>
                  <a:cubicBezTo>
                    <a:pt x="1003" y="5953"/>
                    <a:pt x="1003" y="6044"/>
                    <a:pt x="973" y="6166"/>
                  </a:cubicBezTo>
                  <a:cubicBezTo>
                    <a:pt x="851" y="5953"/>
                    <a:pt x="699" y="5771"/>
                    <a:pt x="578" y="5680"/>
                  </a:cubicBezTo>
                  <a:cubicBezTo>
                    <a:pt x="503" y="5630"/>
                    <a:pt x="429" y="5580"/>
                    <a:pt x="354" y="5580"/>
                  </a:cubicBezTo>
                  <a:cubicBezTo>
                    <a:pt x="337" y="5580"/>
                    <a:pt x="321" y="5583"/>
                    <a:pt x="304" y="5589"/>
                  </a:cubicBezTo>
                  <a:cubicBezTo>
                    <a:pt x="61" y="5740"/>
                    <a:pt x="213" y="6044"/>
                    <a:pt x="334" y="6227"/>
                  </a:cubicBezTo>
                  <a:cubicBezTo>
                    <a:pt x="365" y="6288"/>
                    <a:pt x="395" y="6348"/>
                    <a:pt x="426" y="6379"/>
                  </a:cubicBezTo>
                  <a:cubicBezTo>
                    <a:pt x="182" y="6470"/>
                    <a:pt x="0" y="6713"/>
                    <a:pt x="243" y="6896"/>
                  </a:cubicBezTo>
                  <a:cubicBezTo>
                    <a:pt x="290" y="6919"/>
                    <a:pt x="336" y="6929"/>
                    <a:pt x="383" y="6929"/>
                  </a:cubicBezTo>
                  <a:cubicBezTo>
                    <a:pt x="458" y="6929"/>
                    <a:pt x="533" y="6903"/>
                    <a:pt x="608" y="6865"/>
                  </a:cubicBezTo>
                  <a:cubicBezTo>
                    <a:pt x="669" y="6835"/>
                    <a:pt x="760" y="6804"/>
                    <a:pt x="821" y="6774"/>
                  </a:cubicBezTo>
                  <a:lnTo>
                    <a:pt x="851" y="6774"/>
                  </a:lnTo>
                  <a:cubicBezTo>
                    <a:pt x="821" y="7412"/>
                    <a:pt x="942" y="8081"/>
                    <a:pt x="1277" y="8810"/>
                  </a:cubicBezTo>
                  <a:cubicBezTo>
                    <a:pt x="1368" y="8993"/>
                    <a:pt x="1793" y="9905"/>
                    <a:pt x="2037" y="10087"/>
                  </a:cubicBezTo>
                  <a:cubicBezTo>
                    <a:pt x="2037" y="10087"/>
                    <a:pt x="2067" y="10117"/>
                    <a:pt x="2067" y="10117"/>
                  </a:cubicBezTo>
                  <a:cubicBezTo>
                    <a:pt x="2097" y="10178"/>
                    <a:pt x="2158" y="10239"/>
                    <a:pt x="2219" y="10300"/>
                  </a:cubicBezTo>
                  <a:cubicBezTo>
                    <a:pt x="2280" y="10391"/>
                    <a:pt x="2371" y="10482"/>
                    <a:pt x="2492" y="10543"/>
                  </a:cubicBezTo>
                  <a:cubicBezTo>
                    <a:pt x="2515" y="10551"/>
                    <a:pt x="2542" y="10554"/>
                    <a:pt x="2570" y="10554"/>
                  </a:cubicBezTo>
                  <a:cubicBezTo>
                    <a:pt x="2654" y="10554"/>
                    <a:pt x="2751" y="10520"/>
                    <a:pt x="2796" y="10452"/>
                  </a:cubicBezTo>
                  <a:lnTo>
                    <a:pt x="2918" y="10452"/>
                  </a:lnTo>
                  <a:cubicBezTo>
                    <a:pt x="3009" y="10482"/>
                    <a:pt x="3070" y="10482"/>
                    <a:pt x="3131" y="10482"/>
                  </a:cubicBezTo>
                  <a:cubicBezTo>
                    <a:pt x="3161" y="10482"/>
                    <a:pt x="3161" y="10513"/>
                    <a:pt x="3161" y="10513"/>
                  </a:cubicBezTo>
                  <a:cubicBezTo>
                    <a:pt x="3194" y="10529"/>
                    <a:pt x="3226" y="10536"/>
                    <a:pt x="3257" y="10536"/>
                  </a:cubicBezTo>
                  <a:cubicBezTo>
                    <a:pt x="3341" y="10536"/>
                    <a:pt x="3412" y="10480"/>
                    <a:pt x="3435" y="10391"/>
                  </a:cubicBezTo>
                  <a:cubicBezTo>
                    <a:pt x="3465" y="10269"/>
                    <a:pt x="3374" y="10026"/>
                    <a:pt x="3344" y="9874"/>
                  </a:cubicBezTo>
                  <a:cubicBezTo>
                    <a:pt x="3374" y="9753"/>
                    <a:pt x="3252" y="8719"/>
                    <a:pt x="3040" y="8233"/>
                  </a:cubicBezTo>
                  <a:cubicBezTo>
                    <a:pt x="3009" y="8111"/>
                    <a:pt x="2979" y="8020"/>
                    <a:pt x="2918" y="7929"/>
                  </a:cubicBezTo>
                  <a:cubicBezTo>
                    <a:pt x="2857" y="7716"/>
                    <a:pt x="2523" y="7017"/>
                    <a:pt x="2280" y="6683"/>
                  </a:cubicBezTo>
                  <a:cubicBezTo>
                    <a:pt x="2189" y="6531"/>
                    <a:pt x="2067" y="6409"/>
                    <a:pt x="1976" y="6288"/>
                  </a:cubicBezTo>
                  <a:cubicBezTo>
                    <a:pt x="1976" y="6227"/>
                    <a:pt x="1945" y="6136"/>
                    <a:pt x="1945" y="6105"/>
                  </a:cubicBezTo>
                  <a:cubicBezTo>
                    <a:pt x="1945" y="6075"/>
                    <a:pt x="1945" y="6044"/>
                    <a:pt x="1945" y="6014"/>
                  </a:cubicBezTo>
                  <a:cubicBezTo>
                    <a:pt x="1945" y="5984"/>
                    <a:pt x="1976" y="5984"/>
                    <a:pt x="1976" y="5984"/>
                  </a:cubicBezTo>
                  <a:cubicBezTo>
                    <a:pt x="2067" y="6014"/>
                    <a:pt x="2175" y="6027"/>
                    <a:pt x="2294" y="6027"/>
                  </a:cubicBezTo>
                  <a:cubicBezTo>
                    <a:pt x="2652" y="6027"/>
                    <a:pt x="3108" y="5908"/>
                    <a:pt x="3496" y="5771"/>
                  </a:cubicBezTo>
                  <a:cubicBezTo>
                    <a:pt x="3891" y="5680"/>
                    <a:pt x="4286" y="5497"/>
                    <a:pt x="4651" y="5315"/>
                  </a:cubicBezTo>
                  <a:cubicBezTo>
                    <a:pt x="4894" y="5224"/>
                    <a:pt x="5137" y="5102"/>
                    <a:pt x="5350" y="4889"/>
                  </a:cubicBezTo>
                  <a:cubicBezTo>
                    <a:pt x="5532" y="4707"/>
                    <a:pt x="5593" y="4646"/>
                    <a:pt x="5775" y="4373"/>
                  </a:cubicBezTo>
                  <a:cubicBezTo>
                    <a:pt x="6170" y="4312"/>
                    <a:pt x="6505" y="4190"/>
                    <a:pt x="6869" y="4038"/>
                  </a:cubicBezTo>
                  <a:cubicBezTo>
                    <a:pt x="7234" y="3917"/>
                    <a:pt x="7173" y="3917"/>
                    <a:pt x="7447" y="3826"/>
                  </a:cubicBezTo>
                  <a:cubicBezTo>
                    <a:pt x="7660" y="3704"/>
                    <a:pt x="7994" y="3491"/>
                    <a:pt x="8389" y="3309"/>
                  </a:cubicBezTo>
                  <a:cubicBezTo>
                    <a:pt x="8804" y="3042"/>
                    <a:pt x="8901" y="3007"/>
                    <a:pt x="9187" y="2780"/>
                  </a:cubicBezTo>
                  <a:lnTo>
                    <a:pt x="9187" y="2780"/>
                  </a:lnTo>
                  <a:cubicBezTo>
                    <a:pt x="9173" y="2787"/>
                    <a:pt x="9158" y="2792"/>
                    <a:pt x="9149" y="2792"/>
                  </a:cubicBezTo>
                  <a:cubicBezTo>
                    <a:pt x="9240" y="2731"/>
                    <a:pt x="9362" y="2671"/>
                    <a:pt x="9423" y="2579"/>
                  </a:cubicBezTo>
                  <a:cubicBezTo>
                    <a:pt x="9423" y="2579"/>
                    <a:pt x="9453" y="2579"/>
                    <a:pt x="9483" y="2549"/>
                  </a:cubicBezTo>
                  <a:cubicBezTo>
                    <a:pt x="9575" y="2397"/>
                    <a:pt x="9757" y="2306"/>
                    <a:pt x="9848" y="2184"/>
                  </a:cubicBezTo>
                  <a:cubicBezTo>
                    <a:pt x="9879" y="2184"/>
                    <a:pt x="10000" y="2002"/>
                    <a:pt x="10152" y="1880"/>
                  </a:cubicBezTo>
                  <a:cubicBezTo>
                    <a:pt x="10304" y="1728"/>
                    <a:pt x="10547" y="1485"/>
                    <a:pt x="10365" y="1242"/>
                  </a:cubicBezTo>
                  <a:cubicBezTo>
                    <a:pt x="10274" y="1151"/>
                    <a:pt x="10152" y="1120"/>
                    <a:pt x="10031" y="1120"/>
                  </a:cubicBezTo>
                  <a:cubicBezTo>
                    <a:pt x="10122" y="1029"/>
                    <a:pt x="10152" y="999"/>
                    <a:pt x="10243" y="847"/>
                  </a:cubicBezTo>
                  <a:cubicBezTo>
                    <a:pt x="10304" y="725"/>
                    <a:pt x="10335" y="604"/>
                    <a:pt x="10304" y="452"/>
                  </a:cubicBezTo>
                  <a:cubicBezTo>
                    <a:pt x="10210" y="183"/>
                    <a:pt x="9949" y="98"/>
                    <a:pt x="9648" y="98"/>
                  </a:cubicBezTo>
                  <a:cubicBezTo>
                    <a:pt x="9269" y="98"/>
                    <a:pt x="8826" y="232"/>
                    <a:pt x="8572" y="300"/>
                  </a:cubicBezTo>
                  <a:cubicBezTo>
                    <a:pt x="8359" y="391"/>
                    <a:pt x="8389" y="360"/>
                    <a:pt x="8268" y="421"/>
                  </a:cubicBezTo>
                  <a:cubicBezTo>
                    <a:pt x="8268" y="360"/>
                    <a:pt x="8268" y="300"/>
                    <a:pt x="8237" y="239"/>
                  </a:cubicBezTo>
                  <a:cubicBezTo>
                    <a:pt x="8237" y="239"/>
                    <a:pt x="8207" y="208"/>
                    <a:pt x="8207" y="178"/>
                  </a:cubicBezTo>
                  <a:cubicBezTo>
                    <a:pt x="8176" y="148"/>
                    <a:pt x="8176" y="148"/>
                    <a:pt x="8176" y="148"/>
                  </a:cubicBezTo>
                  <a:cubicBezTo>
                    <a:pt x="8085" y="57"/>
                    <a:pt x="7964" y="26"/>
                    <a:pt x="7842" y="26"/>
                  </a:cubicBezTo>
                  <a:cubicBezTo>
                    <a:pt x="7795" y="7"/>
                    <a:pt x="7745" y="0"/>
                    <a:pt x="7693" y="0"/>
                  </a:cubicBezTo>
                  <a:close/>
                </a:path>
              </a:pathLst>
            </a:custGeom>
            <a:solidFill>
              <a:srgbClr val="A168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474;p25">
              <a:extLst>
                <a:ext uri="{FF2B5EF4-FFF2-40B4-BE49-F238E27FC236}">
                  <a16:creationId xmlns:a16="http://schemas.microsoft.com/office/drawing/2014/main" id="{0E29E94B-B570-4C85-B92A-61F929D6DBA2}"/>
                </a:ext>
              </a:extLst>
            </p:cNvPr>
            <p:cNvSpPr/>
            <p:nvPr/>
          </p:nvSpPr>
          <p:spPr>
            <a:xfrm>
              <a:off x="927325" y="1865475"/>
              <a:ext cx="1375" cy="375"/>
            </a:xfrm>
            <a:custGeom>
              <a:avLst/>
              <a:gdLst/>
              <a:ahLst/>
              <a:cxnLst/>
              <a:rect l="l" t="t" r="r" b="b"/>
              <a:pathLst>
                <a:path w="55" h="15" extrusionOk="0">
                  <a:moveTo>
                    <a:pt x="50" y="1"/>
                  </a:moveTo>
                  <a:cubicBezTo>
                    <a:pt x="41" y="1"/>
                    <a:pt x="1" y="14"/>
                    <a:pt x="1" y="14"/>
                  </a:cubicBezTo>
                  <a:lnTo>
                    <a:pt x="31" y="14"/>
                  </a:lnTo>
                  <a:cubicBezTo>
                    <a:pt x="52" y="4"/>
                    <a:pt x="55" y="1"/>
                    <a:pt x="50" y="1"/>
                  </a:cubicBezTo>
                  <a:close/>
                </a:path>
              </a:pathLst>
            </a:custGeom>
            <a:solidFill>
              <a:srgbClr val="A168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475;p25">
              <a:extLst>
                <a:ext uri="{FF2B5EF4-FFF2-40B4-BE49-F238E27FC236}">
                  <a16:creationId xmlns:a16="http://schemas.microsoft.com/office/drawing/2014/main" id="{B5AFDDAB-D43D-4F72-82E5-3DB01DD2A3A1}"/>
                </a:ext>
              </a:extLst>
            </p:cNvPr>
            <p:cNvSpPr/>
            <p:nvPr/>
          </p:nvSpPr>
          <p:spPr>
            <a:xfrm>
              <a:off x="817900" y="2117850"/>
              <a:ext cx="54750" cy="52975"/>
            </a:xfrm>
            <a:custGeom>
              <a:avLst/>
              <a:gdLst/>
              <a:ahLst/>
              <a:cxnLst/>
              <a:rect l="l" t="t" r="r" b="b"/>
              <a:pathLst>
                <a:path w="2190" h="2119" extrusionOk="0">
                  <a:moveTo>
                    <a:pt x="810" y="1"/>
                  </a:moveTo>
                  <a:cubicBezTo>
                    <a:pt x="432" y="1"/>
                    <a:pt x="126" y="333"/>
                    <a:pt x="62" y="740"/>
                  </a:cubicBezTo>
                  <a:cubicBezTo>
                    <a:pt x="1" y="1166"/>
                    <a:pt x="183" y="1591"/>
                    <a:pt x="457" y="1804"/>
                  </a:cubicBezTo>
                  <a:cubicBezTo>
                    <a:pt x="617" y="1938"/>
                    <a:pt x="943" y="2119"/>
                    <a:pt x="1246" y="2119"/>
                  </a:cubicBezTo>
                  <a:cubicBezTo>
                    <a:pt x="1288" y="2119"/>
                    <a:pt x="1329" y="2115"/>
                    <a:pt x="1369" y="2108"/>
                  </a:cubicBezTo>
                  <a:cubicBezTo>
                    <a:pt x="1703" y="2078"/>
                    <a:pt x="2098" y="1743"/>
                    <a:pt x="2189" y="1500"/>
                  </a:cubicBezTo>
                  <a:cubicBezTo>
                    <a:pt x="2189" y="1441"/>
                    <a:pt x="2125" y="1394"/>
                    <a:pt x="2072" y="1394"/>
                  </a:cubicBezTo>
                  <a:cubicBezTo>
                    <a:pt x="2043" y="1394"/>
                    <a:pt x="2018" y="1407"/>
                    <a:pt x="2007" y="1439"/>
                  </a:cubicBezTo>
                  <a:cubicBezTo>
                    <a:pt x="1977" y="1470"/>
                    <a:pt x="1885" y="1622"/>
                    <a:pt x="1733" y="1743"/>
                  </a:cubicBezTo>
                  <a:cubicBezTo>
                    <a:pt x="1673" y="1774"/>
                    <a:pt x="1399" y="1926"/>
                    <a:pt x="1278" y="1926"/>
                  </a:cubicBezTo>
                  <a:cubicBezTo>
                    <a:pt x="974" y="1895"/>
                    <a:pt x="730" y="1774"/>
                    <a:pt x="548" y="1591"/>
                  </a:cubicBezTo>
                  <a:cubicBezTo>
                    <a:pt x="244" y="1318"/>
                    <a:pt x="153" y="770"/>
                    <a:pt x="335" y="497"/>
                  </a:cubicBezTo>
                  <a:cubicBezTo>
                    <a:pt x="426" y="284"/>
                    <a:pt x="548" y="193"/>
                    <a:pt x="730" y="132"/>
                  </a:cubicBezTo>
                  <a:cubicBezTo>
                    <a:pt x="822" y="132"/>
                    <a:pt x="1004" y="163"/>
                    <a:pt x="1126" y="223"/>
                  </a:cubicBezTo>
                  <a:cubicBezTo>
                    <a:pt x="1156" y="254"/>
                    <a:pt x="1217" y="315"/>
                    <a:pt x="1278" y="315"/>
                  </a:cubicBezTo>
                  <a:cubicBezTo>
                    <a:pt x="1338" y="284"/>
                    <a:pt x="1338" y="223"/>
                    <a:pt x="1308" y="193"/>
                  </a:cubicBezTo>
                  <a:cubicBezTo>
                    <a:pt x="1138" y="59"/>
                    <a:pt x="968" y="1"/>
                    <a:pt x="810"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476;p25">
              <a:extLst>
                <a:ext uri="{FF2B5EF4-FFF2-40B4-BE49-F238E27FC236}">
                  <a16:creationId xmlns:a16="http://schemas.microsoft.com/office/drawing/2014/main" id="{C8ADF582-0B6B-4AEB-94CD-F3615BF9E81C}"/>
                </a:ext>
              </a:extLst>
            </p:cNvPr>
            <p:cNvSpPr/>
            <p:nvPr/>
          </p:nvSpPr>
          <p:spPr>
            <a:xfrm>
              <a:off x="833875" y="2138150"/>
              <a:ext cx="11425" cy="6575"/>
            </a:xfrm>
            <a:custGeom>
              <a:avLst/>
              <a:gdLst/>
              <a:ahLst/>
              <a:cxnLst/>
              <a:rect l="l" t="t" r="r" b="b"/>
              <a:pathLst>
                <a:path w="457" h="263" extrusionOk="0">
                  <a:moveTo>
                    <a:pt x="385" y="0"/>
                  </a:moveTo>
                  <a:cubicBezTo>
                    <a:pt x="298" y="0"/>
                    <a:pt x="153" y="90"/>
                    <a:pt x="91" y="110"/>
                  </a:cubicBezTo>
                  <a:cubicBezTo>
                    <a:pt x="0" y="141"/>
                    <a:pt x="61" y="262"/>
                    <a:pt x="152" y="262"/>
                  </a:cubicBezTo>
                  <a:cubicBezTo>
                    <a:pt x="243" y="202"/>
                    <a:pt x="335" y="171"/>
                    <a:pt x="426" y="141"/>
                  </a:cubicBezTo>
                  <a:cubicBezTo>
                    <a:pt x="426" y="141"/>
                    <a:pt x="456" y="110"/>
                    <a:pt x="456" y="80"/>
                  </a:cubicBezTo>
                  <a:cubicBezTo>
                    <a:pt x="456" y="21"/>
                    <a:pt x="427" y="0"/>
                    <a:pt x="385"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477;p25">
              <a:extLst>
                <a:ext uri="{FF2B5EF4-FFF2-40B4-BE49-F238E27FC236}">
                  <a16:creationId xmlns:a16="http://schemas.microsoft.com/office/drawing/2014/main" id="{D5ADE35B-C454-482B-9837-0A934C3DA13A}"/>
                </a:ext>
              </a:extLst>
            </p:cNvPr>
            <p:cNvSpPr/>
            <p:nvPr/>
          </p:nvSpPr>
          <p:spPr>
            <a:xfrm>
              <a:off x="807275" y="1774700"/>
              <a:ext cx="399725" cy="464100"/>
            </a:xfrm>
            <a:custGeom>
              <a:avLst/>
              <a:gdLst/>
              <a:ahLst/>
              <a:cxnLst/>
              <a:rect l="l" t="t" r="r" b="b"/>
              <a:pathLst>
                <a:path w="15989" h="18564" extrusionOk="0">
                  <a:moveTo>
                    <a:pt x="14734" y="249"/>
                  </a:moveTo>
                  <a:cubicBezTo>
                    <a:pt x="14770" y="249"/>
                    <a:pt x="14814" y="257"/>
                    <a:pt x="14864" y="271"/>
                  </a:cubicBezTo>
                  <a:cubicBezTo>
                    <a:pt x="14833" y="271"/>
                    <a:pt x="14803" y="332"/>
                    <a:pt x="14803" y="363"/>
                  </a:cubicBezTo>
                  <a:cubicBezTo>
                    <a:pt x="14742" y="393"/>
                    <a:pt x="14682" y="423"/>
                    <a:pt x="14621" y="454"/>
                  </a:cubicBezTo>
                  <a:cubicBezTo>
                    <a:pt x="14621" y="484"/>
                    <a:pt x="14621" y="484"/>
                    <a:pt x="14621" y="515"/>
                  </a:cubicBezTo>
                  <a:lnTo>
                    <a:pt x="14590" y="515"/>
                  </a:lnTo>
                  <a:cubicBezTo>
                    <a:pt x="14567" y="329"/>
                    <a:pt x="14615" y="249"/>
                    <a:pt x="14734" y="249"/>
                  </a:cubicBezTo>
                  <a:close/>
                  <a:moveTo>
                    <a:pt x="14530" y="758"/>
                  </a:moveTo>
                  <a:cubicBezTo>
                    <a:pt x="14560" y="818"/>
                    <a:pt x="14621" y="879"/>
                    <a:pt x="14682" y="910"/>
                  </a:cubicBezTo>
                  <a:cubicBezTo>
                    <a:pt x="14742" y="940"/>
                    <a:pt x="14803" y="940"/>
                    <a:pt x="14894" y="970"/>
                  </a:cubicBezTo>
                  <a:cubicBezTo>
                    <a:pt x="14919" y="983"/>
                    <a:pt x="14950" y="990"/>
                    <a:pt x="14981" y="990"/>
                  </a:cubicBezTo>
                  <a:cubicBezTo>
                    <a:pt x="15025" y="990"/>
                    <a:pt x="15071" y="976"/>
                    <a:pt x="15107" y="940"/>
                  </a:cubicBezTo>
                  <a:cubicBezTo>
                    <a:pt x="15107" y="970"/>
                    <a:pt x="15137" y="1001"/>
                    <a:pt x="15137" y="1031"/>
                  </a:cubicBezTo>
                  <a:cubicBezTo>
                    <a:pt x="15137" y="1031"/>
                    <a:pt x="15137" y="1031"/>
                    <a:pt x="15137" y="1062"/>
                  </a:cubicBezTo>
                  <a:cubicBezTo>
                    <a:pt x="15137" y="1062"/>
                    <a:pt x="15137" y="1062"/>
                    <a:pt x="15137" y="1092"/>
                  </a:cubicBezTo>
                  <a:cubicBezTo>
                    <a:pt x="15137" y="1122"/>
                    <a:pt x="15137" y="1122"/>
                    <a:pt x="15137" y="1153"/>
                  </a:cubicBezTo>
                  <a:cubicBezTo>
                    <a:pt x="15055" y="1050"/>
                    <a:pt x="14860" y="988"/>
                    <a:pt x="14667" y="988"/>
                  </a:cubicBezTo>
                  <a:cubicBezTo>
                    <a:pt x="14576" y="988"/>
                    <a:pt x="14486" y="1002"/>
                    <a:pt x="14408" y="1031"/>
                  </a:cubicBezTo>
                  <a:cubicBezTo>
                    <a:pt x="14378" y="970"/>
                    <a:pt x="14347" y="940"/>
                    <a:pt x="14347" y="879"/>
                  </a:cubicBezTo>
                  <a:cubicBezTo>
                    <a:pt x="14347" y="849"/>
                    <a:pt x="14408" y="788"/>
                    <a:pt x="14530" y="758"/>
                  </a:cubicBezTo>
                  <a:close/>
                  <a:moveTo>
                    <a:pt x="14438" y="1335"/>
                  </a:moveTo>
                  <a:cubicBezTo>
                    <a:pt x="14499" y="1366"/>
                    <a:pt x="14560" y="1396"/>
                    <a:pt x="14651" y="1426"/>
                  </a:cubicBezTo>
                  <a:cubicBezTo>
                    <a:pt x="14692" y="1426"/>
                    <a:pt x="14759" y="1440"/>
                    <a:pt x="14827" y="1440"/>
                  </a:cubicBezTo>
                  <a:cubicBezTo>
                    <a:pt x="14861" y="1440"/>
                    <a:pt x="14894" y="1437"/>
                    <a:pt x="14925" y="1426"/>
                  </a:cubicBezTo>
                  <a:lnTo>
                    <a:pt x="14925" y="1426"/>
                  </a:lnTo>
                  <a:cubicBezTo>
                    <a:pt x="14860" y="1454"/>
                    <a:pt x="14793" y="1465"/>
                    <a:pt x="14728" y="1465"/>
                  </a:cubicBezTo>
                  <a:cubicBezTo>
                    <a:pt x="14581" y="1465"/>
                    <a:pt x="14450" y="1408"/>
                    <a:pt x="14408" y="1366"/>
                  </a:cubicBezTo>
                  <a:lnTo>
                    <a:pt x="14408" y="1335"/>
                  </a:lnTo>
                  <a:close/>
                  <a:moveTo>
                    <a:pt x="8025" y="4618"/>
                  </a:moveTo>
                  <a:cubicBezTo>
                    <a:pt x="7934" y="4709"/>
                    <a:pt x="7842" y="4831"/>
                    <a:pt x="7751" y="4922"/>
                  </a:cubicBezTo>
                  <a:cubicBezTo>
                    <a:pt x="7569" y="5104"/>
                    <a:pt x="7295" y="5256"/>
                    <a:pt x="7052" y="5378"/>
                  </a:cubicBezTo>
                  <a:cubicBezTo>
                    <a:pt x="6809" y="5499"/>
                    <a:pt x="6627" y="5621"/>
                    <a:pt x="6383" y="5621"/>
                  </a:cubicBezTo>
                  <a:cubicBezTo>
                    <a:pt x="6353" y="5621"/>
                    <a:pt x="6323" y="5591"/>
                    <a:pt x="6323" y="5591"/>
                  </a:cubicBezTo>
                  <a:cubicBezTo>
                    <a:pt x="6383" y="5347"/>
                    <a:pt x="6627" y="5165"/>
                    <a:pt x="6839" y="5013"/>
                  </a:cubicBezTo>
                  <a:cubicBezTo>
                    <a:pt x="7204" y="4770"/>
                    <a:pt x="7599" y="4618"/>
                    <a:pt x="8025" y="4618"/>
                  </a:cubicBezTo>
                  <a:close/>
                  <a:moveTo>
                    <a:pt x="15472" y="4192"/>
                  </a:moveTo>
                  <a:lnTo>
                    <a:pt x="15472" y="4192"/>
                  </a:lnTo>
                  <a:cubicBezTo>
                    <a:pt x="15441" y="4344"/>
                    <a:pt x="15411" y="4496"/>
                    <a:pt x="15381" y="4648"/>
                  </a:cubicBezTo>
                  <a:cubicBezTo>
                    <a:pt x="15320" y="5043"/>
                    <a:pt x="15229" y="5439"/>
                    <a:pt x="15137" y="5834"/>
                  </a:cubicBezTo>
                  <a:cubicBezTo>
                    <a:pt x="15229" y="5287"/>
                    <a:pt x="15350" y="4740"/>
                    <a:pt x="15472" y="4192"/>
                  </a:cubicBezTo>
                  <a:close/>
                  <a:moveTo>
                    <a:pt x="3587" y="6958"/>
                  </a:moveTo>
                  <a:cubicBezTo>
                    <a:pt x="4104" y="6958"/>
                    <a:pt x="4165" y="7262"/>
                    <a:pt x="4043" y="7597"/>
                  </a:cubicBezTo>
                  <a:lnTo>
                    <a:pt x="3921" y="7597"/>
                  </a:lnTo>
                  <a:cubicBezTo>
                    <a:pt x="3818" y="7605"/>
                    <a:pt x="3719" y="7611"/>
                    <a:pt x="3624" y="7611"/>
                  </a:cubicBezTo>
                  <a:cubicBezTo>
                    <a:pt x="3354" y="7611"/>
                    <a:pt x="3113" y="7564"/>
                    <a:pt x="2888" y="7384"/>
                  </a:cubicBezTo>
                  <a:cubicBezTo>
                    <a:pt x="2827" y="7323"/>
                    <a:pt x="2888" y="7202"/>
                    <a:pt x="2949" y="7141"/>
                  </a:cubicBezTo>
                  <a:cubicBezTo>
                    <a:pt x="3070" y="6958"/>
                    <a:pt x="3374" y="6989"/>
                    <a:pt x="3587" y="6958"/>
                  </a:cubicBezTo>
                  <a:close/>
                  <a:moveTo>
                    <a:pt x="14682" y="7840"/>
                  </a:moveTo>
                  <a:lnTo>
                    <a:pt x="14682" y="7840"/>
                  </a:lnTo>
                  <a:cubicBezTo>
                    <a:pt x="14560" y="8387"/>
                    <a:pt x="14408" y="8995"/>
                    <a:pt x="14256" y="9420"/>
                  </a:cubicBezTo>
                  <a:cubicBezTo>
                    <a:pt x="14013" y="10272"/>
                    <a:pt x="13770" y="10971"/>
                    <a:pt x="13374" y="11731"/>
                  </a:cubicBezTo>
                  <a:cubicBezTo>
                    <a:pt x="13223" y="12004"/>
                    <a:pt x="13101" y="12278"/>
                    <a:pt x="12949" y="12551"/>
                  </a:cubicBezTo>
                  <a:cubicBezTo>
                    <a:pt x="12949" y="12551"/>
                    <a:pt x="12949" y="12582"/>
                    <a:pt x="12949" y="12582"/>
                  </a:cubicBezTo>
                  <a:cubicBezTo>
                    <a:pt x="12888" y="12521"/>
                    <a:pt x="12858" y="12460"/>
                    <a:pt x="12797" y="12399"/>
                  </a:cubicBezTo>
                  <a:cubicBezTo>
                    <a:pt x="13223" y="11609"/>
                    <a:pt x="13678" y="10788"/>
                    <a:pt x="14013" y="9937"/>
                  </a:cubicBezTo>
                  <a:cubicBezTo>
                    <a:pt x="14256" y="9238"/>
                    <a:pt x="14469" y="8539"/>
                    <a:pt x="14682" y="7840"/>
                  </a:cubicBezTo>
                  <a:close/>
                  <a:moveTo>
                    <a:pt x="14748" y="1"/>
                  </a:moveTo>
                  <a:cubicBezTo>
                    <a:pt x="14530" y="1"/>
                    <a:pt x="14346" y="136"/>
                    <a:pt x="14378" y="454"/>
                  </a:cubicBezTo>
                  <a:cubicBezTo>
                    <a:pt x="14378" y="484"/>
                    <a:pt x="14378" y="515"/>
                    <a:pt x="14378" y="545"/>
                  </a:cubicBezTo>
                  <a:cubicBezTo>
                    <a:pt x="14256" y="575"/>
                    <a:pt x="14165" y="667"/>
                    <a:pt x="14104" y="788"/>
                  </a:cubicBezTo>
                  <a:cubicBezTo>
                    <a:pt x="14074" y="940"/>
                    <a:pt x="14104" y="1062"/>
                    <a:pt x="14195" y="1153"/>
                  </a:cubicBezTo>
                  <a:cubicBezTo>
                    <a:pt x="14165" y="1183"/>
                    <a:pt x="14165" y="1214"/>
                    <a:pt x="14134" y="1274"/>
                  </a:cubicBezTo>
                  <a:cubicBezTo>
                    <a:pt x="14074" y="1518"/>
                    <a:pt x="14378" y="1700"/>
                    <a:pt x="14590" y="1730"/>
                  </a:cubicBezTo>
                  <a:cubicBezTo>
                    <a:pt x="14629" y="1737"/>
                    <a:pt x="14668" y="1741"/>
                    <a:pt x="14708" y="1741"/>
                  </a:cubicBezTo>
                  <a:cubicBezTo>
                    <a:pt x="15018" y="1741"/>
                    <a:pt x="15357" y="1540"/>
                    <a:pt x="15411" y="1244"/>
                  </a:cubicBezTo>
                  <a:cubicBezTo>
                    <a:pt x="15441" y="1426"/>
                    <a:pt x="15441" y="1609"/>
                    <a:pt x="15472" y="1822"/>
                  </a:cubicBezTo>
                  <a:cubicBezTo>
                    <a:pt x="15502" y="2308"/>
                    <a:pt x="15472" y="2825"/>
                    <a:pt x="15411" y="3311"/>
                  </a:cubicBezTo>
                  <a:cubicBezTo>
                    <a:pt x="15320" y="4192"/>
                    <a:pt x="15016" y="5378"/>
                    <a:pt x="14864" y="6411"/>
                  </a:cubicBezTo>
                  <a:cubicBezTo>
                    <a:pt x="14621" y="7445"/>
                    <a:pt x="14286" y="8478"/>
                    <a:pt x="13952" y="9512"/>
                  </a:cubicBezTo>
                  <a:cubicBezTo>
                    <a:pt x="13739" y="10241"/>
                    <a:pt x="13435" y="10788"/>
                    <a:pt x="13101" y="11457"/>
                  </a:cubicBezTo>
                  <a:cubicBezTo>
                    <a:pt x="12979" y="11731"/>
                    <a:pt x="12797" y="12004"/>
                    <a:pt x="12675" y="12278"/>
                  </a:cubicBezTo>
                  <a:cubicBezTo>
                    <a:pt x="12645" y="12247"/>
                    <a:pt x="12645" y="12217"/>
                    <a:pt x="12615" y="12217"/>
                  </a:cubicBezTo>
                  <a:cubicBezTo>
                    <a:pt x="12219" y="11791"/>
                    <a:pt x="11764" y="11305"/>
                    <a:pt x="11338" y="11031"/>
                  </a:cubicBezTo>
                  <a:cubicBezTo>
                    <a:pt x="11216" y="10940"/>
                    <a:pt x="11095" y="10819"/>
                    <a:pt x="10973" y="10758"/>
                  </a:cubicBezTo>
                  <a:cubicBezTo>
                    <a:pt x="10924" y="10733"/>
                    <a:pt x="10855" y="10689"/>
                    <a:pt x="10798" y="10689"/>
                  </a:cubicBezTo>
                  <a:cubicBezTo>
                    <a:pt x="10785" y="10689"/>
                    <a:pt x="10772" y="10691"/>
                    <a:pt x="10760" y="10697"/>
                  </a:cubicBezTo>
                  <a:cubicBezTo>
                    <a:pt x="10639" y="10727"/>
                    <a:pt x="10578" y="10849"/>
                    <a:pt x="10517" y="10940"/>
                  </a:cubicBezTo>
                  <a:cubicBezTo>
                    <a:pt x="10244" y="11275"/>
                    <a:pt x="9940" y="11700"/>
                    <a:pt x="9697" y="12126"/>
                  </a:cubicBezTo>
                  <a:cubicBezTo>
                    <a:pt x="9605" y="12217"/>
                    <a:pt x="9545" y="12308"/>
                    <a:pt x="9453" y="12430"/>
                  </a:cubicBezTo>
                  <a:cubicBezTo>
                    <a:pt x="9727" y="11852"/>
                    <a:pt x="9909" y="11275"/>
                    <a:pt x="9909" y="10606"/>
                  </a:cubicBezTo>
                  <a:cubicBezTo>
                    <a:pt x="9970" y="9785"/>
                    <a:pt x="9666" y="8965"/>
                    <a:pt x="9332" y="8235"/>
                  </a:cubicBezTo>
                  <a:cubicBezTo>
                    <a:pt x="8937" y="7566"/>
                    <a:pt x="8633" y="7202"/>
                    <a:pt x="8268" y="6685"/>
                  </a:cubicBezTo>
                  <a:cubicBezTo>
                    <a:pt x="8146" y="6502"/>
                    <a:pt x="7964" y="6350"/>
                    <a:pt x="7782" y="6199"/>
                  </a:cubicBezTo>
                  <a:cubicBezTo>
                    <a:pt x="7751" y="6168"/>
                    <a:pt x="7721" y="6107"/>
                    <a:pt x="7660" y="6077"/>
                  </a:cubicBezTo>
                  <a:cubicBezTo>
                    <a:pt x="7782" y="5986"/>
                    <a:pt x="7903" y="5895"/>
                    <a:pt x="7994" y="5803"/>
                  </a:cubicBezTo>
                  <a:cubicBezTo>
                    <a:pt x="8268" y="5530"/>
                    <a:pt x="8602" y="5256"/>
                    <a:pt x="8694" y="4861"/>
                  </a:cubicBezTo>
                  <a:cubicBezTo>
                    <a:pt x="8724" y="4618"/>
                    <a:pt x="8572" y="4527"/>
                    <a:pt x="8359" y="4466"/>
                  </a:cubicBezTo>
                  <a:cubicBezTo>
                    <a:pt x="8511" y="4253"/>
                    <a:pt x="8602" y="4010"/>
                    <a:pt x="8450" y="3767"/>
                  </a:cubicBezTo>
                  <a:cubicBezTo>
                    <a:pt x="8299" y="3582"/>
                    <a:pt x="8093" y="3518"/>
                    <a:pt x="7877" y="3518"/>
                  </a:cubicBezTo>
                  <a:cubicBezTo>
                    <a:pt x="7701" y="3518"/>
                    <a:pt x="7520" y="3560"/>
                    <a:pt x="7356" y="3615"/>
                  </a:cubicBezTo>
                  <a:cubicBezTo>
                    <a:pt x="7022" y="3736"/>
                    <a:pt x="6657" y="3828"/>
                    <a:pt x="6323" y="4010"/>
                  </a:cubicBezTo>
                  <a:cubicBezTo>
                    <a:pt x="6292" y="4040"/>
                    <a:pt x="6323" y="4132"/>
                    <a:pt x="6383" y="4132"/>
                  </a:cubicBezTo>
                  <a:cubicBezTo>
                    <a:pt x="6475" y="4101"/>
                    <a:pt x="6505" y="4071"/>
                    <a:pt x="6566" y="4040"/>
                  </a:cubicBezTo>
                  <a:cubicBezTo>
                    <a:pt x="7022" y="3888"/>
                    <a:pt x="7447" y="3676"/>
                    <a:pt x="7873" y="3676"/>
                  </a:cubicBezTo>
                  <a:cubicBezTo>
                    <a:pt x="8055" y="3676"/>
                    <a:pt x="8298" y="3858"/>
                    <a:pt x="8329" y="3949"/>
                  </a:cubicBezTo>
                  <a:cubicBezTo>
                    <a:pt x="8359" y="4101"/>
                    <a:pt x="8298" y="4284"/>
                    <a:pt x="8146" y="4466"/>
                  </a:cubicBezTo>
                  <a:cubicBezTo>
                    <a:pt x="7994" y="4466"/>
                    <a:pt x="7812" y="4496"/>
                    <a:pt x="7690" y="4527"/>
                  </a:cubicBezTo>
                  <a:cubicBezTo>
                    <a:pt x="7204" y="4648"/>
                    <a:pt x="6718" y="4861"/>
                    <a:pt x="6353" y="5226"/>
                  </a:cubicBezTo>
                  <a:cubicBezTo>
                    <a:pt x="6262" y="5347"/>
                    <a:pt x="6140" y="5469"/>
                    <a:pt x="6171" y="5651"/>
                  </a:cubicBezTo>
                  <a:cubicBezTo>
                    <a:pt x="6203" y="5748"/>
                    <a:pt x="6282" y="5785"/>
                    <a:pt x="6384" y="5785"/>
                  </a:cubicBezTo>
                  <a:cubicBezTo>
                    <a:pt x="6669" y="5785"/>
                    <a:pt x="7139" y="5498"/>
                    <a:pt x="7295" y="5408"/>
                  </a:cubicBezTo>
                  <a:cubicBezTo>
                    <a:pt x="7630" y="5256"/>
                    <a:pt x="7903" y="5074"/>
                    <a:pt x="8116" y="4800"/>
                  </a:cubicBezTo>
                  <a:cubicBezTo>
                    <a:pt x="8146" y="4740"/>
                    <a:pt x="8207" y="4679"/>
                    <a:pt x="8238" y="4618"/>
                  </a:cubicBezTo>
                  <a:cubicBezTo>
                    <a:pt x="8390" y="4648"/>
                    <a:pt x="8572" y="4709"/>
                    <a:pt x="8542" y="4861"/>
                  </a:cubicBezTo>
                  <a:cubicBezTo>
                    <a:pt x="8390" y="5256"/>
                    <a:pt x="7994" y="5560"/>
                    <a:pt x="7660" y="5864"/>
                  </a:cubicBezTo>
                  <a:cubicBezTo>
                    <a:pt x="7204" y="6229"/>
                    <a:pt x="6687" y="6624"/>
                    <a:pt x="6110" y="6898"/>
                  </a:cubicBezTo>
                  <a:cubicBezTo>
                    <a:pt x="5745" y="7080"/>
                    <a:pt x="5441" y="7171"/>
                    <a:pt x="4985" y="7354"/>
                  </a:cubicBezTo>
                  <a:cubicBezTo>
                    <a:pt x="4712" y="7445"/>
                    <a:pt x="4469" y="7536"/>
                    <a:pt x="4225" y="7566"/>
                  </a:cubicBezTo>
                  <a:cubicBezTo>
                    <a:pt x="4286" y="7323"/>
                    <a:pt x="4256" y="7080"/>
                    <a:pt x="4043" y="6928"/>
                  </a:cubicBezTo>
                  <a:cubicBezTo>
                    <a:pt x="3861" y="6837"/>
                    <a:pt x="3648" y="6837"/>
                    <a:pt x="3435" y="6837"/>
                  </a:cubicBezTo>
                  <a:cubicBezTo>
                    <a:pt x="3283" y="6837"/>
                    <a:pt x="3131" y="6867"/>
                    <a:pt x="2979" y="6928"/>
                  </a:cubicBezTo>
                  <a:cubicBezTo>
                    <a:pt x="2766" y="7019"/>
                    <a:pt x="2614" y="7384"/>
                    <a:pt x="2827" y="7536"/>
                  </a:cubicBezTo>
                  <a:cubicBezTo>
                    <a:pt x="3056" y="7689"/>
                    <a:pt x="3307" y="7756"/>
                    <a:pt x="3579" y="7756"/>
                  </a:cubicBezTo>
                  <a:cubicBezTo>
                    <a:pt x="3631" y="7756"/>
                    <a:pt x="3685" y="7754"/>
                    <a:pt x="3739" y="7749"/>
                  </a:cubicBezTo>
                  <a:lnTo>
                    <a:pt x="3952" y="7749"/>
                  </a:lnTo>
                  <a:cubicBezTo>
                    <a:pt x="3952" y="7809"/>
                    <a:pt x="3921" y="7870"/>
                    <a:pt x="3861" y="7901"/>
                  </a:cubicBezTo>
                  <a:cubicBezTo>
                    <a:pt x="3678" y="8205"/>
                    <a:pt x="3314" y="8448"/>
                    <a:pt x="2918" y="8630"/>
                  </a:cubicBezTo>
                  <a:cubicBezTo>
                    <a:pt x="2310" y="8904"/>
                    <a:pt x="1490" y="9208"/>
                    <a:pt x="760" y="9208"/>
                  </a:cubicBezTo>
                  <a:cubicBezTo>
                    <a:pt x="517" y="9208"/>
                    <a:pt x="304" y="9208"/>
                    <a:pt x="61" y="9238"/>
                  </a:cubicBezTo>
                  <a:cubicBezTo>
                    <a:pt x="6" y="9238"/>
                    <a:pt x="1" y="9364"/>
                    <a:pt x="69" y="9364"/>
                  </a:cubicBezTo>
                  <a:cubicBezTo>
                    <a:pt x="76" y="9364"/>
                    <a:pt x="83" y="9362"/>
                    <a:pt x="92" y="9360"/>
                  </a:cubicBezTo>
                  <a:cubicBezTo>
                    <a:pt x="175" y="9363"/>
                    <a:pt x="259" y="9364"/>
                    <a:pt x="342" y="9364"/>
                  </a:cubicBezTo>
                  <a:cubicBezTo>
                    <a:pt x="1109" y="9364"/>
                    <a:pt x="1871" y="9236"/>
                    <a:pt x="2584" y="8934"/>
                  </a:cubicBezTo>
                  <a:cubicBezTo>
                    <a:pt x="3101" y="8752"/>
                    <a:pt x="3678" y="8478"/>
                    <a:pt x="4013" y="7992"/>
                  </a:cubicBezTo>
                  <a:cubicBezTo>
                    <a:pt x="4073" y="7931"/>
                    <a:pt x="4134" y="7840"/>
                    <a:pt x="4165" y="7749"/>
                  </a:cubicBezTo>
                  <a:cubicBezTo>
                    <a:pt x="4590" y="7688"/>
                    <a:pt x="4985" y="7536"/>
                    <a:pt x="5380" y="7384"/>
                  </a:cubicBezTo>
                  <a:cubicBezTo>
                    <a:pt x="6110" y="7141"/>
                    <a:pt x="6809" y="6746"/>
                    <a:pt x="7417" y="6259"/>
                  </a:cubicBezTo>
                  <a:cubicBezTo>
                    <a:pt x="7478" y="6350"/>
                    <a:pt x="7569" y="6411"/>
                    <a:pt x="7630" y="6472"/>
                  </a:cubicBezTo>
                  <a:cubicBezTo>
                    <a:pt x="7782" y="6594"/>
                    <a:pt x="7934" y="6715"/>
                    <a:pt x="8055" y="6898"/>
                  </a:cubicBezTo>
                  <a:cubicBezTo>
                    <a:pt x="8359" y="7293"/>
                    <a:pt x="8724" y="7688"/>
                    <a:pt x="9089" y="8326"/>
                  </a:cubicBezTo>
                  <a:cubicBezTo>
                    <a:pt x="9362" y="8813"/>
                    <a:pt x="9545" y="9420"/>
                    <a:pt x="9666" y="10028"/>
                  </a:cubicBezTo>
                  <a:cubicBezTo>
                    <a:pt x="9727" y="10606"/>
                    <a:pt x="9727" y="11366"/>
                    <a:pt x="9453" y="12004"/>
                  </a:cubicBezTo>
                  <a:cubicBezTo>
                    <a:pt x="9301" y="12430"/>
                    <a:pt x="8967" y="13007"/>
                    <a:pt x="8633" y="13402"/>
                  </a:cubicBezTo>
                  <a:cubicBezTo>
                    <a:pt x="8420" y="13706"/>
                    <a:pt x="7994" y="14193"/>
                    <a:pt x="7660" y="14436"/>
                  </a:cubicBezTo>
                  <a:cubicBezTo>
                    <a:pt x="6608" y="15051"/>
                    <a:pt x="5600" y="15450"/>
                    <a:pt x="4416" y="15450"/>
                  </a:cubicBezTo>
                  <a:cubicBezTo>
                    <a:pt x="4197" y="15450"/>
                    <a:pt x="3972" y="15437"/>
                    <a:pt x="3739" y="15408"/>
                  </a:cubicBezTo>
                  <a:cubicBezTo>
                    <a:pt x="3587" y="15378"/>
                    <a:pt x="3374" y="15317"/>
                    <a:pt x="3192" y="15287"/>
                  </a:cubicBezTo>
                  <a:cubicBezTo>
                    <a:pt x="3168" y="15287"/>
                    <a:pt x="3124" y="15248"/>
                    <a:pt x="3076" y="15248"/>
                  </a:cubicBezTo>
                  <a:cubicBezTo>
                    <a:pt x="3064" y="15248"/>
                    <a:pt x="3052" y="15250"/>
                    <a:pt x="3040" y="15256"/>
                  </a:cubicBezTo>
                  <a:cubicBezTo>
                    <a:pt x="3040" y="15287"/>
                    <a:pt x="3040" y="15317"/>
                    <a:pt x="3070" y="15317"/>
                  </a:cubicBezTo>
                  <a:cubicBezTo>
                    <a:pt x="3575" y="15493"/>
                    <a:pt x="4107" y="15579"/>
                    <a:pt x="4642" y="15579"/>
                  </a:cubicBezTo>
                  <a:cubicBezTo>
                    <a:pt x="5491" y="15579"/>
                    <a:pt x="6348" y="15363"/>
                    <a:pt x="7113" y="14952"/>
                  </a:cubicBezTo>
                  <a:cubicBezTo>
                    <a:pt x="7356" y="14831"/>
                    <a:pt x="7630" y="14709"/>
                    <a:pt x="7842" y="14527"/>
                  </a:cubicBezTo>
                  <a:cubicBezTo>
                    <a:pt x="8146" y="14284"/>
                    <a:pt x="8420" y="13980"/>
                    <a:pt x="8663" y="13676"/>
                  </a:cubicBezTo>
                  <a:cubicBezTo>
                    <a:pt x="8876" y="13402"/>
                    <a:pt x="9058" y="13129"/>
                    <a:pt x="9210" y="12886"/>
                  </a:cubicBezTo>
                  <a:cubicBezTo>
                    <a:pt x="9241" y="12886"/>
                    <a:pt x="9301" y="12886"/>
                    <a:pt x="9301" y="12855"/>
                  </a:cubicBezTo>
                  <a:cubicBezTo>
                    <a:pt x="9818" y="12186"/>
                    <a:pt x="10244" y="11457"/>
                    <a:pt x="10730" y="10879"/>
                  </a:cubicBezTo>
                  <a:cubicBezTo>
                    <a:pt x="10760" y="10849"/>
                    <a:pt x="10760" y="10849"/>
                    <a:pt x="10791" y="10849"/>
                  </a:cubicBezTo>
                  <a:cubicBezTo>
                    <a:pt x="11277" y="11123"/>
                    <a:pt x="11824" y="11670"/>
                    <a:pt x="12280" y="12186"/>
                  </a:cubicBezTo>
                  <a:cubicBezTo>
                    <a:pt x="12371" y="12278"/>
                    <a:pt x="12463" y="12369"/>
                    <a:pt x="12554" y="12490"/>
                  </a:cubicBezTo>
                  <a:cubicBezTo>
                    <a:pt x="12554" y="12582"/>
                    <a:pt x="12615" y="12612"/>
                    <a:pt x="12675" y="12612"/>
                  </a:cubicBezTo>
                  <a:cubicBezTo>
                    <a:pt x="12949" y="12886"/>
                    <a:pt x="13192" y="13189"/>
                    <a:pt x="13405" y="13493"/>
                  </a:cubicBezTo>
                  <a:cubicBezTo>
                    <a:pt x="13709" y="13889"/>
                    <a:pt x="13709" y="14193"/>
                    <a:pt x="13648" y="14679"/>
                  </a:cubicBezTo>
                  <a:cubicBezTo>
                    <a:pt x="13587" y="15287"/>
                    <a:pt x="13344" y="16016"/>
                    <a:pt x="13131" y="16685"/>
                  </a:cubicBezTo>
                  <a:cubicBezTo>
                    <a:pt x="13071" y="16867"/>
                    <a:pt x="13040" y="16928"/>
                    <a:pt x="12949" y="17141"/>
                  </a:cubicBezTo>
                  <a:cubicBezTo>
                    <a:pt x="12858" y="17323"/>
                    <a:pt x="12767" y="17506"/>
                    <a:pt x="12675" y="17688"/>
                  </a:cubicBezTo>
                  <a:cubicBezTo>
                    <a:pt x="12493" y="17931"/>
                    <a:pt x="12311" y="18174"/>
                    <a:pt x="12189" y="18448"/>
                  </a:cubicBezTo>
                  <a:cubicBezTo>
                    <a:pt x="12189" y="18514"/>
                    <a:pt x="12236" y="18564"/>
                    <a:pt x="12286" y="18564"/>
                  </a:cubicBezTo>
                  <a:cubicBezTo>
                    <a:pt x="12305" y="18564"/>
                    <a:pt x="12324" y="18556"/>
                    <a:pt x="12341" y="18539"/>
                  </a:cubicBezTo>
                  <a:cubicBezTo>
                    <a:pt x="12432" y="18478"/>
                    <a:pt x="12432" y="18357"/>
                    <a:pt x="12523" y="18266"/>
                  </a:cubicBezTo>
                  <a:cubicBezTo>
                    <a:pt x="12615" y="18083"/>
                    <a:pt x="12767" y="17931"/>
                    <a:pt x="12888" y="17749"/>
                  </a:cubicBezTo>
                  <a:cubicBezTo>
                    <a:pt x="13010" y="17475"/>
                    <a:pt x="13131" y="17171"/>
                    <a:pt x="13283" y="16898"/>
                  </a:cubicBezTo>
                  <a:cubicBezTo>
                    <a:pt x="13374" y="16624"/>
                    <a:pt x="13435" y="16320"/>
                    <a:pt x="13557" y="16047"/>
                  </a:cubicBezTo>
                  <a:cubicBezTo>
                    <a:pt x="13678" y="15591"/>
                    <a:pt x="13800" y="15135"/>
                    <a:pt x="13861" y="14679"/>
                  </a:cubicBezTo>
                  <a:cubicBezTo>
                    <a:pt x="13891" y="14436"/>
                    <a:pt x="13922" y="14162"/>
                    <a:pt x="13830" y="13919"/>
                  </a:cubicBezTo>
                  <a:cubicBezTo>
                    <a:pt x="13770" y="13676"/>
                    <a:pt x="13618" y="13463"/>
                    <a:pt x="13466" y="13220"/>
                  </a:cubicBezTo>
                  <a:cubicBezTo>
                    <a:pt x="13344" y="13098"/>
                    <a:pt x="13223" y="12946"/>
                    <a:pt x="13131" y="12825"/>
                  </a:cubicBezTo>
                  <a:cubicBezTo>
                    <a:pt x="13223" y="12703"/>
                    <a:pt x="13314" y="12460"/>
                    <a:pt x="13374" y="12369"/>
                  </a:cubicBezTo>
                  <a:cubicBezTo>
                    <a:pt x="13587" y="11913"/>
                    <a:pt x="13830" y="11487"/>
                    <a:pt x="14013" y="11031"/>
                  </a:cubicBezTo>
                  <a:cubicBezTo>
                    <a:pt x="14560" y="9664"/>
                    <a:pt x="14894" y="8235"/>
                    <a:pt x="15198" y="6806"/>
                  </a:cubicBezTo>
                  <a:cubicBezTo>
                    <a:pt x="15563" y="5317"/>
                    <a:pt x="15867" y="3980"/>
                    <a:pt x="15928" y="2612"/>
                  </a:cubicBezTo>
                  <a:cubicBezTo>
                    <a:pt x="15989" y="2156"/>
                    <a:pt x="15897" y="1730"/>
                    <a:pt x="15806" y="1305"/>
                  </a:cubicBezTo>
                  <a:cubicBezTo>
                    <a:pt x="15776" y="1153"/>
                    <a:pt x="15745" y="1001"/>
                    <a:pt x="15685" y="879"/>
                  </a:cubicBezTo>
                  <a:cubicBezTo>
                    <a:pt x="15593" y="758"/>
                    <a:pt x="15472" y="667"/>
                    <a:pt x="15381" y="575"/>
                  </a:cubicBezTo>
                  <a:cubicBezTo>
                    <a:pt x="15350" y="484"/>
                    <a:pt x="15320" y="363"/>
                    <a:pt x="15289" y="302"/>
                  </a:cubicBezTo>
                  <a:cubicBezTo>
                    <a:pt x="15173" y="113"/>
                    <a:pt x="14947" y="1"/>
                    <a:pt x="14748"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478;p25">
              <a:extLst>
                <a:ext uri="{FF2B5EF4-FFF2-40B4-BE49-F238E27FC236}">
                  <a16:creationId xmlns:a16="http://schemas.microsoft.com/office/drawing/2014/main" id="{C1AA99FB-A3CB-403F-8C42-9E4F3D5E5786}"/>
                </a:ext>
              </a:extLst>
            </p:cNvPr>
            <p:cNvSpPr/>
            <p:nvPr/>
          </p:nvSpPr>
          <p:spPr>
            <a:xfrm>
              <a:off x="946550" y="2142400"/>
              <a:ext cx="60600" cy="42425"/>
            </a:xfrm>
            <a:custGeom>
              <a:avLst/>
              <a:gdLst/>
              <a:ahLst/>
              <a:cxnLst/>
              <a:rect l="l" t="t" r="r" b="b"/>
              <a:pathLst>
                <a:path w="2424" h="1697" extrusionOk="0">
                  <a:moveTo>
                    <a:pt x="2199" y="0"/>
                  </a:moveTo>
                  <a:cubicBezTo>
                    <a:pt x="2154" y="0"/>
                    <a:pt x="2109" y="34"/>
                    <a:pt x="2089" y="92"/>
                  </a:cubicBezTo>
                  <a:cubicBezTo>
                    <a:pt x="2089" y="184"/>
                    <a:pt x="2119" y="244"/>
                    <a:pt x="2150" y="336"/>
                  </a:cubicBezTo>
                  <a:cubicBezTo>
                    <a:pt x="2180" y="427"/>
                    <a:pt x="2211" y="579"/>
                    <a:pt x="2150" y="700"/>
                  </a:cubicBezTo>
                  <a:cubicBezTo>
                    <a:pt x="1998" y="1065"/>
                    <a:pt x="1633" y="1399"/>
                    <a:pt x="1147" y="1460"/>
                  </a:cubicBezTo>
                  <a:cubicBezTo>
                    <a:pt x="1101" y="1475"/>
                    <a:pt x="987" y="1491"/>
                    <a:pt x="869" y="1491"/>
                  </a:cubicBezTo>
                  <a:cubicBezTo>
                    <a:pt x="752" y="1491"/>
                    <a:pt x="630" y="1475"/>
                    <a:pt x="569" y="1430"/>
                  </a:cubicBezTo>
                  <a:cubicBezTo>
                    <a:pt x="387" y="1339"/>
                    <a:pt x="296" y="1156"/>
                    <a:pt x="113" y="1004"/>
                  </a:cubicBezTo>
                  <a:cubicBezTo>
                    <a:pt x="105" y="1000"/>
                    <a:pt x="97" y="998"/>
                    <a:pt x="89" y="998"/>
                  </a:cubicBezTo>
                  <a:cubicBezTo>
                    <a:pt x="38" y="998"/>
                    <a:pt x="0" y="1073"/>
                    <a:pt x="53" y="1126"/>
                  </a:cubicBezTo>
                  <a:cubicBezTo>
                    <a:pt x="205" y="1369"/>
                    <a:pt x="417" y="1612"/>
                    <a:pt x="691" y="1673"/>
                  </a:cubicBezTo>
                  <a:cubicBezTo>
                    <a:pt x="777" y="1689"/>
                    <a:pt x="865" y="1696"/>
                    <a:pt x="952" y="1696"/>
                  </a:cubicBezTo>
                  <a:cubicBezTo>
                    <a:pt x="1540" y="1696"/>
                    <a:pt x="2124" y="1351"/>
                    <a:pt x="2363" y="822"/>
                  </a:cubicBezTo>
                  <a:cubicBezTo>
                    <a:pt x="2423" y="640"/>
                    <a:pt x="2423" y="457"/>
                    <a:pt x="2393" y="275"/>
                  </a:cubicBezTo>
                  <a:cubicBezTo>
                    <a:pt x="2363" y="184"/>
                    <a:pt x="2363" y="62"/>
                    <a:pt x="2271" y="32"/>
                  </a:cubicBezTo>
                  <a:cubicBezTo>
                    <a:pt x="2250" y="10"/>
                    <a:pt x="2225" y="0"/>
                    <a:pt x="2199"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479;p25">
              <a:extLst>
                <a:ext uri="{FF2B5EF4-FFF2-40B4-BE49-F238E27FC236}">
                  <a16:creationId xmlns:a16="http://schemas.microsoft.com/office/drawing/2014/main" id="{A216D03F-CAC6-4821-AAB9-87D9C858F105}"/>
                </a:ext>
              </a:extLst>
            </p:cNvPr>
            <p:cNvSpPr/>
            <p:nvPr/>
          </p:nvSpPr>
          <p:spPr>
            <a:xfrm>
              <a:off x="890100" y="2058075"/>
              <a:ext cx="15975" cy="15975"/>
            </a:xfrm>
            <a:custGeom>
              <a:avLst/>
              <a:gdLst/>
              <a:ahLst/>
              <a:cxnLst/>
              <a:rect l="l" t="t" r="r" b="b"/>
              <a:pathLst>
                <a:path w="639" h="639" extrusionOk="0">
                  <a:moveTo>
                    <a:pt x="335" y="0"/>
                  </a:moveTo>
                  <a:cubicBezTo>
                    <a:pt x="152" y="0"/>
                    <a:pt x="1" y="122"/>
                    <a:pt x="1" y="304"/>
                  </a:cubicBezTo>
                  <a:cubicBezTo>
                    <a:pt x="1" y="487"/>
                    <a:pt x="152" y="639"/>
                    <a:pt x="335" y="639"/>
                  </a:cubicBezTo>
                  <a:cubicBezTo>
                    <a:pt x="487" y="639"/>
                    <a:pt x="639" y="487"/>
                    <a:pt x="639" y="304"/>
                  </a:cubicBezTo>
                  <a:cubicBezTo>
                    <a:pt x="639" y="122"/>
                    <a:pt x="487" y="0"/>
                    <a:pt x="335"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480;p25">
              <a:extLst>
                <a:ext uri="{FF2B5EF4-FFF2-40B4-BE49-F238E27FC236}">
                  <a16:creationId xmlns:a16="http://schemas.microsoft.com/office/drawing/2014/main" id="{C8EAB11C-C92E-4076-ACDB-5020C6A0E3AE}"/>
                </a:ext>
              </a:extLst>
            </p:cNvPr>
            <p:cNvSpPr/>
            <p:nvPr/>
          </p:nvSpPr>
          <p:spPr>
            <a:xfrm>
              <a:off x="962300" y="2004125"/>
              <a:ext cx="16725" cy="16725"/>
            </a:xfrm>
            <a:custGeom>
              <a:avLst/>
              <a:gdLst/>
              <a:ahLst/>
              <a:cxnLst/>
              <a:rect l="l" t="t" r="r" b="b"/>
              <a:pathLst>
                <a:path w="669" h="669" extrusionOk="0">
                  <a:moveTo>
                    <a:pt x="334" y="0"/>
                  </a:moveTo>
                  <a:cubicBezTo>
                    <a:pt x="152" y="0"/>
                    <a:pt x="0" y="152"/>
                    <a:pt x="0" y="335"/>
                  </a:cubicBezTo>
                  <a:cubicBezTo>
                    <a:pt x="0" y="517"/>
                    <a:pt x="152" y="669"/>
                    <a:pt x="334" y="669"/>
                  </a:cubicBezTo>
                  <a:cubicBezTo>
                    <a:pt x="517" y="669"/>
                    <a:pt x="669" y="517"/>
                    <a:pt x="669" y="335"/>
                  </a:cubicBezTo>
                  <a:cubicBezTo>
                    <a:pt x="669" y="152"/>
                    <a:pt x="517" y="0"/>
                    <a:pt x="334"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481;p25">
              <a:extLst>
                <a:ext uri="{FF2B5EF4-FFF2-40B4-BE49-F238E27FC236}">
                  <a16:creationId xmlns:a16="http://schemas.microsoft.com/office/drawing/2014/main" id="{B0274AF3-C485-4C03-9396-3BAE86483E46}"/>
                </a:ext>
              </a:extLst>
            </p:cNvPr>
            <p:cNvSpPr/>
            <p:nvPr/>
          </p:nvSpPr>
          <p:spPr>
            <a:xfrm>
              <a:off x="903775" y="2035250"/>
              <a:ext cx="97300" cy="77550"/>
            </a:xfrm>
            <a:custGeom>
              <a:avLst/>
              <a:gdLst/>
              <a:ahLst/>
              <a:cxnLst/>
              <a:rect l="l" t="t" r="r" b="b"/>
              <a:pathLst>
                <a:path w="3892" h="3102" extrusionOk="0">
                  <a:moveTo>
                    <a:pt x="3098" y="122"/>
                  </a:moveTo>
                  <a:cubicBezTo>
                    <a:pt x="3182" y="122"/>
                    <a:pt x="3266" y="140"/>
                    <a:pt x="3344" y="184"/>
                  </a:cubicBezTo>
                  <a:cubicBezTo>
                    <a:pt x="3405" y="214"/>
                    <a:pt x="3466" y="275"/>
                    <a:pt x="3527" y="336"/>
                  </a:cubicBezTo>
                  <a:cubicBezTo>
                    <a:pt x="3527" y="336"/>
                    <a:pt x="3557" y="366"/>
                    <a:pt x="3587" y="397"/>
                  </a:cubicBezTo>
                  <a:cubicBezTo>
                    <a:pt x="3587" y="397"/>
                    <a:pt x="3587" y="427"/>
                    <a:pt x="3618" y="457"/>
                  </a:cubicBezTo>
                  <a:cubicBezTo>
                    <a:pt x="3709" y="609"/>
                    <a:pt x="3739" y="731"/>
                    <a:pt x="3739" y="944"/>
                  </a:cubicBezTo>
                  <a:cubicBezTo>
                    <a:pt x="3709" y="1187"/>
                    <a:pt x="3587" y="1430"/>
                    <a:pt x="3466" y="1673"/>
                  </a:cubicBezTo>
                  <a:cubicBezTo>
                    <a:pt x="3375" y="1643"/>
                    <a:pt x="3223" y="1643"/>
                    <a:pt x="3131" y="1612"/>
                  </a:cubicBezTo>
                  <a:cubicBezTo>
                    <a:pt x="3078" y="1604"/>
                    <a:pt x="3025" y="1600"/>
                    <a:pt x="2971" y="1600"/>
                  </a:cubicBezTo>
                  <a:cubicBezTo>
                    <a:pt x="2842" y="1600"/>
                    <a:pt x="2713" y="1621"/>
                    <a:pt x="2584" y="1643"/>
                  </a:cubicBezTo>
                  <a:cubicBezTo>
                    <a:pt x="2220" y="1704"/>
                    <a:pt x="1885" y="1916"/>
                    <a:pt x="1612" y="2160"/>
                  </a:cubicBezTo>
                  <a:cubicBezTo>
                    <a:pt x="1490" y="2281"/>
                    <a:pt x="1338" y="2464"/>
                    <a:pt x="1277" y="2646"/>
                  </a:cubicBezTo>
                  <a:cubicBezTo>
                    <a:pt x="1247" y="2737"/>
                    <a:pt x="1186" y="2828"/>
                    <a:pt x="1186" y="2889"/>
                  </a:cubicBezTo>
                  <a:cubicBezTo>
                    <a:pt x="973" y="2859"/>
                    <a:pt x="761" y="2798"/>
                    <a:pt x="578" y="2676"/>
                  </a:cubicBezTo>
                  <a:cubicBezTo>
                    <a:pt x="305" y="2494"/>
                    <a:pt x="183" y="2038"/>
                    <a:pt x="396" y="1795"/>
                  </a:cubicBezTo>
                  <a:cubicBezTo>
                    <a:pt x="548" y="1612"/>
                    <a:pt x="1034" y="1582"/>
                    <a:pt x="1216" y="1460"/>
                  </a:cubicBezTo>
                  <a:cubicBezTo>
                    <a:pt x="1429" y="1369"/>
                    <a:pt x="1581" y="1217"/>
                    <a:pt x="1703" y="1126"/>
                  </a:cubicBezTo>
                  <a:cubicBezTo>
                    <a:pt x="1976" y="883"/>
                    <a:pt x="2220" y="609"/>
                    <a:pt x="2523" y="366"/>
                  </a:cubicBezTo>
                  <a:cubicBezTo>
                    <a:pt x="2675" y="236"/>
                    <a:pt x="2889" y="122"/>
                    <a:pt x="3098" y="122"/>
                  </a:cubicBezTo>
                  <a:close/>
                  <a:moveTo>
                    <a:pt x="2853" y="1769"/>
                  </a:moveTo>
                  <a:cubicBezTo>
                    <a:pt x="2910" y="1769"/>
                    <a:pt x="2963" y="1776"/>
                    <a:pt x="3010" y="1795"/>
                  </a:cubicBezTo>
                  <a:cubicBezTo>
                    <a:pt x="3131" y="1825"/>
                    <a:pt x="3223" y="1825"/>
                    <a:pt x="3344" y="1856"/>
                  </a:cubicBezTo>
                  <a:cubicBezTo>
                    <a:pt x="3283" y="1947"/>
                    <a:pt x="3223" y="2008"/>
                    <a:pt x="3162" y="2099"/>
                  </a:cubicBezTo>
                  <a:cubicBezTo>
                    <a:pt x="2827" y="2524"/>
                    <a:pt x="2463" y="2737"/>
                    <a:pt x="2098" y="2859"/>
                  </a:cubicBezTo>
                  <a:cubicBezTo>
                    <a:pt x="1920" y="2903"/>
                    <a:pt x="1726" y="2931"/>
                    <a:pt x="1539" y="2931"/>
                  </a:cubicBezTo>
                  <a:cubicBezTo>
                    <a:pt x="1471" y="2931"/>
                    <a:pt x="1403" y="2928"/>
                    <a:pt x="1338" y="2919"/>
                  </a:cubicBezTo>
                  <a:cubicBezTo>
                    <a:pt x="1429" y="2403"/>
                    <a:pt x="1946" y="1947"/>
                    <a:pt x="2432" y="1825"/>
                  </a:cubicBezTo>
                  <a:cubicBezTo>
                    <a:pt x="2579" y="1804"/>
                    <a:pt x="2726" y="1769"/>
                    <a:pt x="2853" y="1769"/>
                  </a:cubicBezTo>
                  <a:close/>
                  <a:moveTo>
                    <a:pt x="3089" y="1"/>
                  </a:moveTo>
                  <a:cubicBezTo>
                    <a:pt x="2579" y="1"/>
                    <a:pt x="2074" y="564"/>
                    <a:pt x="1764" y="853"/>
                  </a:cubicBezTo>
                  <a:cubicBezTo>
                    <a:pt x="1520" y="1065"/>
                    <a:pt x="1247" y="1309"/>
                    <a:pt x="913" y="1400"/>
                  </a:cubicBezTo>
                  <a:cubicBezTo>
                    <a:pt x="700" y="1460"/>
                    <a:pt x="396" y="1491"/>
                    <a:pt x="244" y="1704"/>
                  </a:cubicBezTo>
                  <a:cubicBezTo>
                    <a:pt x="1" y="2038"/>
                    <a:pt x="61" y="2464"/>
                    <a:pt x="396" y="2737"/>
                  </a:cubicBezTo>
                  <a:cubicBezTo>
                    <a:pt x="578" y="2889"/>
                    <a:pt x="609" y="2859"/>
                    <a:pt x="791" y="2950"/>
                  </a:cubicBezTo>
                  <a:cubicBezTo>
                    <a:pt x="943" y="3011"/>
                    <a:pt x="1308" y="3102"/>
                    <a:pt x="1551" y="3102"/>
                  </a:cubicBezTo>
                  <a:cubicBezTo>
                    <a:pt x="1885" y="3102"/>
                    <a:pt x="2189" y="3041"/>
                    <a:pt x="2463" y="2889"/>
                  </a:cubicBezTo>
                  <a:cubicBezTo>
                    <a:pt x="2584" y="2828"/>
                    <a:pt x="2858" y="2676"/>
                    <a:pt x="2979" y="2524"/>
                  </a:cubicBezTo>
                  <a:cubicBezTo>
                    <a:pt x="3405" y="2099"/>
                    <a:pt x="3739" y="1673"/>
                    <a:pt x="3830" y="1096"/>
                  </a:cubicBezTo>
                  <a:cubicBezTo>
                    <a:pt x="3891" y="944"/>
                    <a:pt x="3861" y="731"/>
                    <a:pt x="3800" y="579"/>
                  </a:cubicBezTo>
                  <a:cubicBezTo>
                    <a:pt x="3770" y="488"/>
                    <a:pt x="3709" y="366"/>
                    <a:pt x="3679" y="336"/>
                  </a:cubicBezTo>
                  <a:cubicBezTo>
                    <a:pt x="3679" y="305"/>
                    <a:pt x="3648" y="305"/>
                    <a:pt x="3648" y="275"/>
                  </a:cubicBezTo>
                  <a:cubicBezTo>
                    <a:pt x="3467" y="78"/>
                    <a:pt x="3278" y="1"/>
                    <a:pt x="3089"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482;p25">
              <a:extLst>
                <a:ext uri="{FF2B5EF4-FFF2-40B4-BE49-F238E27FC236}">
                  <a16:creationId xmlns:a16="http://schemas.microsoft.com/office/drawing/2014/main" id="{C530C17E-F924-4F7E-9E80-81CB8C550C58}"/>
                </a:ext>
              </a:extLst>
            </p:cNvPr>
            <p:cNvSpPr/>
            <p:nvPr/>
          </p:nvSpPr>
          <p:spPr>
            <a:xfrm>
              <a:off x="779925" y="2028575"/>
              <a:ext cx="43875" cy="90925"/>
            </a:xfrm>
            <a:custGeom>
              <a:avLst/>
              <a:gdLst/>
              <a:ahLst/>
              <a:cxnLst/>
              <a:rect l="l" t="t" r="r" b="b"/>
              <a:pathLst>
                <a:path w="1755" h="3637" extrusionOk="0">
                  <a:moveTo>
                    <a:pt x="251" y="1"/>
                  </a:moveTo>
                  <a:cubicBezTo>
                    <a:pt x="224" y="1"/>
                    <a:pt x="195" y="18"/>
                    <a:pt x="183" y="56"/>
                  </a:cubicBezTo>
                  <a:cubicBezTo>
                    <a:pt x="0" y="1332"/>
                    <a:pt x="638" y="2761"/>
                    <a:pt x="1581" y="3612"/>
                  </a:cubicBezTo>
                  <a:cubicBezTo>
                    <a:pt x="1598" y="3629"/>
                    <a:pt x="1619" y="3636"/>
                    <a:pt x="1641" y="3636"/>
                  </a:cubicBezTo>
                  <a:cubicBezTo>
                    <a:pt x="1698" y="3636"/>
                    <a:pt x="1755" y="3587"/>
                    <a:pt x="1733" y="3521"/>
                  </a:cubicBezTo>
                  <a:cubicBezTo>
                    <a:pt x="1702" y="3460"/>
                    <a:pt x="1672" y="3460"/>
                    <a:pt x="1611" y="3399"/>
                  </a:cubicBezTo>
                  <a:cubicBezTo>
                    <a:pt x="882" y="2639"/>
                    <a:pt x="304" y="1667"/>
                    <a:pt x="274" y="603"/>
                  </a:cubicBezTo>
                  <a:cubicBezTo>
                    <a:pt x="274" y="390"/>
                    <a:pt x="274" y="208"/>
                    <a:pt x="304" y="86"/>
                  </a:cubicBezTo>
                  <a:cubicBezTo>
                    <a:pt x="322" y="33"/>
                    <a:pt x="288" y="1"/>
                    <a:pt x="251"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483;p25">
              <a:extLst>
                <a:ext uri="{FF2B5EF4-FFF2-40B4-BE49-F238E27FC236}">
                  <a16:creationId xmlns:a16="http://schemas.microsoft.com/office/drawing/2014/main" id="{7A018BF1-0978-41CF-9532-516CF7F489C8}"/>
                </a:ext>
              </a:extLst>
            </p:cNvPr>
            <p:cNvSpPr/>
            <p:nvPr/>
          </p:nvSpPr>
          <p:spPr>
            <a:xfrm>
              <a:off x="813350" y="2017800"/>
              <a:ext cx="25" cy="775"/>
            </a:xfrm>
            <a:custGeom>
              <a:avLst/>
              <a:gdLst/>
              <a:ahLst/>
              <a:cxnLst/>
              <a:rect l="l" t="t" r="r" b="b"/>
              <a:pathLst>
                <a:path w="1" h="31" extrusionOk="0">
                  <a:moveTo>
                    <a:pt x="1" y="0"/>
                  </a:moveTo>
                  <a:lnTo>
                    <a:pt x="1" y="0"/>
                  </a:lnTo>
                  <a:cubicBezTo>
                    <a:pt x="1" y="31"/>
                    <a:pt x="1" y="31"/>
                    <a:pt x="1"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484;p25">
              <a:extLst>
                <a:ext uri="{FF2B5EF4-FFF2-40B4-BE49-F238E27FC236}">
                  <a16:creationId xmlns:a16="http://schemas.microsoft.com/office/drawing/2014/main" id="{222BCCFB-05EF-46EC-878F-DF2722404354}"/>
                </a:ext>
              </a:extLst>
            </p:cNvPr>
            <p:cNvSpPr/>
            <p:nvPr/>
          </p:nvSpPr>
          <p:spPr>
            <a:xfrm>
              <a:off x="809550" y="2017800"/>
              <a:ext cx="38025" cy="97775"/>
            </a:xfrm>
            <a:custGeom>
              <a:avLst/>
              <a:gdLst/>
              <a:ahLst/>
              <a:cxnLst/>
              <a:rect l="l" t="t" r="r" b="b"/>
              <a:pathLst>
                <a:path w="1521" h="3911" extrusionOk="0">
                  <a:moveTo>
                    <a:pt x="92" y="0"/>
                  </a:moveTo>
                  <a:cubicBezTo>
                    <a:pt x="31" y="0"/>
                    <a:pt x="1" y="61"/>
                    <a:pt x="1" y="122"/>
                  </a:cubicBezTo>
                  <a:cubicBezTo>
                    <a:pt x="31" y="183"/>
                    <a:pt x="122" y="213"/>
                    <a:pt x="153" y="274"/>
                  </a:cubicBezTo>
                  <a:cubicBezTo>
                    <a:pt x="578" y="730"/>
                    <a:pt x="882" y="1247"/>
                    <a:pt x="1125" y="1885"/>
                  </a:cubicBezTo>
                  <a:cubicBezTo>
                    <a:pt x="1277" y="2189"/>
                    <a:pt x="1338" y="2645"/>
                    <a:pt x="1368" y="3070"/>
                  </a:cubicBezTo>
                  <a:cubicBezTo>
                    <a:pt x="1368" y="3344"/>
                    <a:pt x="1338" y="3526"/>
                    <a:pt x="1308" y="3800"/>
                  </a:cubicBezTo>
                  <a:cubicBezTo>
                    <a:pt x="1308" y="3830"/>
                    <a:pt x="1277" y="3861"/>
                    <a:pt x="1308" y="3891"/>
                  </a:cubicBezTo>
                  <a:cubicBezTo>
                    <a:pt x="1320" y="3904"/>
                    <a:pt x="1338" y="3911"/>
                    <a:pt x="1355" y="3911"/>
                  </a:cubicBezTo>
                  <a:cubicBezTo>
                    <a:pt x="1378" y="3911"/>
                    <a:pt x="1399" y="3896"/>
                    <a:pt x="1399" y="3861"/>
                  </a:cubicBezTo>
                  <a:cubicBezTo>
                    <a:pt x="1490" y="3344"/>
                    <a:pt x="1520" y="2766"/>
                    <a:pt x="1399" y="2189"/>
                  </a:cubicBezTo>
                  <a:cubicBezTo>
                    <a:pt x="1216" y="1642"/>
                    <a:pt x="1004" y="1064"/>
                    <a:pt x="669" y="578"/>
                  </a:cubicBezTo>
                  <a:cubicBezTo>
                    <a:pt x="517" y="396"/>
                    <a:pt x="396" y="183"/>
                    <a:pt x="153"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485;p25">
              <a:extLst>
                <a:ext uri="{FF2B5EF4-FFF2-40B4-BE49-F238E27FC236}">
                  <a16:creationId xmlns:a16="http://schemas.microsoft.com/office/drawing/2014/main" id="{D014AF4F-4974-4C1F-A674-FE188ED6F2F8}"/>
                </a:ext>
              </a:extLst>
            </p:cNvPr>
            <p:cNvSpPr/>
            <p:nvPr/>
          </p:nvSpPr>
          <p:spPr>
            <a:xfrm>
              <a:off x="782200" y="2027675"/>
              <a:ext cx="25" cy="25"/>
            </a:xfrm>
            <a:custGeom>
              <a:avLst/>
              <a:gdLst/>
              <a:ahLst/>
              <a:cxnLst/>
              <a:rect l="l" t="t" r="r" b="b"/>
              <a:pathLst>
                <a:path w="1" h="1" extrusionOk="0">
                  <a:moveTo>
                    <a:pt x="0" y="1"/>
                  </a:moveTo>
                  <a:cubicBezTo>
                    <a:pt x="0" y="1"/>
                    <a:pt x="0" y="1"/>
                    <a:pt x="0"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486;p25">
              <a:extLst>
                <a:ext uri="{FF2B5EF4-FFF2-40B4-BE49-F238E27FC236}">
                  <a16:creationId xmlns:a16="http://schemas.microsoft.com/office/drawing/2014/main" id="{1480E530-C41B-4011-9C20-249469D7D40D}"/>
                </a:ext>
              </a:extLst>
            </p:cNvPr>
            <p:cNvSpPr/>
            <p:nvPr/>
          </p:nvSpPr>
          <p:spPr>
            <a:xfrm>
              <a:off x="760925" y="1856575"/>
              <a:ext cx="209375" cy="177975"/>
            </a:xfrm>
            <a:custGeom>
              <a:avLst/>
              <a:gdLst/>
              <a:ahLst/>
              <a:cxnLst/>
              <a:rect l="l" t="t" r="r" b="b"/>
              <a:pathLst>
                <a:path w="8375" h="7119" extrusionOk="0">
                  <a:moveTo>
                    <a:pt x="5380" y="1221"/>
                  </a:moveTo>
                  <a:lnTo>
                    <a:pt x="5380" y="1221"/>
                  </a:lnTo>
                  <a:cubicBezTo>
                    <a:pt x="5289" y="1404"/>
                    <a:pt x="5168" y="1616"/>
                    <a:pt x="5076" y="1768"/>
                  </a:cubicBezTo>
                  <a:cubicBezTo>
                    <a:pt x="4985" y="1860"/>
                    <a:pt x="4803" y="2012"/>
                    <a:pt x="4651" y="2103"/>
                  </a:cubicBezTo>
                  <a:cubicBezTo>
                    <a:pt x="4590" y="2133"/>
                    <a:pt x="4438" y="2224"/>
                    <a:pt x="4408" y="2224"/>
                  </a:cubicBezTo>
                  <a:cubicBezTo>
                    <a:pt x="4408" y="2224"/>
                    <a:pt x="4408" y="2194"/>
                    <a:pt x="4408" y="2194"/>
                  </a:cubicBezTo>
                  <a:cubicBezTo>
                    <a:pt x="4620" y="1799"/>
                    <a:pt x="4985" y="1495"/>
                    <a:pt x="5380" y="1221"/>
                  </a:cubicBezTo>
                  <a:close/>
                  <a:moveTo>
                    <a:pt x="7755" y="0"/>
                  </a:moveTo>
                  <a:cubicBezTo>
                    <a:pt x="7657" y="0"/>
                    <a:pt x="7560" y="14"/>
                    <a:pt x="7478" y="36"/>
                  </a:cubicBezTo>
                  <a:cubicBezTo>
                    <a:pt x="6870" y="188"/>
                    <a:pt x="6383" y="431"/>
                    <a:pt x="5836" y="735"/>
                  </a:cubicBezTo>
                  <a:cubicBezTo>
                    <a:pt x="5745" y="796"/>
                    <a:pt x="5654" y="857"/>
                    <a:pt x="5563" y="917"/>
                  </a:cubicBezTo>
                  <a:cubicBezTo>
                    <a:pt x="5548" y="712"/>
                    <a:pt x="5413" y="605"/>
                    <a:pt x="5198" y="605"/>
                  </a:cubicBezTo>
                  <a:cubicBezTo>
                    <a:pt x="4968" y="605"/>
                    <a:pt x="4647" y="727"/>
                    <a:pt x="4286" y="978"/>
                  </a:cubicBezTo>
                  <a:cubicBezTo>
                    <a:pt x="3557" y="1434"/>
                    <a:pt x="2949" y="2072"/>
                    <a:pt x="2402" y="2741"/>
                  </a:cubicBezTo>
                  <a:cubicBezTo>
                    <a:pt x="1763" y="3501"/>
                    <a:pt x="1216" y="4504"/>
                    <a:pt x="1034" y="5568"/>
                  </a:cubicBezTo>
                  <a:cubicBezTo>
                    <a:pt x="1003" y="5750"/>
                    <a:pt x="973" y="5963"/>
                    <a:pt x="973" y="6176"/>
                  </a:cubicBezTo>
                  <a:cubicBezTo>
                    <a:pt x="912" y="6115"/>
                    <a:pt x="821" y="5933"/>
                    <a:pt x="760" y="5841"/>
                  </a:cubicBezTo>
                  <a:cubicBezTo>
                    <a:pt x="636" y="5717"/>
                    <a:pt x="511" y="5613"/>
                    <a:pt x="353" y="5613"/>
                  </a:cubicBezTo>
                  <a:cubicBezTo>
                    <a:pt x="318" y="5613"/>
                    <a:pt x="282" y="5618"/>
                    <a:pt x="243" y="5629"/>
                  </a:cubicBezTo>
                  <a:cubicBezTo>
                    <a:pt x="31" y="5720"/>
                    <a:pt x="122" y="6085"/>
                    <a:pt x="243" y="6237"/>
                  </a:cubicBezTo>
                  <a:cubicBezTo>
                    <a:pt x="304" y="6328"/>
                    <a:pt x="395" y="6419"/>
                    <a:pt x="487" y="6510"/>
                  </a:cubicBezTo>
                  <a:cubicBezTo>
                    <a:pt x="335" y="6541"/>
                    <a:pt x="183" y="6632"/>
                    <a:pt x="91" y="6784"/>
                  </a:cubicBezTo>
                  <a:cubicBezTo>
                    <a:pt x="0" y="6936"/>
                    <a:pt x="213" y="7118"/>
                    <a:pt x="365" y="7118"/>
                  </a:cubicBezTo>
                  <a:cubicBezTo>
                    <a:pt x="547" y="7088"/>
                    <a:pt x="730" y="6997"/>
                    <a:pt x="851" y="6875"/>
                  </a:cubicBezTo>
                  <a:cubicBezTo>
                    <a:pt x="851" y="6845"/>
                    <a:pt x="851" y="6845"/>
                    <a:pt x="851" y="6845"/>
                  </a:cubicBezTo>
                  <a:cubicBezTo>
                    <a:pt x="851" y="6845"/>
                    <a:pt x="882" y="6845"/>
                    <a:pt x="882" y="6814"/>
                  </a:cubicBezTo>
                  <a:cubicBezTo>
                    <a:pt x="865" y="6765"/>
                    <a:pt x="840" y="6747"/>
                    <a:pt x="811" y="6747"/>
                  </a:cubicBezTo>
                  <a:cubicBezTo>
                    <a:pt x="732" y="6747"/>
                    <a:pt x="622" y="6883"/>
                    <a:pt x="578" y="6905"/>
                  </a:cubicBezTo>
                  <a:cubicBezTo>
                    <a:pt x="517" y="6936"/>
                    <a:pt x="395" y="6966"/>
                    <a:pt x="335" y="6966"/>
                  </a:cubicBezTo>
                  <a:cubicBezTo>
                    <a:pt x="335" y="6966"/>
                    <a:pt x="274" y="6936"/>
                    <a:pt x="274" y="6936"/>
                  </a:cubicBezTo>
                  <a:cubicBezTo>
                    <a:pt x="243" y="6905"/>
                    <a:pt x="213" y="6875"/>
                    <a:pt x="213" y="6875"/>
                  </a:cubicBezTo>
                  <a:cubicBezTo>
                    <a:pt x="213" y="6814"/>
                    <a:pt x="365" y="6693"/>
                    <a:pt x="456" y="6662"/>
                  </a:cubicBezTo>
                  <a:cubicBezTo>
                    <a:pt x="547" y="6632"/>
                    <a:pt x="608" y="6632"/>
                    <a:pt x="730" y="6632"/>
                  </a:cubicBezTo>
                  <a:cubicBezTo>
                    <a:pt x="730" y="6662"/>
                    <a:pt x="760" y="6662"/>
                    <a:pt x="791" y="6662"/>
                  </a:cubicBezTo>
                  <a:cubicBezTo>
                    <a:pt x="797" y="6665"/>
                    <a:pt x="804" y="6667"/>
                    <a:pt x="810" y="6667"/>
                  </a:cubicBezTo>
                  <a:cubicBezTo>
                    <a:pt x="863" y="6667"/>
                    <a:pt x="902" y="6564"/>
                    <a:pt x="821" y="6510"/>
                  </a:cubicBezTo>
                  <a:cubicBezTo>
                    <a:pt x="517" y="6358"/>
                    <a:pt x="213" y="6054"/>
                    <a:pt x="304" y="5781"/>
                  </a:cubicBezTo>
                  <a:cubicBezTo>
                    <a:pt x="319" y="5774"/>
                    <a:pt x="338" y="5770"/>
                    <a:pt x="360" y="5770"/>
                  </a:cubicBezTo>
                  <a:cubicBezTo>
                    <a:pt x="433" y="5770"/>
                    <a:pt x="538" y="5809"/>
                    <a:pt x="608" y="5902"/>
                  </a:cubicBezTo>
                  <a:cubicBezTo>
                    <a:pt x="730" y="5993"/>
                    <a:pt x="791" y="6237"/>
                    <a:pt x="882" y="6328"/>
                  </a:cubicBezTo>
                  <a:cubicBezTo>
                    <a:pt x="894" y="6340"/>
                    <a:pt x="912" y="6348"/>
                    <a:pt x="931" y="6348"/>
                  </a:cubicBezTo>
                  <a:cubicBezTo>
                    <a:pt x="957" y="6348"/>
                    <a:pt x="985" y="6333"/>
                    <a:pt x="1003" y="6297"/>
                  </a:cubicBezTo>
                  <a:cubicBezTo>
                    <a:pt x="1015" y="6321"/>
                    <a:pt x="1035" y="6331"/>
                    <a:pt x="1056" y="6331"/>
                  </a:cubicBezTo>
                  <a:cubicBezTo>
                    <a:pt x="1090" y="6331"/>
                    <a:pt x="1125" y="6305"/>
                    <a:pt x="1125" y="6267"/>
                  </a:cubicBezTo>
                  <a:cubicBezTo>
                    <a:pt x="1216" y="4413"/>
                    <a:pt x="2280" y="2924"/>
                    <a:pt x="3678" y="1616"/>
                  </a:cubicBezTo>
                  <a:cubicBezTo>
                    <a:pt x="4043" y="1313"/>
                    <a:pt x="4499" y="948"/>
                    <a:pt x="4985" y="796"/>
                  </a:cubicBezTo>
                  <a:cubicBezTo>
                    <a:pt x="5085" y="763"/>
                    <a:pt x="5164" y="748"/>
                    <a:pt x="5227" y="748"/>
                  </a:cubicBezTo>
                  <a:cubicBezTo>
                    <a:pt x="5393" y="748"/>
                    <a:pt x="5441" y="854"/>
                    <a:pt x="5441" y="1009"/>
                  </a:cubicBezTo>
                  <a:cubicBezTo>
                    <a:pt x="5046" y="1282"/>
                    <a:pt x="4681" y="1586"/>
                    <a:pt x="4377" y="2012"/>
                  </a:cubicBezTo>
                  <a:cubicBezTo>
                    <a:pt x="4239" y="2279"/>
                    <a:pt x="4261" y="2375"/>
                    <a:pt x="4360" y="2375"/>
                  </a:cubicBezTo>
                  <a:cubicBezTo>
                    <a:pt x="4565" y="2375"/>
                    <a:pt x="5095" y="1963"/>
                    <a:pt x="5198" y="1799"/>
                  </a:cubicBezTo>
                  <a:cubicBezTo>
                    <a:pt x="5380" y="1525"/>
                    <a:pt x="5502" y="1313"/>
                    <a:pt x="5532" y="1130"/>
                  </a:cubicBezTo>
                  <a:cubicBezTo>
                    <a:pt x="5623" y="1069"/>
                    <a:pt x="5684" y="1039"/>
                    <a:pt x="5745" y="978"/>
                  </a:cubicBezTo>
                  <a:cubicBezTo>
                    <a:pt x="6201" y="735"/>
                    <a:pt x="6627" y="492"/>
                    <a:pt x="7113" y="340"/>
                  </a:cubicBezTo>
                  <a:cubicBezTo>
                    <a:pt x="7356" y="259"/>
                    <a:pt x="7572" y="178"/>
                    <a:pt x="7779" y="178"/>
                  </a:cubicBezTo>
                  <a:cubicBezTo>
                    <a:pt x="7883" y="178"/>
                    <a:pt x="7984" y="198"/>
                    <a:pt x="8086" y="249"/>
                  </a:cubicBezTo>
                  <a:cubicBezTo>
                    <a:pt x="8146" y="279"/>
                    <a:pt x="8146" y="309"/>
                    <a:pt x="8177" y="370"/>
                  </a:cubicBezTo>
                  <a:cubicBezTo>
                    <a:pt x="8237" y="492"/>
                    <a:pt x="7934" y="765"/>
                    <a:pt x="7782" y="857"/>
                  </a:cubicBezTo>
                  <a:cubicBezTo>
                    <a:pt x="7660" y="978"/>
                    <a:pt x="7478" y="1039"/>
                    <a:pt x="7326" y="1161"/>
                  </a:cubicBezTo>
                  <a:cubicBezTo>
                    <a:pt x="7283" y="1225"/>
                    <a:pt x="7331" y="1290"/>
                    <a:pt x="7395" y="1290"/>
                  </a:cubicBezTo>
                  <a:cubicBezTo>
                    <a:pt x="7422" y="1290"/>
                    <a:pt x="7451" y="1278"/>
                    <a:pt x="7478" y="1252"/>
                  </a:cubicBezTo>
                  <a:cubicBezTo>
                    <a:pt x="7660" y="1161"/>
                    <a:pt x="7812" y="1039"/>
                    <a:pt x="7994" y="917"/>
                  </a:cubicBezTo>
                  <a:cubicBezTo>
                    <a:pt x="8116" y="796"/>
                    <a:pt x="8298" y="674"/>
                    <a:pt x="8329" y="492"/>
                  </a:cubicBezTo>
                  <a:cubicBezTo>
                    <a:pt x="8375" y="125"/>
                    <a:pt x="8057" y="0"/>
                    <a:pt x="7755"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487;p25">
              <a:extLst>
                <a:ext uri="{FF2B5EF4-FFF2-40B4-BE49-F238E27FC236}">
                  <a16:creationId xmlns:a16="http://schemas.microsoft.com/office/drawing/2014/main" id="{1193B7CF-99EA-4FBC-AFEC-56CE8CF7431B}"/>
                </a:ext>
              </a:extLst>
            </p:cNvPr>
            <p:cNvSpPr/>
            <p:nvPr/>
          </p:nvSpPr>
          <p:spPr>
            <a:xfrm>
              <a:off x="807275" y="2175800"/>
              <a:ext cx="136050" cy="184950"/>
            </a:xfrm>
            <a:custGeom>
              <a:avLst/>
              <a:gdLst/>
              <a:ahLst/>
              <a:cxnLst/>
              <a:rect l="l" t="t" r="r" b="b"/>
              <a:pathLst>
                <a:path w="5442" h="7398" extrusionOk="0">
                  <a:moveTo>
                    <a:pt x="5277" y="0"/>
                  </a:moveTo>
                  <a:cubicBezTo>
                    <a:pt x="4646" y="0"/>
                    <a:pt x="4042" y="258"/>
                    <a:pt x="3465" y="489"/>
                  </a:cubicBezTo>
                  <a:cubicBezTo>
                    <a:pt x="2706" y="823"/>
                    <a:pt x="2098" y="1462"/>
                    <a:pt x="1611" y="2100"/>
                  </a:cubicBezTo>
                  <a:cubicBezTo>
                    <a:pt x="973" y="2890"/>
                    <a:pt x="517" y="3802"/>
                    <a:pt x="213" y="4775"/>
                  </a:cubicBezTo>
                  <a:cubicBezTo>
                    <a:pt x="152" y="4957"/>
                    <a:pt x="92" y="5140"/>
                    <a:pt x="61" y="5322"/>
                  </a:cubicBezTo>
                  <a:cubicBezTo>
                    <a:pt x="31" y="5443"/>
                    <a:pt x="0" y="5535"/>
                    <a:pt x="31" y="5656"/>
                  </a:cubicBezTo>
                  <a:cubicBezTo>
                    <a:pt x="61" y="5808"/>
                    <a:pt x="213" y="5869"/>
                    <a:pt x="304" y="5991"/>
                  </a:cubicBezTo>
                  <a:cubicBezTo>
                    <a:pt x="578" y="6264"/>
                    <a:pt x="912" y="6477"/>
                    <a:pt x="1247" y="6690"/>
                  </a:cubicBezTo>
                  <a:cubicBezTo>
                    <a:pt x="1642" y="6933"/>
                    <a:pt x="2037" y="7206"/>
                    <a:pt x="2493" y="7328"/>
                  </a:cubicBezTo>
                  <a:cubicBezTo>
                    <a:pt x="2640" y="7353"/>
                    <a:pt x="2768" y="7397"/>
                    <a:pt x="2908" y="7397"/>
                  </a:cubicBezTo>
                  <a:cubicBezTo>
                    <a:pt x="2941" y="7397"/>
                    <a:pt x="2975" y="7395"/>
                    <a:pt x="3010" y="7389"/>
                  </a:cubicBezTo>
                  <a:cubicBezTo>
                    <a:pt x="3131" y="7328"/>
                    <a:pt x="3101" y="7115"/>
                    <a:pt x="2949" y="7115"/>
                  </a:cubicBezTo>
                  <a:cubicBezTo>
                    <a:pt x="2736" y="7115"/>
                    <a:pt x="2675" y="7115"/>
                    <a:pt x="2432" y="7024"/>
                  </a:cubicBezTo>
                  <a:cubicBezTo>
                    <a:pt x="2158" y="6963"/>
                    <a:pt x="1763" y="6720"/>
                    <a:pt x="1429" y="6507"/>
                  </a:cubicBezTo>
                  <a:cubicBezTo>
                    <a:pt x="1003" y="6234"/>
                    <a:pt x="699" y="6051"/>
                    <a:pt x="365" y="5687"/>
                  </a:cubicBezTo>
                  <a:cubicBezTo>
                    <a:pt x="213" y="5565"/>
                    <a:pt x="244" y="5626"/>
                    <a:pt x="304" y="5322"/>
                  </a:cubicBezTo>
                  <a:cubicBezTo>
                    <a:pt x="669" y="3741"/>
                    <a:pt x="1429" y="2434"/>
                    <a:pt x="2493" y="1370"/>
                  </a:cubicBezTo>
                  <a:cubicBezTo>
                    <a:pt x="3070" y="793"/>
                    <a:pt x="3861" y="398"/>
                    <a:pt x="4712" y="185"/>
                  </a:cubicBezTo>
                  <a:cubicBezTo>
                    <a:pt x="4924" y="124"/>
                    <a:pt x="5137" y="155"/>
                    <a:pt x="5411" y="124"/>
                  </a:cubicBezTo>
                  <a:cubicBezTo>
                    <a:pt x="5441" y="124"/>
                    <a:pt x="5441" y="3"/>
                    <a:pt x="5380" y="3"/>
                  </a:cubicBezTo>
                  <a:cubicBezTo>
                    <a:pt x="5346" y="1"/>
                    <a:pt x="5312" y="0"/>
                    <a:pt x="5277"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488;p25">
              <a:extLst>
                <a:ext uri="{FF2B5EF4-FFF2-40B4-BE49-F238E27FC236}">
                  <a16:creationId xmlns:a16="http://schemas.microsoft.com/office/drawing/2014/main" id="{EAF212D1-1CFC-429C-8021-6B16BED74BF6}"/>
                </a:ext>
              </a:extLst>
            </p:cNvPr>
            <p:cNvSpPr/>
            <p:nvPr/>
          </p:nvSpPr>
          <p:spPr>
            <a:xfrm>
              <a:off x="903025" y="2298650"/>
              <a:ext cx="284225" cy="198175"/>
            </a:xfrm>
            <a:custGeom>
              <a:avLst/>
              <a:gdLst/>
              <a:ahLst/>
              <a:cxnLst/>
              <a:rect l="l" t="t" r="r" b="b"/>
              <a:pathLst>
                <a:path w="11369" h="7927" extrusionOk="0">
                  <a:moveTo>
                    <a:pt x="62" y="1"/>
                  </a:moveTo>
                  <a:cubicBezTo>
                    <a:pt x="33" y="1"/>
                    <a:pt x="0" y="29"/>
                    <a:pt x="0" y="74"/>
                  </a:cubicBezTo>
                  <a:cubicBezTo>
                    <a:pt x="122" y="2292"/>
                    <a:pt x="61" y="4542"/>
                    <a:pt x="152" y="6761"/>
                  </a:cubicBezTo>
                  <a:cubicBezTo>
                    <a:pt x="183" y="7095"/>
                    <a:pt x="122" y="7885"/>
                    <a:pt x="547" y="7916"/>
                  </a:cubicBezTo>
                  <a:cubicBezTo>
                    <a:pt x="722" y="7923"/>
                    <a:pt x="899" y="7927"/>
                    <a:pt x="1076" y="7927"/>
                  </a:cubicBezTo>
                  <a:cubicBezTo>
                    <a:pt x="1609" y="7927"/>
                    <a:pt x="2151" y="7893"/>
                    <a:pt x="2675" y="7824"/>
                  </a:cubicBezTo>
                  <a:cubicBezTo>
                    <a:pt x="4134" y="7581"/>
                    <a:pt x="5563" y="7125"/>
                    <a:pt x="6930" y="6609"/>
                  </a:cubicBezTo>
                  <a:cubicBezTo>
                    <a:pt x="8268" y="6122"/>
                    <a:pt x="9575" y="5545"/>
                    <a:pt x="10700" y="4724"/>
                  </a:cubicBezTo>
                  <a:cubicBezTo>
                    <a:pt x="10912" y="4572"/>
                    <a:pt x="11155" y="4390"/>
                    <a:pt x="11277" y="4299"/>
                  </a:cubicBezTo>
                  <a:cubicBezTo>
                    <a:pt x="11307" y="4268"/>
                    <a:pt x="11307" y="4268"/>
                    <a:pt x="11307" y="4268"/>
                  </a:cubicBezTo>
                  <a:cubicBezTo>
                    <a:pt x="11338" y="4268"/>
                    <a:pt x="11338" y="4238"/>
                    <a:pt x="11368" y="4207"/>
                  </a:cubicBezTo>
                  <a:cubicBezTo>
                    <a:pt x="11368" y="4116"/>
                    <a:pt x="11338" y="4055"/>
                    <a:pt x="11277" y="4025"/>
                  </a:cubicBezTo>
                  <a:cubicBezTo>
                    <a:pt x="11264" y="4021"/>
                    <a:pt x="11252" y="4019"/>
                    <a:pt x="11240" y="4019"/>
                  </a:cubicBezTo>
                  <a:cubicBezTo>
                    <a:pt x="11168" y="4019"/>
                    <a:pt x="11112" y="4090"/>
                    <a:pt x="11034" y="4116"/>
                  </a:cubicBezTo>
                  <a:cubicBezTo>
                    <a:pt x="10852" y="4268"/>
                    <a:pt x="10639" y="4420"/>
                    <a:pt x="10365" y="4602"/>
                  </a:cubicBezTo>
                  <a:cubicBezTo>
                    <a:pt x="9727" y="5089"/>
                    <a:pt x="9028" y="5454"/>
                    <a:pt x="8298" y="5788"/>
                  </a:cubicBezTo>
                  <a:cubicBezTo>
                    <a:pt x="7113" y="6305"/>
                    <a:pt x="5745" y="6852"/>
                    <a:pt x="4377" y="7217"/>
                  </a:cubicBezTo>
                  <a:cubicBezTo>
                    <a:pt x="3617" y="7429"/>
                    <a:pt x="2888" y="7642"/>
                    <a:pt x="2158" y="7672"/>
                  </a:cubicBezTo>
                  <a:cubicBezTo>
                    <a:pt x="1814" y="7694"/>
                    <a:pt x="1349" y="7715"/>
                    <a:pt x="977" y="7715"/>
                  </a:cubicBezTo>
                  <a:cubicBezTo>
                    <a:pt x="823" y="7715"/>
                    <a:pt x="685" y="7712"/>
                    <a:pt x="578" y="7703"/>
                  </a:cubicBezTo>
                  <a:cubicBezTo>
                    <a:pt x="365" y="7672"/>
                    <a:pt x="395" y="6821"/>
                    <a:pt x="365" y="6305"/>
                  </a:cubicBezTo>
                  <a:cubicBezTo>
                    <a:pt x="304" y="4846"/>
                    <a:pt x="304" y="3356"/>
                    <a:pt x="213" y="1897"/>
                  </a:cubicBezTo>
                  <a:cubicBezTo>
                    <a:pt x="183" y="1381"/>
                    <a:pt x="183" y="894"/>
                    <a:pt x="152" y="378"/>
                  </a:cubicBezTo>
                  <a:cubicBezTo>
                    <a:pt x="122" y="286"/>
                    <a:pt x="152" y="74"/>
                    <a:pt x="91" y="13"/>
                  </a:cubicBezTo>
                  <a:cubicBezTo>
                    <a:pt x="83" y="5"/>
                    <a:pt x="73" y="1"/>
                    <a:pt x="62"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489;p25">
              <a:extLst>
                <a:ext uri="{FF2B5EF4-FFF2-40B4-BE49-F238E27FC236}">
                  <a16:creationId xmlns:a16="http://schemas.microsoft.com/office/drawing/2014/main" id="{23547E94-0C00-40A2-B5AB-01275BE9D135}"/>
                </a:ext>
              </a:extLst>
            </p:cNvPr>
            <p:cNvSpPr/>
            <p:nvPr/>
          </p:nvSpPr>
          <p:spPr>
            <a:xfrm>
              <a:off x="1078900" y="2201950"/>
              <a:ext cx="110350" cy="189675"/>
            </a:xfrm>
            <a:custGeom>
              <a:avLst/>
              <a:gdLst/>
              <a:ahLst/>
              <a:cxnLst/>
              <a:rect l="l" t="t" r="r" b="b"/>
              <a:pathLst>
                <a:path w="4414" h="7587" extrusionOk="0">
                  <a:moveTo>
                    <a:pt x="94" y="0"/>
                  </a:moveTo>
                  <a:cubicBezTo>
                    <a:pt x="44" y="0"/>
                    <a:pt x="1" y="65"/>
                    <a:pt x="47" y="112"/>
                  </a:cubicBezTo>
                  <a:cubicBezTo>
                    <a:pt x="412" y="720"/>
                    <a:pt x="868" y="1328"/>
                    <a:pt x="1233" y="1966"/>
                  </a:cubicBezTo>
                  <a:cubicBezTo>
                    <a:pt x="1598" y="2574"/>
                    <a:pt x="1932" y="3212"/>
                    <a:pt x="2266" y="3820"/>
                  </a:cubicBezTo>
                  <a:cubicBezTo>
                    <a:pt x="2905" y="4945"/>
                    <a:pt x="3543" y="6039"/>
                    <a:pt x="4060" y="7194"/>
                  </a:cubicBezTo>
                  <a:cubicBezTo>
                    <a:pt x="4060" y="7224"/>
                    <a:pt x="4120" y="7376"/>
                    <a:pt x="4151" y="7437"/>
                  </a:cubicBezTo>
                  <a:cubicBezTo>
                    <a:pt x="4181" y="7498"/>
                    <a:pt x="4181" y="7498"/>
                    <a:pt x="4212" y="7528"/>
                  </a:cubicBezTo>
                  <a:cubicBezTo>
                    <a:pt x="4233" y="7570"/>
                    <a:pt x="4265" y="7587"/>
                    <a:pt x="4296" y="7587"/>
                  </a:cubicBezTo>
                  <a:cubicBezTo>
                    <a:pt x="4356" y="7587"/>
                    <a:pt x="4414" y="7527"/>
                    <a:pt x="4394" y="7467"/>
                  </a:cubicBezTo>
                  <a:cubicBezTo>
                    <a:pt x="3908" y="6008"/>
                    <a:pt x="2996" y="4732"/>
                    <a:pt x="2266" y="3364"/>
                  </a:cubicBezTo>
                  <a:cubicBezTo>
                    <a:pt x="2023" y="2908"/>
                    <a:pt x="1780" y="2422"/>
                    <a:pt x="1446" y="1966"/>
                  </a:cubicBezTo>
                  <a:cubicBezTo>
                    <a:pt x="1172" y="1480"/>
                    <a:pt x="838" y="1054"/>
                    <a:pt x="534" y="628"/>
                  </a:cubicBezTo>
                  <a:cubicBezTo>
                    <a:pt x="382" y="416"/>
                    <a:pt x="260" y="203"/>
                    <a:pt x="139" y="21"/>
                  </a:cubicBezTo>
                  <a:cubicBezTo>
                    <a:pt x="124" y="6"/>
                    <a:pt x="109" y="0"/>
                    <a:pt x="94"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490;p25">
              <a:extLst>
                <a:ext uri="{FF2B5EF4-FFF2-40B4-BE49-F238E27FC236}">
                  <a16:creationId xmlns:a16="http://schemas.microsoft.com/office/drawing/2014/main" id="{623C2C01-0A7A-4473-A04D-E135CB5CBFBD}"/>
                </a:ext>
              </a:extLst>
            </p:cNvPr>
            <p:cNvSpPr/>
            <p:nvPr/>
          </p:nvSpPr>
          <p:spPr>
            <a:xfrm>
              <a:off x="1085400" y="2195600"/>
              <a:ext cx="19025" cy="24675"/>
            </a:xfrm>
            <a:custGeom>
              <a:avLst/>
              <a:gdLst/>
              <a:ahLst/>
              <a:cxnLst/>
              <a:rect l="l" t="t" r="r" b="b"/>
              <a:pathLst>
                <a:path w="761" h="987" extrusionOk="0">
                  <a:moveTo>
                    <a:pt x="91" y="1"/>
                  </a:moveTo>
                  <a:cubicBezTo>
                    <a:pt x="61" y="1"/>
                    <a:pt x="0" y="62"/>
                    <a:pt x="31" y="92"/>
                  </a:cubicBezTo>
                  <a:cubicBezTo>
                    <a:pt x="243" y="366"/>
                    <a:pt x="456" y="670"/>
                    <a:pt x="639" y="943"/>
                  </a:cubicBezTo>
                  <a:cubicBezTo>
                    <a:pt x="639" y="965"/>
                    <a:pt x="669" y="986"/>
                    <a:pt x="697" y="986"/>
                  </a:cubicBezTo>
                  <a:cubicBezTo>
                    <a:pt x="709" y="986"/>
                    <a:pt x="721" y="983"/>
                    <a:pt x="730" y="974"/>
                  </a:cubicBezTo>
                  <a:cubicBezTo>
                    <a:pt x="760" y="943"/>
                    <a:pt x="730" y="913"/>
                    <a:pt x="730" y="882"/>
                  </a:cubicBezTo>
                  <a:cubicBezTo>
                    <a:pt x="578" y="639"/>
                    <a:pt x="426" y="426"/>
                    <a:pt x="274" y="214"/>
                  </a:cubicBezTo>
                  <a:cubicBezTo>
                    <a:pt x="213" y="153"/>
                    <a:pt x="183" y="62"/>
                    <a:pt x="91"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491;p25">
              <a:extLst>
                <a:ext uri="{FF2B5EF4-FFF2-40B4-BE49-F238E27FC236}">
                  <a16:creationId xmlns:a16="http://schemas.microsoft.com/office/drawing/2014/main" id="{6C320598-8646-4997-8FCA-6DAA29AB83F5}"/>
                </a:ext>
              </a:extLst>
            </p:cNvPr>
            <p:cNvSpPr/>
            <p:nvPr/>
          </p:nvSpPr>
          <p:spPr>
            <a:xfrm>
              <a:off x="777625" y="2557325"/>
              <a:ext cx="25" cy="25"/>
            </a:xfrm>
            <a:custGeom>
              <a:avLst/>
              <a:gdLst/>
              <a:ahLst/>
              <a:cxnLst/>
              <a:rect l="l" t="t" r="r" b="b"/>
              <a:pathLst>
                <a:path w="1" h="1" extrusionOk="0">
                  <a:moveTo>
                    <a:pt x="1" y="0"/>
                  </a:moveTo>
                  <a:cubicBezTo>
                    <a:pt x="1" y="0"/>
                    <a:pt x="1" y="0"/>
                    <a:pt x="1" y="0"/>
                  </a:cubicBezTo>
                  <a:cubicBezTo>
                    <a:pt x="1" y="0"/>
                    <a:pt x="1" y="0"/>
                    <a:pt x="1"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492;p25">
              <a:extLst>
                <a:ext uri="{FF2B5EF4-FFF2-40B4-BE49-F238E27FC236}">
                  <a16:creationId xmlns:a16="http://schemas.microsoft.com/office/drawing/2014/main" id="{3726153F-4B8F-408A-A5D3-358B91D4E871}"/>
                </a:ext>
              </a:extLst>
            </p:cNvPr>
            <p:cNvSpPr/>
            <p:nvPr/>
          </p:nvSpPr>
          <p:spPr>
            <a:xfrm>
              <a:off x="748750" y="2359625"/>
              <a:ext cx="99575" cy="222025"/>
            </a:xfrm>
            <a:custGeom>
              <a:avLst/>
              <a:gdLst/>
              <a:ahLst/>
              <a:cxnLst/>
              <a:rect l="l" t="t" r="r" b="b"/>
              <a:pathLst>
                <a:path w="3983" h="8881" extrusionOk="0">
                  <a:moveTo>
                    <a:pt x="3725" y="433"/>
                  </a:moveTo>
                  <a:cubicBezTo>
                    <a:pt x="3642" y="810"/>
                    <a:pt x="3583" y="1212"/>
                    <a:pt x="3496" y="1586"/>
                  </a:cubicBezTo>
                  <a:cubicBezTo>
                    <a:pt x="3110" y="2774"/>
                    <a:pt x="2666" y="3817"/>
                    <a:pt x="2192" y="4885"/>
                  </a:cubicBezTo>
                  <a:lnTo>
                    <a:pt x="2192" y="4885"/>
                  </a:lnTo>
                  <a:cubicBezTo>
                    <a:pt x="2199" y="4861"/>
                    <a:pt x="2207" y="4834"/>
                    <a:pt x="2220" y="4808"/>
                  </a:cubicBezTo>
                  <a:cubicBezTo>
                    <a:pt x="2676" y="3622"/>
                    <a:pt x="3223" y="2194"/>
                    <a:pt x="3588" y="856"/>
                  </a:cubicBezTo>
                  <a:cubicBezTo>
                    <a:pt x="3640" y="699"/>
                    <a:pt x="3692" y="565"/>
                    <a:pt x="3725" y="433"/>
                  </a:cubicBezTo>
                  <a:close/>
                  <a:moveTo>
                    <a:pt x="3771" y="1"/>
                  </a:moveTo>
                  <a:cubicBezTo>
                    <a:pt x="3746" y="1"/>
                    <a:pt x="3722" y="10"/>
                    <a:pt x="3709" y="36"/>
                  </a:cubicBezTo>
                  <a:cubicBezTo>
                    <a:pt x="3344" y="1008"/>
                    <a:pt x="3071" y="2012"/>
                    <a:pt x="2706" y="2984"/>
                  </a:cubicBezTo>
                  <a:cubicBezTo>
                    <a:pt x="2098" y="4504"/>
                    <a:pt x="1703" y="5720"/>
                    <a:pt x="943" y="7148"/>
                  </a:cubicBezTo>
                  <a:cubicBezTo>
                    <a:pt x="882" y="7270"/>
                    <a:pt x="822" y="7392"/>
                    <a:pt x="791" y="7452"/>
                  </a:cubicBezTo>
                  <a:cubicBezTo>
                    <a:pt x="700" y="7544"/>
                    <a:pt x="366" y="7787"/>
                    <a:pt x="214" y="7908"/>
                  </a:cubicBezTo>
                  <a:cubicBezTo>
                    <a:pt x="122" y="7999"/>
                    <a:pt x="1" y="8060"/>
                    <a:pt x="31" y="8212"/>
                  </a:cubicBezTo>
                  <a:cubicBezTo>
                    <a:pt x="51" y="8271"/>
                    <a:pt x="121" y="8305"/>
                    <a:pt x="193" y="8305"/>
                  </a:cubicBezTo>
                  <a:cubicBezTo>
                    <a:pt x="233" y="8305"/>
                    <a:pt x="273" y="8295"/>
                    <a:pt x="305" y="8273"/>
                  </a:cubicBezTo>
                  <a:cubicBezTo>
                    <a:pt x="396" y="8243"/>
                    <a:pt x="487" y="8182"/>
                    <a:pt x="548" y="8121"/>
                  </a:cubicBezTo>
                  <a:lnTo>
                    <a:pt x="548" y="8121"/>
                  </a:lnTo>
                  <a:cubicBezTo>
                    <a:pt x="518" y="8212"/>
                    <a:pt x="487" y="8334"/>
                    <a:pt x="457" y="8395"/>
                  </a:cubicBezTo>
                  <a:cubicBezTo>
                    <a:pt x="457" y="8455"/>
                    <a:pt x="426" y="8486"/>
                    <a:pt x="426" y="8547"/>
                  </a:cubicBezTo>
                  <a:cubicBezTo>
                    <a:pt x="448" y="8612"/>
                    <a:pt x="502" y="8662"/>
                    <a:pt x="564" y="8662"/>
                  </a:cubicBezTo>
                  <a:cubicBezTo>
                    <a:pt x="588" y="8662"/>
                    <a:pt x="614" y="8655"/>
                    <a:pt x="639" y="8638"/>
                  </a:cubicBezTo>
                  <a:cubicBezTo>
                    <a:pt x="761" y="8547"/>
                    <a:pt x="791" y="8425"/>
                    <a:pt x="852" y="8303"/>
                  </a:cubicBezTo>
                  <a:cubicBezTo>
                    <a:pt x="852" y="8243"/>
                    <a:pt x="882" y="8182"/>
                    <a:pt x="882" y="8151"/>
                  </a:cubicBezTo>
                  <a:cubicBezTo>
                    <a:pt x="913" y="8273"/>
                    <a:pt x="913" y="8425"/>
                    <a:pt x="913" y="8638"/>
                  </a:cubicBezTo>
                  <a:cubicBezTo>
                    <a:pt x="913" y="8668"/>
                    <a:pt x="913" y="8699"/>
                    <a:pt x="913" y="8759"/>
                  </a:cubicBezTo>
                  <a:cubicBezTo>
                    <a:pt x="913" y="8820"/>
                    <a:pt x="943" y="8881"/>
                    <a:pt x="1034" y="8881"/>
                  </a:cubicBezTo>
                  <a:cubicBezTo>
                    <a:pt x="1156" y="8881"/>
                    <a:pt x="1186" y="8790"/>
                    <a:pt x="1186" y="8699"/>
                  </a:cubicBezTo>
                  <a:cubicBezTo>
                    <a:pt x="1186" y="8607"/>
                    <a:pt x="1186" y="8486"/>
                    <a:pt x="1186" y="8364"/>
                  </a:cubicBezTo>
                  <a:cubicBezTo>
                    <a:pt x="1186" y="8212"/>
                    <a:pt x="1186" y="8060"/>
                    <a:pt x="1156" y="7908"/>
                  </a:cubicBezTo>
                  <a:cubicBezTo>
                    <a:pt x="1156" y="7893"/>
                    <a:pt x="1156" y="7885"/>
                    <a:pt x="1160" y="7885"/>
                  </a:cubicBezTo>
                  <a:cubicBezTo>
                    <a:pt x="1164" y="7885"/>
                    <a:pt x="1171" y="7893"/>
                    <a:pt x="1186" y="7908"/>
                  </a:cubicBezTo>
                  <a:cubicBezTo>
                    <a:pt x="1173" y="7902"/>
                    <a:pt x="1167" y="7899"/>
                    <a:pt x="1166" y="7899"/>
                  </a:cubicBezTo>
                  <a:cubicBezTo>
                    <a:pt x="1161" y="7899"/>
                    <a:pt x="1187" y="7917"/>
                    <a:pt x="1192" y="7917"/>
                  </a:cubicBezTo>
                  <a:cubicBezTo>
                    <a:pt x="1194" y="7917"/>
                    <a:pt x="1193" y="7915"/>
                    <a:pt x="1186" y="7908"/>
                  </a:cubicBezTo>
                  <a:lnTo>
                    <a:pt x="1186" y="7908"/>
                  </a:lnTo>
                  <a:cubicBezTo>
                    <a:pt x="1187" y="7909"/>
                    <a:pt x="1217" y="7939"/>
                    <a:pt x="1247" y="7939"/>
                  </a:cubicBezTo>
                  <a:cubicBezTo>
                    <a:pt x="1338" y="7999"/>
                    <a:pt x="1399" y="8182"/>
                    <a:pt x="1581" y="8243"/>
                  </a:cubicBezTo>
                  <a:cubicBezTo>
                    <a:pt x="1601" y="8249"/>
                    <a:pt x="1619" y="8252"/>
                    <a:pt x="1635" y="8252"/>
                  </a:cubicBezTo>
                  <a:cubicBezTo>
                    <a:pt x="1769" y="8252"/>
                    <a:pt x="1784" y="8047"/>
                    <a:pt x="1703" y="7939"/>
                  </a:cubicBezTo>
                  <a:cubicBezTo>
                    <a:pt x="1642" y="7817"/>
                    <a:pt x="1460" y="7635"/>
                    <a:pt x="1278" y="7513"/>
                  </a:cubicBezTo>
                  <a:cubicBezTo>
                    <a:pt x="1794" y="6297"/>
                    <a:pt x="2341" y="5203"/>
                    <a:pt x="2828" y="3926"/>
                  </a:cubicBezTo>
                  <a:cubicBezTo>
                    <a:pt x="2980" y="3501"/>
                    <a:pt x="3192" y="2954"/>
                    <a:pt x="3375" y="2467"/>
                  </a:cubicBezTo>
                  <a:cubicBezTo>
                    <a:pt x="3496" y="2103"/>
                    <a:pt x="3648" y="1768"/>
                    <a:pt x="3740" y="1434"/>
                  </a:cubicBezTo>
                  <a:cubicBezTo>
                    <a:pt x="3800" y="1039"/>
                    <a:pt x="3922" y="553"/>
                    <a:pt x="3952" y="279"/>
                  </a:cubicBezTo>
                  <a:cubicBezTo>
                    <a:pt x="3983" y="249"/>
                    <a:pt x="3983" y="218"/>
                    <a:pt x="3983" y="188"/>
                  </a:cubicBezTo>
                  <a:cubicBezTo>
                    <a:pt x="3983" y="97"/>
                    <a:pt x="3922" y="36"/>
                    <a:pt x="3861" y="36"/>
                  </a:cubicBezTo>
                  <a:cubicBezTo>
                    <a:pt x="3844" y="18"/>
                    <a:pt x="3806" y="1"/>
                    <a:pt x="3771"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493;p25">
              <a:extLst>
                <a:ext uri="{FF2B5EF4-FFF2-40B4-BE49-F238E27FC236}">
                  <a16:creationId xmlns:a16="http://schemas.microsoft.com/office/drawing/2014/main" id="{5CCCED42-D119-4874-836F-D736BBCDC90C}"/>
                </a:ext>
              </a:extLst>
            </p:cNvPr>
            <p:cNvSpPr/>
            <p:nvPr/>
          </p:nvSpPr>
          <p:spPr>
            <a:xfrm>
              <a:off x="906825" y="2677375"/>
              <a:ext cx="775" cy="800"/>
            </a:xfrm>
            <a:custGeom>
              <a:avLst/>
              <a:gdLst/>
              <a:ahLst/>
              <a:cxnLst/>
              <a:rect l="l" t="t" r="r" b="b"/>
              <a:pathLst>
                <a:path w="31" h="32" extrusionOk="0">
                  <a:moveTo>
                    <a:pt x="0" y="1"/>
                  </a:moveTo>
                  <a:lnTo>
                    <a:pt x="0" y="1"/>
                  </a:lnTo>
                  <a:lnTo>
                    <a:pt x="0" y="1"/>
                  </a:lnTo>
                  <a:lnTo>
                    <a:pt x="0" y="1"/>
                  </a:lnTo>
                  <a:lnTo>
                    <a:pt x="0" y="1"/>
                  </a:lnTo>
                  <a:lnTo>
                    <a:pt x="0" y="1"/>
                  </a:lnTo>
                  <a:lnTo>
                    <a:pt x="0" y="1"/>
                  </a:lnTo>
                  <a:lnTo>
                    <a:pt x="0" y="1"/>
                  </a:lnTo>
                  <a:lnTo>
                    <a:pt x="0" y="31"/>
                  </a:lnTo>
                  <a:lnTo>
                    <a:pt x="0" y="31"/>
                  </a:lnTo>
                  <a:lnTo>
                    <a:pt x="0" y="31"/>
                  </a:lnTo>
                  <a:lnTo>
                    <a:pt x="0" y="31"/>
                  </a:lnTo>
                  <a:lnTo>
                    <a:pt x="0" y="31"/>
                  </a:lnTo>
                  <a:lnTo>
                    <a:pt x="0" y="31"/>
                  </a:lnTo>
                  <a:lnTo>
                    <a:pt x="0" y="31"/>
                  </a:lnTo>
                  <a:lnTo>
                    <a:pt x="0" y="31"/>
                  </a:lnTo>
                  <a:lnTo>
                    <a:pt x="31" y="31"/>
                  </a:lnTo>
                  <a:lnTo>
                    <a:pt x="0" y="31"/>
                  </a:lnTo>
                  <a:lnTo>
                    <a:pt x="0" y="31"/>
                  </a:lnTo>
                  <a:lnTo>
                    <a:pt x="0" y="1"/>
                  </a:lnTo>
                  <a:lnTo>
                    <a:pt x="0" y="1"/>
                  </a:lnTo>
                  <a:lnTo>
                    <a:pt x="0" y="1"/>
                  </a:lnTo>
                  <a:lnTo>
                    <a:pt x="0" y="1"/>
                  </a:lnTo>
                  <a:lnTo>
                    <a:pt x="0" y="1"/>
                  </a:lnTo>
                  <a:lnTo>
                    <a:pt x="0" y="1"/>
                  </a:ln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494;p25">
              <a:extLst>
                <a:ext uri="{FF2B5EF4-FFF2-40B4-BE49-F238E27FC236}">
                  <a16:creationId xmlns:a16="http://schemas.microsoft.com/office/drawing/2014/main" id="{50523983-FD02-49FA-BA9D-6DA069224158}"/>
                </a:ext>
              </a:extLst>
            </p:cNvPr>
            <p:cNvSpPr/>
            <p:nvPr/>
          </p:nvSpPr>
          <p:spPr>
            <a:xfrm>
              <a:off x="902250" y="2509075"/>
              <a:ext cx="195325" cy="178875"/>
            </a:xfrm>
            <a:custGeom>
              <a:avLst/>
              <a:gdLst/>
              <a:ahLst/>
              <a:cxnLst/>
              <a:rect l="l" t="t" r="r" b="b"/>
              <a:pathLst>
                <a:path w="7813" h="7155" extrusionOk="0">
                  <a:moveTo>
                    <a:pt x="563" y="0"/>
                  </a:moveTo>
                  <a:cubicBezTo>
                    <a:pt x="540" y="0"/>
                    <a:pt x="518" y="15"/>
                    <a:pt x="518" y="46"/>
                  </a:cubicBezTo>
                  <a:cubicBezTo>
                    <a:pt x="487" y="1535"/>
                    <a:pt x="274" y="2873"/>
                    <a:pt x="183" y="4240"/>
                  </a:cubicBezTo>
                  <a:cubicBezTo>
                    <a:pt x="122" y="5061"/>
                    <a:pt x="1" y="5882"/>
                    <a:pt x="1" y="6702"/>
                  </a:cubicBezTo>
                  <a:cubicBezTo>
                    <a:pt x="1" y="6763"/>
                    <a:pt x="1" y="6824"/>
                    <a:pt x="62" y="6885"/>
                  </a:cubicBezTo>
                  <a:cubicBezTo>
                    <a:pt x="92" y="6946"/>
                    <a:pt x="214" y="6946"/>
                    <a:pt x="214" y="6946"/>
                  </a:cubicBezTo>
                  <a:lnTo>
                    <a:pt x="274" y="6946"/>
                  </a:lnTo>
                  <a:cubicBezTo>
                    <a:pt x="366" y="6976"/>
                    <a:pt x="518" y="6976"/>
                    <a:pt x="518" y="6976"/>
                  </a:cubicBezTo>
                  <a:cubicBezTo>
                    <a:pt x="1004" y="7037"/>
                    <a:pt x="1460" y="7128"/>
                    <a:pt x="2068" y="7128"/>
                  </a:cubicBezTo>
                  <a:cubicBezTo>
                    <a:pt x="2307" y="7144"/>
                    <a:pt x="2547" y="7154"/>
                    <a:pt x="2786" y="7154"/>
                  </a:cubicBezTo>
                  <a:cubicBezTo>
                    <a:pt x="3426" y="7154"/>
                    <a:pt x="4062" y="7084"/>
                    <a:pt x="4682" y="6885"/>
                  </a:cubicBezTo>
                  <a:cubicBezTo>
                    <a:pt x="5047" y="6794"/>
                    <a:pt x="5472" y="6702"/>
                    <a:pt x="5594" y="6307"/>
                  </a:cubicBezTo>
                  <a:cubicBezTo>
                    <a:pt x="5806" y="5487"/>
                    <a:pt x="5837" y="4514"/>
                    <a:pt x="5898" y="3876"/>
                  </a:cubicBezTo>
                  <a:cubicBezTo>
                    <a:pt x="5989" y="3328"/>
                    <a:pt x="5989" y="2629"/>
                    <a:pt x="6080" y="2204"/>
                  </a:cubicBezTo>
                  <a:cubicBezTo>
                    <a:pt x="6110" y="1991"/>
                    <a:pt x="6110" y="1839"/>
                    <a:pt x="6141" y="1748"/>
                  </a:cubicBezTo>
                  <a:cubicBezTo>
                    <a:pt x="6475" y="1596"/>
                    <a:pt x="6901" y="1414"/>
                    <a:pt x="7326" y="1201"/>
                  </a:cubicBezTo>
                  <a:cubicBezTo>
                    <a:pt x="7478" y="1110"/>
                    <a:pt x="7813" y="1049"/>
                    <a:pt x="7721" y="806"/>
                  </a:cubicBezTo>
                  <a:cubicBezTo>
                    <a:pt x="7680" y="764"/>
                    <a:pt x="7633" y="748"/>
                    <a:pt x="7585" y="748"/>
                  </a:cubicBezTo>
                  <a:cubicBezTo>
                    <a:pt x="7527" y="748"/>
                    <a:pt x="7467" y="772"/>
                    <a:pt x="7417" y="806"/>
                  </a:cubicBezTo>
                  <a:cubicBezTo>
                    <a:pt x="7326" y="866"/>
                    <a:pt x="7235" y="897"/>
                    <a:pt x="7144" y="958"/>
                  </a:cubicBezTo>
                  <a:cubicBezTo>
                    <a:pt x="6779" y="1140"/>
                    <a:pt x="6597" y="1201"/>
                    <a:pt x="6232" y="1383"/>
                  </a:cubicBezTo>
                  <a:cubicBezTo>
                    <a:pt x="6080" y="1474"/>
                    <a:pt x="5806" y="1505"/>
                    <a:pt x="5837" y="1748"/>
                  </a:cubicBezTo>
                  <a:cubicBezTo>
                    <a:pt x="5806" y="2021"/>
                    <a:pt x="5746" y="2447"/>
                    <a:pt x="5715" y="2842"/>
                  </a:cubicBezTo>
                  <a:cubicBezTo>
                    <a:pt x="5685" y="3298"/>
                    <a:pt x="5685" y="3572"/>
                    <a:pt x="5624" y="4028"/>
                  </a:cubicBezTo>
                  <a:cubicBezTo>
                    <a:pt x="5563" y="4605"/>
                    <a:pt x="5533" y="5183"/>
                    <a:pt x="5472" y="5760"/>
                  </a:cubicBezTo>
                  <a:cubicBezTo>
                    <a:pt x="5442" y="6064"/>
                    <a:pt x="5472" y="6277"/>
                    <a:pt x="5259" y="6459"/>
                  </a:cubicBezTo>
                  <a:cubicBezTo>
                    <a:pt x="5077" y="6581"/>
                    <a:pt x="4591" y="6702"/>
                    <a:pt x="4226" y="6824"/>
                  </a:cubicBezTo>
                  <a:cubicBezTo>
                    <a:pt x="3724" y="6961"/>
                    <a:pt x="3223" y="6978"/>
                    <a:pt x="2683" y="6978"/>
                  </a:cubicBezTo>
                  <a:cubicBezTo>
                    <a:pt x="2503" y="6978"/>
                    <a:pt x="2319" y="6976"/>
                    <a:pt x="2129" y="6976"/>
                  </a:cubicBezTo>
                  <a:cubicBezTo>
                    <a:pt x="1429" y="6976"/>
                    <a:pt x="639" y="6824"/>
                    <a:pt x="274" y="6794"/>
                  </a:cubicBezTo>
                  <a:cubicBezTo>
                    <a:pt x="214" y="6763"/>
                    <a:pt x="244" y="6763"/>
                    <a:pt x="214" y="6763"/>
                  </a:cubicBezTo>
                  <a:lnTo>
                    <a:pt x="214" y="6733"/>
                  </a:lnTo>
                  <a:cubicBezTo>
                    <a:pt x="214" y="6702"/>
                    <a:pt x="183" y="6611"/>
                    <a:pt x="183" y="6611"/>
                  </a:cubicBezTo>
                  <a:cubicBezTo>
                    <a:pt x="274" y="5031"/>
                    <a:pt x="487" y="3450"/>
                    <a:pt x="578" y="1900"/>
                  </a:cubicBezTo>
                  <a:cubicBezTo>
                    <a:pt x="609" y="1474"/>
                    <a:pt x="578" y="1079"/>
                    <a:pt x="609" y="654"/>
                  </a:cubicBezTo>
                  <a:cubicBezTo>
                    <a:pt x="609" y="441"/>
                    <a:pt x="639" y="228"/>
                    <a:pt x="609" y="46"/>
                  </a:cubicBezTo>
                  <a:cubicBezTo>
                    <a:pt x="609" y="15"/>
                    <a:pt x="586" y="0"/>
                    <a:pt x="563"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495;p25">
              <a:extLst>
                <a:ext uri="{FF2B5EF4-FFF2-40B4-BE49-F238E27FC236}">
                  <a16:creationId xmlns:a16="http://schemas.microsoft.com/office/drawing/2014/main" id="{A5801437-B808-407C-B16E-0CB8204EA6C6}"/>
                </a:ext>
              </a:extLst>
            </p:cNvPr>
            <p:cNvSpPr/>
            <p:nvPr/>
          </p:nvSpPr>
          <p:spPr>
            <a:xfrm>
              <a:off x="906825" y="2677375"/>
              <a:ext cx="25" cy="25"/>
            </a:xfrm>
            <a:custGeom>
              <a:avLst/>
              <a:gdLst/>
              <a:ahLst/>
              <a:cxnLst/>
              <a:rect l="l" t="t" r="r" b="b"/>
              <a:pathLst>
                <a:path w="1" h="1" extrusionOk="0">
                  <a:moveTo>
                    <a:pt x="0" y="1"/>
                  </a:moveTo>
                  <a:lnTo>
                    <a:pt x="0" y="1"/>
                  </a:lnTo>
                  <a:lnTo>
                    <a:pt x="0" y="1"/>
                  </a:ln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496;p25">
              <a:extLst>
                <a:ext uri="{FF2B5EF4-FFF2-40B4-BE49-F238E27FC236}">
                  <a16:creationId xmlns:a16="http://schemas.microsoft.com/office/drawing/2014/main" id="{4CCEB81B-B0E6-4E72-A5D8-7EB62405D690}"/>
                </a:ext>
              </a:extLst>
            </p:cNvPr>
            <p:cNvSpPr/>
            <p:nvPr/>
          </p:nvSpPr>
          <p:spPr>
            <a:xfrm>
              <a:off x="1066250" y="2419475"/>
              <a:ext cx="158225" cy="244250"/>
            </a:xfrm>
            <a:custGeom>
              <a:avLst/>
              <a:gdLst/>
              <a:ahLst/>
              <a:cxnLst/>
              <a:rect l="l" t="t" r="r" b="b"/>
              <a:pathLst>
                <a:path w="6329" h="9770" extrusionOk="0">
                  <a:moveTo>
                    <a:pt x="4267" y="1"/>
                  </a:moveTo>
                  <a:cubicBezTo>
                    <a:pt x="4210" y="1"/>
                    <a:pt x="4154" y="32"/>
                    <a:pt x="4140" y="104"/>
                  </a:cubicBezTo>
                  <a:cubicBezTo>
                    <a:pt x="4171" y="499"/>
                    <a:pt x="4292" y="894"/>
                    <a:pt x="4353" y="1259"/>
                  </a:cubicBezTo>
                  <a:cubicBezTo>
                    <a:pt x="4535" y="1897"/>
                    <a:pt x="4626" y="2535"/>
                    <a:pt x="4778" y="3174"/>
                  </a:cubicBezTo>
                  <a:cubicBezTo>
                    <a:pt x="5052" y="4238"/>
                    <a:pt x="5234" y="5301"/>
                    <a:pt x="5508" y="6365"/>
                  </a:cubicBezTo>
                  <a:cubicBezTo>
                    <a:pt x="5599" y="6730"/>
                    <a:pt x="5690" y="7064"/>
                    <a:pt x="5782" y="7399"/>
                  </a:cubicBezTo>
                  <a:cubicBezTo>
                    <a:pt x="5903" y="7642"/>
                    <a:pt x="5994" y="7946"/>
                    <a:pt x="6025" y="8067"/>
                  </a:cubicBezTo>
                  <a:cubicBezTo>
                    <a:pt x="5599" y="8311"/>
                    <a:pt x="5174" y="8523"/>
                    <a:pt x="4718" y="8736"/>
                  </a:cubicBezTo>
                  <a:cubicBezTo>
                    <a:pt x="4231" y="8949"/>
                    <a:pt x="3502" y="9283"/>
                    <a:pt x="2712" y="9435"/>
                  </a:cubicBezTo>
                  <a:cubicBezTo>
                    <a:pt x="2442" y="9474"/>
                    <a:pt x="1967" y="9512"/>
                    <a:pt x="1569" y="9512"/>
                  </a:cubicBezTo>
                  <a:cubicBezTo>
                    <a:pt x="1337" y="9512"/>
                    <a:pt x="1132" y="9499"/>
                    <a:pt x="1009" y="9466"/>
                  </a:cubicBezTo>
                  <a:cubicBezTo>
                    <a:pt x="979" y="9435"/>
                    <a:pt x="949" y="9344"/>
                    <a:pt x="918" y="9283"/>
                  </a:cubicBezTo>
                  <a:cubicBezTo>
                    <a:pt x="797" y="8979"/>
                    <a:pt x="675" y="8402"/>
                    <a:pt x="675" y="8219"/>
                  </a:cubicBezTo>
                  <a:cubicBezTo>
                    <a:pt x="553" y="7247"/>
                    <a:pt x="432" y="6274"/>
                    <a:pt x="249" y="5301"/>
                  </a:cubicBezTo>
                  <a:cubicBezTo>
                    <a:pt x="237" y="5240"/>
                    <a:pt x="190" y="5213"/>
                    <a:pt x="143" y="5213"/>
                  </a:cubicBezTo>
                  <a:cubicBezTo>
                    <a:pt x="72" y="5213"/>
                    <a:pt x="0" y="5272"/>
                    <a:pt x="37" y="5362"/>
                  </a:cubicBezTo>
                  <a:cubicBezTo>
                    <a:pt x="189" y="6335"/>
                    <a:pt x="310" y="7186"/>
                    <a:pt x="432" y="8159"/>
                  </a:cubicBezTo>
                  <a:cubicBezTo>
                    <a:pt x="462" y="8554"/>
                    <a:pt x="523" y="8979"/>
                    <a:pt x="645" y="9344"/>
                  </a:cubicBezTo>
                  <a:cubicBezTo>
                    <a:pt x="705" y="9526"/>
                    <a:pt x="827" y="9770"/>
                    <a:pt x="1070" y="9770"/>
                  </a:cubicBezTo>
                  <a:cubicBezTo>
                    <a:pt x="1405" y="9770"/>
                    <a:pt x="2164" y="9770"/>
                    <a:pt x="2651" y="9709"/>
                  </a:cubicBezTo>
                  <a:cubicBezTo>
                    <a:pt x="3228" y="9618"/>
                    <a:pt x="3958" y="9374"/>
                    <a:pt x="4353" y="9192"/>
                  </a:cubicBezTo>
                  <a:cubicBezTo>
                    <a:pt x="4839" y="9010"/>
                    <a:pt x="5326" y="8797"/>
                    <a:pt x="5842" y="8523"/>
                  </a:cubicBezTo>
                  <a:cubicBezTo>
                    <a:pt x="5994" y="8402"/>
                    <a:pt x="6268" y="8371"/>
                    <a:pt x="6329" y="8159"/>
                  </a:cubicBezTo>
                  <a:cubicBezTo>
                    <a:pt x="6329" y="7885"/>
                    <a:pt x="6207" y="7612"/>
                    <a:pt x="6116" y="7368"/>
                  </a:cubicBezTo>
                  <a:cubicBezTo>
                    <a:pt x="5994" y="6973"/>
                    <a:pt x="5873" y="6548"/>
                    <a:pt x="5782" y="6153"/>
                  </a:cubicBezTo>
                  <a:cubicBezTo>
                    <a:pt x="5447" y="4663"/>
                    <a:pt x="5113" y="3174"/>
                    <a:pt x="4778" y="1684"/>
                  </a:cubicBezTo>
                  <a:cubicBezTo>
                    <a:pt x="4657" y="1168"/>
                    <a:pt x="4535" y="651"/>
                    <a:pt x="4414" y="104"/>
                  </a:cubicBezTo>
                  <a:cubicBezTo>
                    <a:pt x="4398" y="40"/>
                    <a:pt x="4331" y="1"/>
                    <a:pt x="4267"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497;p25">
              <a:extLst>
                <a:ext uri="{FF2B5EF4-FFF2-40B4-BE49-F238E27FC236}">
                  <a16:creationId xmlns:a16="http://schemas.microsoft.com/office/drawing/2014/main" id="{AFB475F5-E00A-44F4-BAE6-90B47E766BC9}"/>
                </a:ext>
              </a:extLst>
            </p:cNvPr>
            <p:cNvSpPr/>
            <p:nvPr/>
          </p:nvSpPr>
          <p:spPr>
            <a:xfrm>
              <a:off x="937975" y="2693850"/>
              <a:ext cx="38025" cy="281550"/>
            </a:xfrm>
            <a:custGeom>
              <a:avLst/>
              <a:gdLst/>
              <a:ahLst/>
              <a:cxnLst/>
              <a:rect l="l" t="t" r="r" b="b"/>
              <a:pathLst>
                <a:path w="1521" h="11262" extrusionOk="0">
                  <a:moveTo>
                    <a:pt x="1247" y="254"/>
                  </a:moveTo>
                  <a:cubicBezTo>
                    <a:pt x="1247" y="254"/>
                    <a:pt x="1247" y="254"/>
                    <a:pt x="1247" y="284"/>
                  </a:cubicBezTo>
                  <a:cubicBezTo>
                    <a:pt x="1247" y="497"/>
                    <a:pt x="1186" y="679"/>
                    <a:pt x="1155" y="983"/>
                  </a:cubicBezTo>
                  <a:cubicBezTo>
                    <a:pt x="1095" y="1529"/>
                    <a:pt x="1034" y="2197"/>
                    <a:pt x="973" y="2713"/>
                  </a:cubicBezTo>
                  <a:lnTo>
                    <a:pt x="973" y="2713"/>
                  </a:lnTo>
                  <a:cubicBezTo>
                    <a:pt x="977" y="2373"/>
                    <a:pt x="1005" y="2058"/>
                    <a:pt x="1034" y="1743"/>
                  </a:cubicBezTo>
                  <a:cubicBezTo>
                    <a:pt x="1034" y="1621"/>
                    <a:pt x="1064" y="1500"/>
                    <a:pt x="1064" y="1378"/>
                  </a:cubicBezTo>
                  <a:cubicBezTo>
                    <a:pt x="1064" y="1287"/>
                    <a:pt x="1095" y="1165"/>
                    <a:pt x="1095" y="1074"/>
                  </a:cubicBezTo>
                  <a:cubicBezTo>
                    <a:pt x="1155" y="770"/>
                    <a:pt x="1216" y="406"/>
                    <a:pt x="1247" y="254"/>
                  </a:cubicBezTo>
                  <a:close/>
                  <a:moveTo>
                    <a:pt x="639" y="4783"/>
                  </a:moveTo>
                  <a:cubicBezTo>
                    <a:pt x="639" y="5056"/>
                    <a:pt x="608" y="5330"/>
                    <a:pt x="578" y="5603"/>
                  </a:cubicBezTo>
                  <a:cubicBezTo>
                    <a:pt x="548" y="5786"/>
                    <a:pt x="548" y="5998"/>
                    <a:pt x="517" y="6181"/>
                  </a:cubicBezTo>
                  <a:cubicBezTo>
                    <a:pt x="548" y="5907"/>
                    <a:pt x="548" y="5634"/>
                    <a:pt x="578" y="5360"/>
                  </a:cubicBezTo>
                  <a:cubicBezTo>
                    <a:pt x="608" y="5147"/>
                    <a:pt x="639" y="4965"/>
                    <a:pt x="639" y="4783"/>
                  </a:cubicBezTo>
                  <a:close/>
                  <a:moveTo>
                    <a:pt x="1240" y="0"/>
                  </a:moveTo>
                  <a:cubicBezTo>
                    <a:pt x="1176" y="0"/>
                    <a:pt x="1111" y="24"/>
                    <a:pt x="1064" y="71"/>
                  </a:cubicBezTo>
                  <a:cubicBezTo>
                    <a:pt x="1044" y="51"/>
                    <a:pt x="1017" y="41"/>
                    <a:pt x="990" y="41"/>
                  </a:cubicBezTo>
                  <a:cubicBezTo>
                    <a:pt x="936" y="41"/>
                    <a:pt x="882" y="81"/>
                    <a:pt x="882" y="162"/>
                  </a:cubicBezTo>
                  <a:cubicBezTo>
                    <a:pt x="821" y="1865"/>
                    <a:pt x="578" y="3476"/>
                    <a:pt x="396" y="4995"/>
                  </a:cubicBezTo>
                  <a:cubicBezTo>
                    <a:pt x="244" y="6090"/>
                    <a:pt x="183" y="7184"/>
                    <a:pt x="122" y="8308"/>
                  </a:cubicBezTo>
                  <a:cubicBezTo>
                    <a:pt x="92" y="8825"/>
                    <a:pt x="0" y="9342"/>
                    <a:pt x="61" y="9859"/>
                  </a:cubicBezTo>
                  <a:cubicBezTo>
                    <a:pt x="152" y="10071"/>
                    <a:pt x="213" y="10193"/>
                    <a:pt x="274" y="10345"/>
                  </a:cubicBezTo>
                  <a:cubicBezTo>
                    <a:pt x="396" y="10588"/>
                    <a:pt x="639" y="11044"/>
                    <a:pt x="760" y="11105"/>
                  </a:cubicBezTo>
                  <a:cubicBezTo>
                    <a:pt x="898" y="11215"/>
                    <a:pt x="1006" y="11262"/>
                    <a:pt x="1083" y="11262"/>
                  </a:cubicBezTo>
                  <a:cubicBezTo>
                    <a:pt x="1262" y="11262"/>
                    <a:pt x="1283" y="11016"/>
                    <a:pt x="1155" y="10740"/>
                  </a:cubicBezTo>
                  <a:cubicBezTo>
                    <a:pt x="1034" y="10467"/>
                    <a:pt x="882" y="10254"/>
                    <a:pt x="821" y="10041"/>
                  </a:cubicBezTo>
                  <a:cubicBezTo>
                    <a:pt x="760" y="9950"/>
                    <a:pt x="791" y="9980"/>
                    <a:pt x="730" y="9859"/>
                  </a:cubicBezTo>
                  <a:cubicBezTo>
                    <a:pt x="700" y="9798"/>
                    <a:pt x="669" y="9646"/>
                    <a:pt x="639" y="9615"/>
                  </a:cubicBezTo>
                  <a:cubicBezTo>
                    <a:pt x="639" y="9251"/>
                    <a:pt x="700" y="8856"/>
                    <a:pt x="730" y="8460"/>
                  </a:cubicBezTo>
                  <a:cubicBezTo>
                    <a:pt x="791" y="7761"/>
                    <a:pt x="791" y="7062"/>
                    <a:pt x="852" y="6363"/>
                  </a:cubicBezTo>
                  <a:cubicBezTo>
                    <a:pt x="912" y="5846"/>
                    <a:pt x="973" y="5451"/>
                    <a:pt x="1004" y="4783"/>
                  </a:cubicBezTo>
                  <a:cubicBezTo>
                    <a:pt x="1155" y="3810"/>
                    <a:pt x="1247" y="2199"/>
                    <a:pt x="1368" y="1135"/>
                  </a:cubicBezTo>
                  <a:cubicBezTo>
                    <a:pt x="1399" y="862"/>
                    <a:pt x="1399" y="801"/>
                    <a:pt x="1459" y="558"/>
                  </a:cubicBezTo>
                  <a:cubicBezTo>
                    <a:pt x="1490" y="436"/>
                    <a:pt x="1520" y="375"/>
                    <a:pt x="1459" y="193"/>
                  </a:cubicBezTo>
                  <a:cubicBezTo>
                    <a:pt x="1441" y="62"/>
                    <a:pt x="1342" y="0"/>
                    <a:pt x="1240"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498;p25">
              <a:extLst>
                <a:ext uri="{FF2B5EF4-FFF2-40B4-BE49-F238E27FC236}">
                  <a16:creationId xmlns:a16="http://schemas.microsoft.com/office/drawing/2014/main" id="{95C5CFFD-71FB-42BB-8AA6-4ED54EFC6F73}"/>
                </a:ext>
              </a:extLst>
            </p:cNvPr>
            <p:cNvSpPr/>
            <p:nvPr/>
          </p:nvSpPr>
          <p:spPr>
            <a:xfrm>
              <a:off x="1103625" y="2675825"/>
              <a:ext cx="39075" cy="275050"/>
            </a:xfrm>
            <a:custGeom>
              <a:avLst/>
              <a:gdLst/>
              <a:ahLst/>
              <a:cxnLst/>
              <a:rect l="l" t="t" r="r" b="b"/>
              <a:pathLst>
                <a:path w="1563" h="11002" extrusionOk="0">
                  <a:moveTo>
                    <a:pt x="620" y="1"/>
                  </a:moveTo>
                  <a:cubicBezTo>
                    <a:pt x="568" y="1"/>
                    <a:pt x="517" y="34"/>
                    <a:pt x="517" y="93"/>
                  </a:cubicBezTo>
                  <a:cubicBezTo>
                    <a:pt x="548" y="1522"/>
                    <a:pt x="396" y="2920"/>
                    <a:pt x="274" y="4349"/>
                  </a:cubicBezTo>
                  <a:cubicBezTo>
                    <a:pt x="183" y="5564"/>
                    <a:pt x="153" y="6780"/>
                    <a:pt x="92" y="7966"/>
                  </a:cubicBezTo>
                  <a:cubicBezTo>
                    <a:pt x="61" y="8391"/>
                    <a:pt x="31" y="8817"/>
                    <a:pt x="31" y="9242"/>
                  </a:cubicBezTo>
                  <a:cubicBezTo>
                    <a:pt x="31" y="9455"/>
                    <a:pt x="1" y="9729"/>
                    <a:pt x="122" y="9911"/>
                  </a:cubicBezTo>
                  <a:cubicBezTo>
                    <a:pt x="274" y="10154"/>
                    <a:pt x="365" y="10215"/>
                    <a:pt x="517" y="10397"/>
                  </a:cubicBezTo>
                  <a:cubicBezTo>
                    <a:pt x="669" y="10640"/>
                    <a:pt x="913" y="10884"/>
                    <a:pt x="1186" y="10975"/>
                  </a:cubicBezTo>
                  <a:cubicBezTo>
                    <a:pt x="1235" y="10993"/>
                    <a:pt x="1281" y="11002"/>
                    <a:pt x="1322" y="11002"/>
                  </a:cubicBezTo>
                  <a:cubicBezTo>
                    <a:pt x="1481" y="11002"/>
                    <a:pt x="1563" y="10871"/>
                    <a:pt x="1490" y="10701"/>
                  </a:cubicBezTo>
                  <a:cubicBezTo>
                    <a:pt x="1460" y="10549"/>
                    <a:pt x="1277" y="10306"/>
                    <a:pt x="1186" y="10184"/>
                  </a:cubicBezTo>
                  <a:cubicBezTo>
                    <a:pt x="943" y="9911"/>
                    <a:pt x="821" y="9668"/>
                    <a:pt x="487" y="9394"/>
                  </a:cubicBezTo>
                  <a:cubicBezTo>
                    <a:pt x="517" y="9121"/>
                    <a:pt x="517" y="8877"/>
                    <a:pt x="517" y="8634"/>
                  </a:cubicBezTo>
                  <a:cubicBezTo>
                    <a:pt x="517" y="8300"/>
                    <a:pt x="517" y="7905"/>
                    <a:pt x="517" y="7540"/>
                  </a:cubicBezTo>
                  <a:cubicBezTo>
                    <a:pt x="578" y="6932"/>
                    <a:pt x="609" y="6294"/>
                    <a:pt x="669" y="5656"/>
                  </a:cubicBezTo>
                  <a:cubicBezTo>
                    <a:pt x="669" y="5504"/>
                    <a:pt x="669" y="5352"/>
                    <a:pt x="669" y="5200"/>
                  </a:cubicBezTo>
                  <a:cubicBezTo>
                    <a:pt x="700" y="4896"/>
                    <a:pt x="761" y="4561"/>
                    <a:pt x="791" y="4197"/>
                  </a:cubicBezTo>
                  <a:cubicBezTo>
                    <a:pt x="791" y="4197"/>
                    <a:pt x="761" y="4166"/>
                    <a:pt x="761" y="4166"/>
                  </a:cubicBezTo>
                  <a:cubicBezTo>
                    <a:pt x="761" y="4075"/>
                    <a:pt x="791" y="3984"/>
                    <a:pt x="791" y="3893"/>
                  </a:cubicBezTo>
                  <a:cubicBezTo>
                    <a:pt x="791" y="3862"/>
                    <a:pt x="791" y="3862"/>
                    <a:pt x="791" y="3832"/>
                  </a:cubicBezTo>
                  <a:cubicBezTo>
                    <a:pt x="821" y="3315"/>
                    <a:pt x="882" y="2920"/>
                    <a:pt x="882" y="2403"/>
                  </a:cubicBezTo>
                  <a:cubicBezTo>
                    <a:pt x="943" y="1917"/>
                    <a:pt x="913" y="1370"/>
                    <a:pt x="973" y="975"/>
                  </a:cubicBezTo>
                  <a:cubicBezTo>
                    <a:pt x="1034" y="671"/>
                    <a:pt x="1034" y="367"/>
                    <a:pt x="1065" y="63"/>
                  </a:cubicBezTo>
                  <a:cubicBezTo>
                    <a:pt x="1052" y="25"/>
                    <a:pt x="1023" y="8"/>
                    <a:pt x="994" y="8"/>
                  </a:cubicBezTo>
                  <a:cubicBezTo>
                    <a:pt x="954" y="8"/>
                    <a:pt x="913" y="40"/>
                    <a:pt x="913" y="93"/>
                  </a:cubicBezTo>
                  <a:cubicBezTo>
                    <a:pt x="882" y="124"/>
                    <a:pt x="882" y="184"/>
                    <a:pt x="882" y="215"/>
                  </a:cubicBezTo>
                  <a:cubicBezTo>
                    <a:pt x="882" y="184"/>
                    <a:pt x="852" y="154"/>
                    <a:pt x="821" y="124"/>
                  </a:cubicBezTo>
                  <a:lnTo>
                    <a:pt x="791" y="124"/>
                  </a:lnTo>
                  <a:cubicBezTo>
                    <a:pt x="791" y="93"/>
                    <a:pt x="791" y="63"/>
                    <a:pt x="761" y="63"/>
                  </a:cubicBezTo>
                  <a:cubicBezTo>
                    <a:pt x="730" y="32"/>
                    <a:pt x="700" y="32"/>
                    <a:pt x="700" y="32"/>
                  </a:cubicBezTo>
                  <a:cubicBezTo>
                    <a:pt x="678" y="11"/>
                    <a:pt x="649" y="1"/>
                    <a:pt x="620"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499;p25">
              <a:extLst>
                <a:ext uri="{FF2B5EF4-FFF2-40B4-BE49-F238E27FC236}">
                  <a16:creationId xmlns:a16="http://schemas.microsoft.com/office/drawing/2014/main" id="{6E189BF2-52BC-41DA-966E-23D6293F2AC6}"/>
                </a:ext>
              </a:extLst>
            </p:cNvPr>
            <p:cNvSpPr/>
            <p:nvPr/>
          </p:nvSpPr>
          <p:spPr>
            <a:xfrm>
              <a:off x="817900" y="2117850"/>
              <a:ext cx="54750" cy="52975"/>
            </a:xfrm>
            <a:custGeom>
              <a:avLst/>
              <a:gdLst/>
              <a:ahLst/>
              <a:cxnLst/>
              <a:rect l="l" t="t" r="r" b="b"/>
              <a:pathLst>
                <a:path w="2190" h="2119" extrusionOk="0">
                  <a:moveTo>
                    <a:pt x="810" y="1"/>
                  </a:moveTo>
                  <a:cubicBezTo>
                    <a:pt x="432" y="1"/>
                    <a:pt x="126" y="333"/>
                    <a:pt x="62" y="740"/>
                  </a:cubicBezTo>
                  <a:cubicBezTo>
                    <a:pt x="1" y="1166"/>
                    <a:pt x="183" y="1591"/>
                    <a:pt x="457" y="1804"/>
                  </a:cubicBezTo>
                  <a:cubicBezTo>
                    <a:pt x="617" y="1938"/>
                    <a:pt x="943" y="2119"/>
                    <a:pt x="1246" y="2119"/>
                  </a:cubicBezTo>
                  <a:cubicBezTo>
                    <a:pt x="1288" y="2119"/>
                    <a:pt x="1329" y="2115"/>
                    <a:pt x="1369" y="2108"/>
                  </a:cubicBezTo>
                  <a:cubicBezTo>
                    <a:pt x="1703" y="2078"/>
                    <a:pt x="2098" y="1743"/>
                    <a:pt x="2189" y="1500"/>
                  </a:cubicBezTo>
                  <a:cubicBezTo>
                    <a:pt x="2189" y="1441"/>
                    <a:pt x="2125" y="1394"/>
                    <a:pt x="2072" y="1394"/>
                  </a:cubicBezTo>
                  <a:cubicBezTo>
                    <a:pt x="2043" y="1394"/>
                    <a:pt x="2018" y="1407"/>
                    <a:pt x="2007" y="1439"/>
                  </a:cubicBezTo>
                  <a:cubicBezTo>
                    <a:pt x="1977" y="1470"/>
                    <a:pt x="1885" y="1622"/>
                    <a:pt x="1733" y="1743"/>
                  </a:cubicBezTo>
                  <a:cubicBezTo>
                    <a:pt x="1673" y="1774"/>
                    <a:pt x="1399" y="1926"/>
                    <a:pt x="1278" y="1926"/>
                  </a:cubicBezTo>
                  <a:cubicBezTo>
                    <a:pt x="974" y="1895"/>
                    <a:pt x="730" y="1774"/>
                    <a:pt x="548" y="1591"/>
                  </a:cubicBezTo>
                  <a:cubicBezTo>
                    <a:pt x="244" y="1318"/>
                    <a:pt x="153" y="770"/>
                    <a:pt x="335" y="497"/>
                  </a:cubicBezTo>
                  <a:cubicBezTo>
                    <a:pt x="426" y="284"/>
                    <a:pt x="548" y="193"/>
                    <a:pt x="730" y="132"/>
                  </a:cubicBezTo>
                  <a:cubicBezTo>
                    <a:pt x="822" y="132"/>
                    <a:pt x="1004" y="163"/>
                    <a:pt x="1126" y="223"/>
                  </a:cubicBezTo>
                  <a:cubicBezTo>
                    <a:pt x="1156" y="254"/>
                    <a:pt x="1217" y="315"/>
                    <a:pt x="1278" y="315"/>
                  </a:cubicBezTo>
                  <a:cubicBezTo>
                    <a:pt x="1338" y="284"/>
                    <a:pt x="1338" y="223"/>
                    <a:pt x="1308" y="193"/>
                  </a:cubicBezTo>
                  <a:cubicBezTo>
                    <a:pt x="1138" y="59"/>
                    <a:pt x="968" y="1"/>
                    <a:pt x="810"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500;p25">
              <a:extLst>
                <a:ext uri="{FF2B5EF4-FFF2-40B4-BE49-F238E27FC236}">
                  <a16:creationId xmlns:a16="http://schemas.microsoft.com/office/drawing/2014/main" id="{6270DCF2-DE19-4202-809E-A1FB83944CDC}"/>
                </a:ext>
              </a:extLst>
            </p:cNvPr>
            <p:cNvSpPr/>
            <p:nvPr/>
          </p:nvSpPr>
          <p:spPr>
            <a:xfrm>
              <a:off x="833875" y="2138150"/>
              <a:ext cx="11425" cy="6575"/>
            </a:xfrm>
            <a:custGeom>
              <a:avLst/>
              <a:gdLst/>
              <a:ahLst/>
              <a:cxnLst/>
              <a:rect l="l" t="t" r="r" b="b"/>
              <a:pathLst>
                <a:path w="457" h="263" extrusionOk="0">
                  <a:moveTo>
                    <a:pt x="385" y="0"/>
                  </a:moveTo>
                  <a:cubicBezTo>
                    <a:pt x="298" y="0"/>
                    <a:pt x="153" y="90"/>
                    <a:pt x="91" y="110"/>
                  </a:cubicBezTo>
                  <a:cubicBezTo>
                    <a:pt x="0" y="141"/>
                    <a:pt x="61" y="262"/>
                    <a:pt x="152" y="262"/>
                  </a:cubicBezTo>
                  <a:cubicBezTo>
                    <a:pt x="243" y="202"/>
                    <a:pt x="335" y="171"/>
                    <a:pt x="426" y="141"/>
                  </a:cubicBezTo>
                  <a:cubicBezTo>
                    <a:pt x="426" y="141"/>
                    <a:pt x="456" y="110"/>
                    <a:pt x="456" y="80"/>
                  </a:cubicBezTo>
                  <a:cubicBezTo>
                    <a:pt x="456" y="21"/>
                    <a:pt x="427" y="0"/>
                    <a:pt x="38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501;p25">
              <a:extLst>
                <a:ext uri="{FF2B5EF4-FFF2-40B4-BE49-F238E27FC236}">
                  <a16:creationId xmlns:a16="http://schemas.microsoft.com/office/drawing/2014/main" id="{7138C15F-AC05-4E8D-84B5-9620F8E27A81}"/>
                </a:ext>
              </a:extLst>
            </p:cNvPr>
            <p:cNvSpPr/>
            <p:nvPr/>
          </p:nvSpPr>
          <p:spPr>
            <a:xfrm>
              <a:off x="807275" y="1774700"/>
              <a:ext cx="399725" cy="464100"/>
            </a:xfrm>
            <a:custGeom>
              <a:avLst/>
              <a:gdLst/>
              <a:ahLst/>
              <a:cxnLst/>
              <a:rect l="l" t="t" r="r" b="b"/>
              <a:pathLst>
                <a:path w="15989" h="18564" extrusionOk="0">
                  <a:moveTo>
                    <a:pt x="14734" y="249"/>
                  </a:moveTo>
                  <a:cubicBezTo>
                    <a:pt x="14770" y="249"/>
                    <a:pt x="14814" y="257"/>
                    <a:pt x="14864" y="271"/>
                  </a:cubicBezTo>
                  <a:cubicBezTo>
                    <a:pt x="14833" y="271"/>
                    <a:pt x="14803" y="332"/>
                    <a:pt x="14803" y="363"/>
                  </a:cubicBezTo>
                  <a:cubicBezTo>
                    <a:pt x="14742" y="393"/>
                    <a:pt x="14682" y="423"/>
                    <a:pt x="14621" y="454"/>
                  </a:cubicBezTo>
                  <a:cubicBezTo>
                    <a:pt x="14621" y="484"/>
                    <a:pt x="14621" y="484"/>
                    <a:pt x="14621" y="515"/>
                  </a:cubicBezTo>
                  <a:lnTo>
                    <a:pt x="14590" y="515"/>
                  </a:lnTo>
                  <a:cubicBezTo>
                    <a:pt x="14567" y="329"/>
                    <a:pt x="14615" y="249"/>
                    <a:pt x="14734" y="249"/>
                  </a:cubicBezTo>
                  <a:close/>
                  <a:moveTo>
                    <a:pt x="14530" y="758"/>
                  </a:moveTo>
                  <a:cubicBezTo>
                    <a:pt x="14560" y="818"/>
                    <a:pt x="14621" y="879"/>
                    <a:pt x="14682" y="910"/>
                  </a:cubicBezTo>
                  <a:cubicBezTo>
                    <a:pt x="14742" y="940"/>
                    <a:pt x="14803" y="940"/>
                    <a:pt x="14894" y="970"/>
                  </a:cubicBezTo>
                  <a:cubicBezTo>
                    <a:pt x="14919" y="983"/>
                    <a:pt x="14950" y="990"/>
                    <a:pt x="14981" y="990"/>
                  </a:cubicBezTo>
                  <a:cubicBezTo>
                    <a:pt x="15025" y="990"/>
                    <a:pt x="15071" y="976"/>
                    <a:pt x="15107" y="940"/>
                  </a:cubicBezTo>
                  <a:cubicBezTo>
                    <a:pt x="15107" y="970"/>
                    <a:pt x="15137" y="1001"/>
                    <a:pt x="15137" y="1031"/>
                  </a:cubicBezTo>
                  <a:cubicBezTo>
                    <a:pt x="15137" y="1031"/>
                    <a:pt x="15137" y="1031"/>
                    <a:pt x="15137" y="1062"/>
                  </a:cubicBezTo>
                  <a:cubicBezTo>
                    <a:pt x="15137" y="1062"/>
                    <a:pt x="15137" y="1062"/>
                    <a:pt x="15137" y="1092"/>
                  </a:cubicBezTo>
                  <a:cubicBezTo>
                    <a:pt x="15137" y="1122"/>
                    <a:pt x="15137" y="1122"/>
                    <a:pt x="15137" y="1153"/>
                  </a:cubicBezTo>
                  <a:cubicBezTo>
                    <a:pt x="15055" y="1050"/>
                    <a:pt x="14860" y="988"/>
                    <a:pt x="14667" y="988"/>
                  </a:cubicBezTo>
                  <a:cubicBezTo>
                    <a:pt x="14576" y="988"/>
                    <a:pt x="14486" y="1002"/>
                    <a:pt x="14408" y="1031"/>
                  </a:cubicBezTo>
                  <a:cubicBezTo>
                    <a:pt x="14378" y="970"/>
                    <a:pt x="14347" y="940"/>
                    <a:pt x="14347" y="879"/>
                  </a:cubicBezTo>
                  <a:cubicBezTo>
                    <a:pt x="14347" y="849"/>
                    <a:pt x="14408" y="788"/>
                    <a:pt x="14530" y="758"/>
                  </a:cubicBezTo>
                  <a:close/>
                  <a:moveTo>
                    <a:pt x="14438" y="1335"/>
                  </a:moveTo>
                  <a:cubicBezTo>
                    <a:pt x="14499" y="1366"/>
                    <a:pt x="14560" y="1396"/>
                    <a:pt x="14651" y="1426"/>
                  </a:cubicBezTo>
                  <a:cubicBezTo>
                    <a:pt x="14692" y="1426"/>
                    <a:pt x="14759" y="1440"/>
                    <a:pt x="14827" y="1440"/>
                  </a:cubicBezTo>
                  <a:cubicBezTo>
                    <a:pt x="14861" y="1440"/>
                    <a:pt x="14894" y="1437"/>
                    <a:pt x="14925" y="1426"/>
                  </a:cubicBezTo>
                  <a:lnTo>
                    <a:pt x="14925" y="1426"/>
                  </a:lnTo>
                  <a:cubicBezTo>
                    <a:pt x="14860" y="1454"/>
                    <a:pt x="14793" y="1465"/>
                    <a:pt x="14728" y="1465"/>
                  </a:cubicBezTo>
                  <a:cubicBezTo>
                    <a:pt x="14581" y="1465"/>
                    <a:pt x="14450" y="1408"/>
                    <a:pt x="14408" y="1366"/>
                  </a:cubicBezTo>
                  <a:lnTo>
                    <a:pt x="14408" y="1335"/>
                  </a:lnTo>
                  <a:close/>
                  <a:moveTo>
                    <a:pt x="8025" y="4618"/>
                  </a:moveTo>
                  <a:cubicBezTo>
                    <a:pt x="7934" y="4709"/>
                    <a:pt x="7842" y="4831"/>
                    <a:pt x="7751" y="4922"/>
                  </a:cubicBezTo>
                  <a:cubicBezTo>
                    <a:pt x="7569" y="5104"/>
                    <a:pt x="7295" y="5256"/>
                    <a:pt x="7052" y="5378"/>
                  </a:cubicBezTo>
                  <a:cubicBezTo>
                    <a:pt x="6809" y="5499"/>
                    <a:pt x="6627" y="5621"/>
                    <a:pt x="6383" y="5621"/>
                  </a:cubicBezTo>
                  <a:cubicBezTo>
                    <a:pt x="6353" y="5621"/>
                    <a:pt x="6323" y="5591"/>
                    <a:pt x="6323" y="5591"/>
                  </a:cubicBezTo>
                  <a:cubicBezTo>
                    <a:pt x="6383" y="5347"/>
                    <a:pt x="6627" y="5165"/>
                    <a:pt x="6839" y="5013"/>
                  </a:cubicBezTo>
                  <a:cubicBezTo>
                    <a:pt x="7204" y="4770"/>
                    <a:pt x="7599" y="4618"/>
                    <a:pt x="8025" y="4618"/>
                  </a:cubicBezTo>
                  <a:close/>
                  <a:moveTo>
                    <a:pt x="15472" y="4192"/>
                  </a:moveTo>
                  <a:lnTo>
                    <a:pt x="15472" y="4192"/>
                  </a:lnTo>
                  <a:cubicBezTo>
                    <a:pt x="15441" y="4344"/>
                    <a:pt x="15411" y="4496"/>
                    <a:pt x="15381" y="4648"/>
                  </a:cubicBezTo>
                  <a:cubicBezTo>
                    <a:pt x="15320" y="5043"/>
                    <a:pt x="15229" y="5439"/>
                    <a:pt x="15137" y="5834"/>
                  </a:cubicBezTo>
                  <a:cubicBezTo>
                    <a:pt x="15229" y="5287"/>
                    <a:pt x="15350" y="4740"/>
                    <a:pt x="15472" y="4192"/>
                  </a:cubicBezTo>
                  <a:close/>
                  <a:moveTo>
                    <a:pt x="3587" y="6958"/>
                  </a:moveTo>
                  <a:cubicBezTo>
                    <a:pt x="4104" y="6958"/>
                    <a:pt x="4165" y="7262"/>
                    <a:pt x="4043" y="7597"/>
                  </a:cubicBezTo>
                  <a:lnTo>
                    <a:pt x="3921" y="7597"/>
                  </a:lnTo>
                  <a:cubicBezTo>
                    <a:pt x="3818" y="7605"/>
                    <a:pt x="3719" y="7611"/>
                    <a:pt x="3624" y="7611"/>
                  </a:cubicBezTo>
                  <a:cubicBezTo>
                    <a:pt x="3354" y="7611"/>
                    <a:pt x="3113" y="7564"/>
                    <a:pt x="2888" y="7384"/>
                  </a:cubicBezTo>
                  <a:cubicBezTo>
                    <a:pt x="2827" y="7323"/>
                    <a:pt x="2888" y="7202"/>
                    <a:pt x="2949" y="7141"/>
                  </a:cubicBezTo>
                  <a:cubicBezTo>
                    <a:pt x="3070" y="6958"/>
                    <a:pt x="3374" y="6989"/>
                    <a:pt x="3587" y="6958"/>
                  </a:cubicBezTo>
                  <a:close/>
                  <a:moveTo>
                    <a:pt x="14682" y="7840"/>
                  </a:moveTo>
                  <a:lnTo>
                    <a:pt x="14682" y="7840"/>
                  </a:lnTo>
                  <a:cubicBezTo>
                    <a:pt x="14560" y="8387"/>
                    <a:pt x="14408" y="8995"/>
                    <a:pt x="14256" y="9420"/>
                  </a:cubicBezTo>
                  <a:cubicBezTo>
                    <a:pt x="14013" y="10272"/>
                    <a:pt x="13770" y="10971"/>
                    <a:pt x="13374" y="11731"/>
                  </a:cubicBezTo>
                  <a:cubicBezTo>
                    <a:pt x="13223" y="12004"/>
                    <a:pt x="13101" y="12278"/>
                    <a:pt x="12949" y="12551"/>
                  </a:cubicBezTo>
                  <a:cubicBezTo>
                    <a:pt x="12949" y="12551"/>
                    <a:pt x="12949" y="12582"/>
                    <a:pt x="12949" y="12582"/>
                  </a:cubicBezTo>
                  <a:cubicBezTo>
                    <a:pt x="12888" y="12521"/>
                    <a:pt x="12858" y="12460"/>
                    <a:pt x="12797" y="12399"/>
                  </a:cubicBezTo>
                  <a:cubicBezTo>
                    <a:pt x="13223" y="11609"/>
                    <a:pt x="13678" y="10788"/>
                    <a:pt x="14013" y="9937"/>
                  </a:cubicBezTo>
                  <a:cubicBezTo>
                    <a:pt x="14256" y="9238"/>
                    <a:pt x="14469" y="8539"/>
                    <a:pt x="14682" y="7840"/>
                  </a:cubicBezTo>
                  <a:close/>
                  <a:moveTo>
                    <a:pt x="14748" y="1"/>
                  </a:moveTo>
                  <a:cubicBezTo>
                    <a:pt x="14530" y="1"/>
                    <a:pt x="14346" y="136"/>
                    <a:pt x="14378" y="454"/>
                  </a:cubicBezTo>
                  <a:cubicBezTo>
                    <a:pt x="14378" y="484"/>
                    <a:pt x="14378" y="515"/>
                    <a:pt x="14378" y="545"/>
                  </a:cubicBezTo>
                  <a:cubicBezTo>
                    <a:pt x="14256" y="575"/>
                    <a:pt x="14165" y="667"/>
                    <a:pt x="14104" y="788"/>
                  </a:cubicBezTo>
                  <a:cubicBezTo>
                    <a:pt x="14074" y="940"/>
                    <a:pt x="14104" y="1062"/>
                    <a:pt x="14195" y="1153"/>
                  </a:cubicBezTo>
                  <a:cubicBezTo>
                    <a:pt x="14165" y="1183"/>
                    <a:pt x="14165" y="1214"/>
                    <a:pt x="14134" y="1274"/>
                  </a:cubicBezTo>
                  <a:cubicBezTo>
                    <a:pt x="14074" y="1518"/>
                    <a:pt x="14378" y="1700"/>
                    <a:pt x="14590" y="1730"/>
                  </a:cubicBezTo>
                  <a:cubicBezTo>
                    <a:pt x="14629" y="1737"/>
                    <a:pt x="14668" y="1741"/>
                    <a:pt x="14708" y="1741"/>
                  </a:cubicBezTo>
                  <a:cubicBezTo>
                    <a:pt x="15018" y="1741"/>
                    <a:pt x="15357" y="1540"/>
                    <a:pt x="15411" y="1244"/>
                  </a:cubicBezTo>
                  <a:cubicBezTo>
                    <a:pt x="15441" y="1426"/>
                    <a:pt x="15441" y="1609"/>
                    <a:pt x="15472" y="1822"/>
                  </a:cubicBezTo>
                  <a:cubicBezTo>
                    <a:pt x="15502" y="2308"/>
                    <a:pt x="15472" y="2825"/>
                    <a:pt x="15411" y="3311"/>
                  </a:cubicBezTo>
                  <a:cubicBezTo>
                    <a:pt x="15320" y="4192"/>
                    <a:pt x="15016" y="5378"/>
                    <a:pt x="14864" y="6411"/>
                  </a:cubicBezTo>
                  <a:cubicBezTo>
                    <a:pt x="14621" y="7445"/>
                    <a:pt x="14286" y="8478"/>
                    <a:pt x="13952" y="9512"/>
                  </a:cubicBezTo>
                  <a:cubicBezTo>
                    <a:pt x="13739" y="10241"/>
                    <a:pt x="13435" y="10788"/>
                    <a:pt x="13101" y="11457"/>
                  </a:cubicBezTo>
                  <a:cubicBezTo>
                    <a:pt x="12979" y="11731"/>
                    <a:pt x="12797" y="12004"/>
                    <a:pt x="12675" y="12278"/>
                  </a:cubicBezTo>
                  <a:cubicBezTo>
                    <a:pt x="12645" y="12247"/>
                    <a:pt x="12645" y="12217"/>
                    <a:pt x="12615" y="12217"/>
                  </a:cubicBezTo>
                  <a:cubicBezTo>
                    <a:pt x="12219" y="11791"/>
                    <a:pt x="11764" y="11305"/>
                    <a:pt x="11338" y="11031"/>
                  </a:cubicBezTo>
                  <a:cubicBezTo>
                    <a:pt x="11216" y="10940"/>
                    <a:pt x="11095" y="10819"/>
                    <a:pt x="10973" y="10758"/>
                  </a:cubicBezTo>
                  <a:cubicBezTo>
                    <a:pt x="10924" y="10733"/>
                    <a:pt x="10855" y="10689"/>
                    <a:pt x="10798" y="10689"/>
                  </a:cubicBezTo>
                  <a:cubicBezTo>
                    <a:pt x="10785" y="10689"/>
                    <a:pt x="10772" y="10691"/>
                    <a:pt x="10760" y="10697"/>
                  </a:cubicBezTo>
                  <a:cubicBezTo>
                    <a:pt x="10639" y="10727"/>
                    <a:pt x="10578" y="10849"/>
                    <a:pt x="10517" y="10940"/>
                  </a:cubicBezTo>
                  <a:cubicBezTo>
                    <a:pt x="10244" y="11275"/>
                    <a:pt x="9940" y="11700"/>
                    <a:pt x="9697" y="12126"/>
                  </a:cubicBezTo>
                  <a:cubicBezTo>
                    <a:pt x="9605" y="12217"/>
                    <a:pt x="9545" y="12308"/>
                    <a:pt x="9453" y="12430"/>
                  </a:cubicBezTo>
                  <a:cubicBezTo>
                    <a:pt x="9727" y="11852"/>
                    <a:pt x="9909" y="11275"/>
                    <a:pt x="9909" y="10606"/>
                  </a:cubicBezTo>
                  <a:cubicBezTo>
                    <a:pt x="9970" y="9785"/>
                    <a:pt x="9666" y="8965"/>
                    <a:pt x="9332" y="8235"/>
                  </a:cubicBezTo>
                  <a:cubicBezTo>
                    <a:pt x="8937" y="7566"/>
                    <a:pt x="8633" y="7202"/>
                    <a:pt x="8268" y="6685"/>
                  </a:cubicBezTo>
                  <a:cubicBezTo>
                    <a:pt x="8146" y="6502"/>
                    <a:pt x="7964" y="6350"/>
                    <a:pt x="7782" y="6199"/>
                  </a:cubicBezTo>
                  <a:cubicBezTo>
                    <a:pt x="7751" y="6168"/>
                    <a:pt x="7721" y="6107"/>
                    <a:pt x="7660" y="6077"/>
                  </a:cubicBezTo>
                  <a:cubicBezTo>
                    <a:pt x="7782" y="5986"/>
                    <a:pt x="7903" y="5895"/>
                    <a:pt x="7994" y="5803"/>
                  </a:cubicBezTo>
                  <a:cubicBezTo>
                    <a:pt x="8268" y="5530"/>
                    <a:pt x="8602" y="5256"/>
                    <a:pt x="8694" y="4861"/>
                  </a:cubicBezTo>
                  <a:cubicBezTo>
                    <a:pt x="8724" y="4618"/>
                    <a:pt x="8572" y="4527"/>
                    <a:pt x="8359" y="4466"/>
                  </a:cubicBezTo>
                  <a:cubicBezTo>
                    <a:pt x="8511" y="4253"/>
                    <a:pt x="8602" y="4010"/>
                    <a:pt x="8450" y="3767"/>
                  </a:cubicBezTo>
                  <a:cubicBezTo>
                    <a:pt x="8299" y="3582"/>
                    <a:pt x="8093" y="3518"/>
                    <a:pt x="7877" y="3518"/>
                  </a:cubicBezTo>
                  <a:cubicBezTo>
                    <a:pt x="7701" y="3518"/>
                    <a:pt x="7520" y="3560"/>
                    <a:pt x="7356" y="3615"/>
                  </a:cubicBezTo>
                  <a:cubicBezTo>
                    <a:pt x="7022" y="3736"/>
                    <a:pt x="6657" y="3828"/>
                    <a:pt x="6323" y="4010"/>
                  </a:cubicBezTo>
                  <a:cubicBezTo>
                    <a:pt x="6292" y="4040"/>
                    <a:pt x="6323" y="4132"/>
                    <a:pt x="6383" y="4132"/>
                  </a:cubicBezTo>
                  <a:cubicBezTo>
                    <a:pt x="6475" y="4101"/>
                    <a:pt x="6505" y="4071"/>
                    <a:pt x="6566" y="4040"/>
                  </a:cubicBezTo>
                  <a:cubicBezTo>
                    <a:pt x="7022" y="3888"/>
                    <a:pt x="7447" y="3676"/>
                    <a:pt x="7873" y="3676"/>
                  </a:cubicBezTo>
                  <a:cubicBezTo>
                    <a:pt x="8055" y="3676"/>
                    <a:pt x="8298" y="3858"/>
                    <a:pt x="8329" y="3949"/>
                  </a:cubicBezTo>
                  <a:cubicBezTo>
                    <a:pt x="8359" y="4101"/>
                    <a:pt x="8298" y="4284"/>
                    <a:pt x="8146" y="4466"/>
                  </a:cubicBezTo>
                  <a:cubicBezTo>
                    <a:pt x="7994" y="4466"/>
                    <a:pt x="7812" y="4496"/>
                    <a:pt x="7690" y="4527"/>
                  </a:cubicBezTo>
                  <a:cubicBezTo>
                    <a:pt x="7204" y="4648"/>
                    <a:pt x="6718" y="4861"/>
                    <a:pt x="6353" y="5226"/>
                  </a:cubicBezTo>
                  <a:cubicBezTo>
                    <a:pt x="6262" y="5347"/>
                    <a:pt x="6140" y="5469"/>
                    <a:pt x="6171" y="5651"/>
                  </a:cubicBezTo>
                  <a:cubicBezTo>
                    <a:pt x="6203" y="5748"/>
                    <a:pt x="6282" y="5785"/>
                    <a:pt x="6384" y="5785"/>
                  </a:cubicBezTo>
                  <a:cubicBezTo>
                    <a:pt x="6669" y="5785"/>
                    <a:pt x="7139" y="5498"/>
                    <a:pt x="7295" y="5408"/>
                  </a:cubicBezTo>
                  <a:cubicBezTo>
                    <a:pt x="7630" y="5256"/>
                    <a:pt x="7903" y="5074"/>
                    <a:pt x="8116" y="4800"/>
                  </a:cubicBezTo>
                  <a:cubicBezTo>
                    <a:pt x="8146" y="4740"/>
                    <a:pt x="8207" y="4679"/>
                    <a:pt x="8238" y="4618"/>
                  </a:cubicBezTo>
                  <a:cubicBezTo>
                    <a:pt x="8390" y="4648"/>
                    <a:pt x="8572" y="4709"/>
                    <a:pt x="8542" y="4861"/>
                  </a:cubicBezTo>
                  <a:cubicBezTo>
                    <a:pt x="8390" y="5256"/>
                    <a:pt x="7994" y="5560"/>
                    <a:pt x="7660" y="5864"/>
                  </a:cubicBezTo>
                  <a:cubicBezTo>
                    <a:pt x="7204" y="6229"/>
                    <a:pt x="6687" y="6624"/>
                    <a:pt x="6110" y="6898"/>
                  </a:cubicBezTo>
                  <a:cubicBezTo>
                    <a:pt x="5745" y="7080"/>
                    <a:pt x="5441" y="7171"/>
                    <a:pt x="4985" y="7354"/>
                  </a:cubicBezTo>
                  <a:cubicBezTo>
                    <a:pt x="4712" y="7445"/>
                    <a:pt x="4469" y="7536"/>
                    <a:pt x="4225" y="7566"/>
                  </a:cubicBezTo>
                  <a:cubicBezTo>
                    <a:pt x="4286" y="7323"/>
                    <a:pt x="4256" y="7080"/>
                    <a:pt x="4043" y="6928"/>
                  </a:cubicBezTo>
                  <a:cubicBezTo>
                    <a:pt x="3861" y="6837"/>
                    <a:pt x="3648" y="6837"/>
                    <a:pt x="3435" y="6837"/>
                  </a:cubicBezTo>
                  <a:cubicBezTo>
                    <a:pt x="3283" y="6837"/>
                    <a:pt x="3131" y="6867"/>
                    <a:pt x="2979" y="6928"/>
                  </a:cubicBezTo>
                  <a:cubicBezTo>
                    <a:pt x="2766" y="7019"/>
                    <a:pt x="2614" y="7384"/>
                    <a:pt x="2827" y="7536"/>
                  </a:cubicBezTo>
                  <a:cubicBezTo>
                    <a:pt x="3056" y="7689"/>
                    <a:pt x="3307" y="7756"/>
                    <a:pt x="3579" y="7756"/>
                  </a:cubicBezTo>
                  <a:cubicBezTo>
                    <a:pt x="3631" y="7756"/>
                    <a:pt x="3685" y="7754"/>
                    <a:pt x="3739" y="7749"/>
                  </a:cubicBezTo>
                  <a:lnTo>
                    <a:pt x="3952" y="7749"/>
                  </a:lnTo>
                  <a:cubicBezTo>
                    <a:pt x="3952" y="7809"/>
                    <a:pt x="3921" y="7870"/>
                    <a:pt x="3861" y="7901"/>
                  </a:cubicBezTo>
                  <a:cubicBezTo>
                    <a:pt x="3678" y="8205"/>
                    <a:pt x="3314" y="8448"/>
                    <a:pt x="2918" y="8630"/>
                  </a:cubicBezTo>
                  <a:cubicBezTo>
                    <a:pt x="2310" y="8904"/>
                    <a:pt x="1490" y="9208"/>
                    <a:pt x="760" y="9208"/>
                  </a:cubicBezTo>
                  <a:cubicBezTo>
                    <a:pt x="517" y="9208"/>
                    <a:pt x="304" y="9208"/>
                    <a:pt x="61" y="9238"/>
                  </a:cubicBezTo>
                  <a:cubicBezTo>
                    <a:pt x="6" y="9238"/>
                    <a:pt x="1" y="9364"/>
                    <a:pt x="69" y="9364"/>
                  </a:cubicBezTo>
                  <a:cubicBezTo>
                    <a:pt x="76" y="9364"/>
                    <a:pt x="83" y="9362"/>
                    <a:pt x="92" y="9360"/>
                  </a:cubicBezTo>
                  <a:cubicBezTo>
                    <a:pt x="175" y="9363"/>
                    <a:pt x="259" y="9364"/>
                    <a:pt x="342" y="9364"/>
                  </a:cubicBezTo>
                  <a:cubicBezTo>
                    <a:pt x="1109" y="9364"/>
                    <a:pt x="1871" y="9236"/>
                    <a:pt x="2584" y="8934"/>
                  </a:cubicBezTo>
                  <a:cubicBezTo>
                    <a:pt x="3101" y="8752"/>
                    <a:pt x="3678" y="8478"/>
                    <a:pt x="4013" y="7992"/>
                  </a:cubicBezTo>
                  <a:cubicBezTo>
                    <a:pt x="4073" y="7931"/>
                    <a:pt x="4134" y="7840"/>
                    <a:pt x="4165" y="7749"/>
                  </a:cubicBezTo>
                  <a:cubicBezTo>
                    <a:pt x="4590" y="7688"/>
                    <a:pt x="4985" y="7536"/>
                    <a:pt x="5380" y="7384"/>
                  </a:cubicBezTo>
                  <a:cubicBezTo>
                    <a:pt x="6110" y="7141"/>
                    <a:pt x="6809" y="6746"/>
                    <a:pt x="7417" y="6259"/>
                  </a:cubicBezTo>
                  <a:cubicBezTo>
                    <a:pt x="7478" y="6350"/>
                    <a:pt x="7569" y="6411"/>
                    <a:pt x="7630" y="6472"/>
                  </a:cubicBezTo>
                  <a:cubicBezTo>
                    <a:pt x="7782" y="6594"/>
                    <a:pt x="7934" y="6715"/>
                    <a:pt x="8055" y="6898"/>
                  </a:cubicBezTo>
                  <a:cubicBezTo>
                    <a:pt x="8359" y="7293"/>
                    <a:pt x="8724" y="7688"/>
                    <a:pt x="9089" y="8326"/>
                  </a:cubicBezTo>
                  <a:cubicBezTo>
                    <a:pt x="9362" y="8813"/>
                    <a:pt x="9545" y="9420"/>
                    <a:pt x="9666" y="10028"/>
                  </a:cubicBezTo>
                  <a:cubicBezTo>
                    <a:pt x="9727" y="10606"/>
                    <a:pt x="9727" y="11366"/>
                    <a:pt x="9453" y="12004"/>
                  </a:cubicBezTo>
                  <a:cubicBezTo>
                    <a:pt x="9301" y="12430"/>
                    <a:pt x="8967" y="13007"/>
                    <a:pt x="8633" y="13402"/>
                  </a:cubicBezTo>
                  <a:cubicBezTo>
                    <a:pt x="8420" y="13706"/>
                    <a:pt x="7994" y="14193"/>
                    <a:pt x="7660" y="14436"/>
                  </a:cubicBezTo>
                  <a:cubicBezTo>
                    <a:pt x="6608" y="15051"/>
                    <a:pt x="5600" y="15450"/>
                    <a:pt x="4416" y="15450"/>
                  </a:cubicBezTo>
                  <a:cubicBezTo>
                    <a:pt x="4197" y="15450"/>
                    <a:pt x="3972" y="15437"/>
                    <a:pt x="3739" y="15408"/>
                  </a:cubicBezTo>
                  <a:cubicBezTo>
                    <a:pt x="3587" y="15378"/>
                    <a:pt x="3374" y="15317"/>
                    <a:pt x="3192" y="15287"/>
                  </a:cubicBezTo>
                  <a:cubicBezTo>
                    <a:pt x="3168" y="15287"/>
                    <a:pt x="3124" y="15248"/>
                    <a:pt x="3076" y="15248"/>
                  </a:cubicBezTo>
                  <a:cubicBezTo>
                    <a:pt x="3064" y="15248"/>
                    <a:pt x="3052" y="15250"/>
                    <a:pt x="3040" y="15256"/>
                  </a:cubicBezTo>
                  <a:cubicBezTo>
                    <a:pt x="3040" y="15287"/>
                    <a:pt x="3040" y="15317"/>
                    <a:pt x="3070" y="15317"/>
                  </a:cubicBezTo>
                  <a:cubicBezTo>
                    <a:pt x="3575" y="15493"/>
                    <a:pt x="4107" y="15579"/>
                    <a:pt x="4642" y="15579"/>
                  </a:cubicBezTo>
                  <a:cubicBezTo>
                    <a:pt x="5491" y="15579"/>
                    <a:pt x="6348" y="15363"/>
                    <a:pt x="7113" y="14952"/>
                  </a:cubicBezTo>
                  <a:cubicBezTo>
                    <a:pt x="7356" y="14831"/>
                    <a:pt x="7630" y="14709"/>
                    <a:pt x="7842" y="14527"/>
                  </a:cubicBezTo>
                  <a:cubicBezTo>
                    <a:pt x="8146" y="14284"/>
                    <a:pt x="8420" y="13980"/>
                    <a:pt x="8663" y="13676"/>
                  </a:cubicBezTo>
                  <a:cubicBezTo>
                    <a:pt x="8876" y="13402"/>
                    <a:pt x="9058" y="13129"/>
                    <a:pt x="9210" y="12886"/>
                  </a:cubicBezTo>
                  <a:cubicBezTo>
                    <a:pt x="9241" y="12886"/>
                    <a:pt x="9301" y="12886"/>
                    <a:pt x="9301" y="12855"/>
                  </a:cubicBezTo>
                  <a:cubicBezTo>
                    <a:pt x="9818" y="12186"/>
                    <a:pt x="10244" y="11457"/>
                    <a:pt x="10730" y="10879"/>
                  </a:cubicBezTo>
                  <a:cubicBezTo>
                    <a:pt x="10760" y="10849"/>
                    <a:pt x="10760" y="10849"/>
                    <a:pt x="10791" y="10849"/>
                  </a:cubicBezTo>
                  <a:cubicBezTo>
                    <a:pt x="11277" y="11123"/>
                    <a:pt x="11824" y="11670"/>
                    <a:pt x="12280" y="12186"/>
                  </a:cubicBezTo>
                  <a:cubicBezTo>
                    <a:pt x="12371" y="12278"/>
                    <a:pt x="12463" y="12369"/>
                    <a:pt x="12554" y="12490"/>
                  </a:cubicBezTo>
                  <a:cubicBezTo>
                    <a:pt x="12554" y="12582"/>
                    <a:pt x="12615" y="12612"/>
                    <a:pt x="12675" y="12612"/>
                  </a:cubicBezTo>
                  <a:cubicBezTo>
                    <a:pt x="12949" y="12886"/>
                    <a:pt x="13192" y="13189"/>
                    <a:pt x="13405" y="13493"/>
                  </a:cubicBezTo>
                  <a:cubicBezTo>
                    <a:pt x="13709" y="13889"/>
                    <a:pt x="13709" y="14193"/>
                    <a:pt x="13648" y="14679"/>
                  </a:cubicBezTo>
                  <a:cubicBezTo>
                    <a:pt x="13587" y="15287"/>
                    <a:pt x="13344" y="16016"/>
                    <a:pt x="13131" y="16685"/>
                  </a:cubicBezTo>
                  <a:cubicBezTo>
                    <a:pt x="13071" y="16867"/>
                    <a:pt x="13040" y="16928"/>
                    <a:pt x="12949" y="17141"/>
                  </a:cubicBezTo>
                  <a:cubicBezTo>
                    <a:pt x="12858" y="17323"/>
                    <a:pt x="12767" y="17506"/>
                    <a:pt x="12675" y="17688"/>
                  </a:cubicBezTo>
                  <a:cubicBezTo>
                    <a:pt x="12493" y="17931"/>
                    <a:pt x="12311" y="18174"/>
                    <a:pt x="12189" y="18448"/>
                  </a:cubicBezTo>
                  <a:cubicBezTo>
                    <a:pt x="12189" y="18514"/>
                    <a:pt x="12236" y="18564"/>
                    <a:pt x="12286" y="18564"/>
                  </a:cubicBezTo>
                  <a:cubicBezTo>
                    <a:pt x="12305" y="18564"/>
                    <a:pt x="12324" y="18556"/>
                    <a:pt x="12341" y="18539"/>
                  </a:cubicBezTo>
                  <a:cubicBezTo>
                    <a:pt x="12432" y="18478"/>
                    <a:pt x="12432" y="18357"/>
                    <a:pt x="12523" y="18266"/>
                  </a:cubicBezTo>
                  <a:cubicBezTo>
                    <a:pt x="12615" y="18083"/>
                    <a:pt x="12767" y="17931"/>
                    <a:pt x="12888" y="17749"/>
                  </a:cubicBezTo>
                  <a:cubicBezTo>
                    <a:pt x="13010" y="17475"/>
                    <a:pt x="13131" y="17171"/>
                    <a:pt x="13283" y="16898"/>
                  </a:cubicBezTo>
                  <a:cubicBezTo>
                    <a:pt x="13374" y="16624"/>
                    <a:pt x="13435" y="16320"/>
                    <a:pt x="13557" y="16047"/>
                  </a:cubicBezTo>
                  <a:cubicBezTo>
                    <a:pt x="13678" y="15591"/>
                    <a:pt x="13800" y="15135"/>
                    <a:pt x="13861" y="14679"/>
                  </a:cubicBezTo>
                  <a:cubicBezTo>
                    <a:pt x="13891" y="14436"/>
                    <a:pt x="13922" y="14162"/>
                    <a:pt x="13830" y="13919"/>
                  </a:cubicBezTo>
                  <a:cubicBezTo>
                    <a:pt x="13770" y="13676"/>
                    <a:pt x="13618" y="13463"/>
                    <a:pt x="13466" y="13220"/>
                  </a:cubicBezTo>
                  <a:cubicBezTo>
                    <a:pt x="13344" y="13098"/>
                    <a:pt x="13223" y="12946"/>
                    <a:pt x="13131" y="12825"/>
                  </a:cubicBezTo>
                  <a:cubicBezTo>
                    <a:pt x="13223" y="12703"/>
                    <a:pt x="13314" y="12460"/>
                    <a:pt x="13374" y="12369"/>
                  </a:cubicBezTo>
                  <a:cubicBezTo>
                    <a:pt x="13587" y="11913"/>
                    <a:pt x="13830" y="11487"/>
                    <a:pt x="14013" y="11031"/>
                  </a:cubicBezTo>
                  <a:cubicBezTo>
                    <a:pt x="14560" y="9664"/>
                    <a:pt x="14894" y="8235"/>
                    <a:pt x="15198" y="6806"/>
                  </a:cubicBezTo>
                  <a:cubicBezTo>
                    <a:pt x="15563" y="5317"/>
                    <a:pt x="15867" y="3980"/>
                    <a:pt x="15928" y="2612"/>
                  </a:cubicBezTo>
                  <a:cubicBezTo>
                    <a:pt x="15989" y="2156"/>
                    <a:pt x="15897" y="1730"/>
                    <a:pt x="15806" y="1305"/>
                  </a:cubicBezTo>
                  <a:cubicBezTo>
                    <a:pt x="15776" y="1153"/>
                    <a:pt x="15745" y="1001"/>
                    <a:pt x="15685" y="879"/>
                  </a:cubicBezTo>
                  <a:cubicBezTo>
                    <a:pt x="15593" y="758"/>
                    <a:pt x="15472" y="667"/>
                    <a:pt x="15381" y="575"/>
                  </a:cubicBezTo>
                  <a:cubicBezTo>
                    <a:pt x="15350" y="484"/>
                    <a:pt x="15320" y="363"/>
                    <a:pt x="15289" y="302"/>
                  </a:cubicBezTo>
                  <a:cubicBezTo>
                    <a:pt x="15173" y="113"/>
                    <a:pt x="14947" y="1"/>
                    <a:pt x="1474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502;p25">
              <a:extLst>
                <a:ext uri="{FF2B5EF4-FFF2-40B4-BE49-F238E27FC236}">
                  <a16:creationId xmlns:a16="http://schemas.microsoft.com/office/drawing/2014/main" id="{387320D2-2E59-437D-8E62-C882CE183666}"/>
                </a:ext>
              </a:extLst>
            </p:cNvPr>
            <p:cNvSpPr/>
            <p:nvPr/>
          </p:nvSpPr>
          <p:spPr>
            <a:xfrm>
              <a:off x="946550" y="2142400"/>
              <a:ext cx="60600" cy="42425"/>
            </a:xfrm>
            <a:custGeom>
              <a:avLst/>
              <a:gdLst/>
              <a:ahLst/>
              <a:cxnLst/>
              <a:rect l="l" t="t" r="r" b="b"/>
              <a:pathLst>
                <a:path w="2424" h="1697" extrusionOk="0">
                  <a:moveTo>
                    <a:pt x="2199" y="0"/>
                  </a:moveTo>
                  <a:cubicBezTo>
                    <a:pt x="2154" y="0"/>
                    <a:pt x="2109" y="34"/>
                    <a:pt x="2089" y="92"/>
                  </a:cubicBezTo>
                  <a:cubicBezTo>
                    <a:pt x="2089" y="184"/>
                    <a:pt x="2119" y="244"/>
                    <a:pt x="2150" y="336"/>
                  </a:cubicBezTo>
                  <a:cubicBezTo>
                    <a:pt x="2180" y="427"/>
                    <a:pt x="2211" y="579"/>
                    <a:pt x="2150" y="700"/>
                  </a:cubicBezTo>
                  <a:cubicBezTo>
                    <a:pt x="1998" y="1065"/>
                    <a:pt x="1633" y="1399"/>
                    <a:pt x="1147" y="1460"/>
                  </a:cubicBezTo>
                  <a:cubicBezTo>
                    <a:pt x="1101" y="1475"/>
                    <a:pt x="987" y="1491"/>
                    <a:pt x="869" y="1491"/>
                  </a:cubicBezTo>
                  <a:cubicBezTo>
                    <a:pt x="752" y="1491"/>
                    <a:pt x="630" y="1475"/>
                    <a:pt x="569" y="1430"/>
                  </a:cubicBezTo>
                  <a:cubicBezTo>
                    <a:pt x="387" y="1339"/>
                    <a:pt x="296" y="1156"/>
                    <a:pt x="113" y="1004"/>
                  </a:cubicBezTo>
                  <a:cubicBezTo>
                    <a:pt x="105" y="1000"/>
                    <a:pt x="97" y="998"/>
                    <a:pt x="89" y="998"/>
                  </a:cubicBezTo>
                  <a:cubicBezTo>
                    <a:pt x="38" y="998"/>
                    <a:pt x="0" y="1073"/>
                    <a:pt x="53" y="1126"/>
                  </a:cubicBezTo>
                  <a:cubicBezTo>
                    <a:pt x="205" y="1369"/>
                    <a:pt x="417" y="1612"/>
                    <a:pt x="691" y="1673"/>
                  </a:cubicBezTo>
                  <a:cubicBezTo>
                    <a:pt x="777" y="1689"/>
                    <a:pt x="865" y="1696"/>
                    <a:pt x="952" y="1696"/>
                  </a:cubicBezTo>
                  <a:cubicBezTo>
                    <a:pt x="1540" y="1696"/>
                    <a:pt x="2124" y="1351"/>
                    <a:pt x="2363" y="822"/>
                  </a:cubicBezTo>
                  <a:cubicBezTo>
                    <a:pt x="2423" y="640"/>
                    <a:pt x="2423" y="457"/>
                    <a:pt x="2393" y="275"/>
                  </a:cubicBezTo>
                  <a:cubicBezTo>
                    <a:pt x="2363" y="184"/>
                    <a:pt x="2363" y="62"/>
                    <a:pt x="2271" y="32"/>
                  </a:cubicBezTo>
                  <a:cubicBezTo>
                    <a:pt x="2250" y="10"/>
                    <a:pt x="2225" y="0"/>
                    <a:pt x="2199"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503;p25">
              <a:extLst>
                <a:ext uri="{FF2B5EF4-FFF2-40B4-BE49-F238E27FC236}">
                  <a16:creationId xmlns:a16="http://schemas.microsoft.com/office/drawing/2014/main" id="{C081240C-6DA4-4C77-BC88-C6768ABE5BE4}"/>
                </a:ext>
              </a:extLst>
            </p:cNvPr>
            <p:cNvSpPr/>
            <p:nvPr/>
          </p:nvSpPr>
          <p:spPr>
            <a:xfrm>
              <a:off x="890100" y="2058075"/>
              <a:ext cx="15975" cy="15975"/>
            </a:xfrm>
            <a:custGeom>
              <a:avLst/>
              <a:gdLst/>
              <a:ahLst/>
              <a:cxnLst/>
              <a:rect l="l" t="t" r="r" b="b"/>
              <a:pathLst>
                <a:path w="639" h="639" extrusionOk="0">
                  <a:moveTo>
                    <a:pt x="335" y="0"/>
                  </a:moveTo>
                  <a:cubicBezTo>
                    <a:pt x="152" y="0"/>
                    <a:pt x="1" y="122"/>
                    <a:pt x="1" y="304"/>
                  </a:cubicBezTo>
                  <a:cubicBezTo>
                    <a:pt x="1" y="487"/>
                    <a:pt x="152" y="639"/>
                    <a:pt x="335" y="639"/>
                  </a:cubicBezTo>
                  <a:cubicBezTo>
                    <a:pt x="487" y="639"/>
                    <a:pt x="639" y="487"/>
                    <a:pt x="639" y="304"/>
                  </a:cubicBezTo>
                  <a:cubicBezTo>
                    <a:pt x="639" y="122"/>
                    <a:pt x="487" y="0"/>
                    <a:pt x="33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504;p25">
              <a:extLst>
                <a:ext uri="{FF2B5EF4-FFF2-40B4-BE49-F238E27FC236}">
                  <a16:creationId xmlns:a16="http://schemas.microsoft.com/office/drawing/2014/main" id="{491F0965-62D3-4298-815C-D856CC063CA4}"/>
                </a:ext>
              </a:extLst>
            </p:cNvPr>
            <p:cNvSpPr/>
            <p:nvPr/>
          </p:nvSpPr>
          <p:spPr>
            <a:xfrm>
              <a:off x="962300" y="2004125"/>
              <a:ext cx="16725" cy="16725"/>
            </a:xfrm>
            <a:custGeom>
              <a:avLst/>
              <a:gdLst/>
              <a:ahLst/>
              <a:cxnLst/>
              <a:rect l="l" t="t" r="r" b="b"/>
              <a:pathLst>
                <a:path w="669" h="669" extrusionOk="0">
                  <a:moveTo>
                    <a:pt x="334" y="0"/>
                  </a:moveTo>
                  <a:cubicBezTo>
                    <a:pt x="152" y="0"/>
                    <a:pt x="0" y="152"/>
                    <a:pt x="0" y="335"/>
                  </a:cubicBezTo>
                  <a:cubicBezTo>
                    <a:pt x="0" y="517"/>
                    <a:pt x="152" y="669"/>
                    <a:pt x="334" y="669"/>
                  </a:cubicBezTo>
                  <a:cubicBezTo>
                    <a:pt x="517" y="669"/>
                    <a:pt x="669" y="517"/>
                    <a:pt x="669" y="335"/>
                  </a:cubicBezTo>
                  <a:cubicBezTo>
                    <a:pt x="669" y="152"/>
                    <a:pt x="517" y="0"/>
                    <a:pt x="334"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505;p25">
              <a:extLst>
                <a:ext uri="{FF2B5EF4-FFF2-40B4-BE49-F238E27FC236}">
                  <a16:creationId xmlns:a16="http://schemas.microsoft.com/office/drawing/2014/main" id="{8CCADFC3-1091-41E8-A96A-9C6D7D4F3317}"/>
                </a:ext>
              </a:extLst>
            </p:cNvPr>
            <p:cNvSpPr/>
            <p:nvPr/>
          </p:nvSpPr>
          <p:spPr>
            <a:xfrm>
              <a:off x="903775" y="2035250"/>
              <a:ext cx="97300" cy="77550"/>
            </a:xfrm>
            <a:custGeom>
              <a:avLst/>
              <a:gdLst/>
              <a:ahLst/>
              <a:cxnLst/>
              <a:rect l="l" t="t" r="r" b="b"/>
              <a:pathLst>
                <a:path w="3892" h="3102" extrusionOk="0">
                  <a:moveTo>
                    <a:pt x="3098" y="122"/>
                  </a:moveTo>
                  <a:cubicBezTo>
                    <a:pt x="3182" y="122"/>
                    <a:pt x="3266" y="140"/>
                    <a:pt x="3344" y="184"/>
                  </a:cubicBezTo>
                  <a:cubicBezTo>
                    <a:pt x="3405" y="214"/>
                    <a:pt x="3466" y="275"/>
                    <a:pt x="3527" y="336"/>
                  </a:cubicBezTo>
                  <a:cubicBezTo>
                    <a:pt x="3527" y="336"/>
                    <a:pt x="3557" y="366"/>
                    <a:pt x="3587" y="397"/>
                  </a:cubicBezTo>
                  <a:cubicBezTo>
                    <a:pt x="3587" y="397"/>
                    <a:pt x="3587" y="427"/>
                    <a:pt x="3618" y="457"/>
                  </a:cubicBezTo>
                  <a:cubicBezTo>
                    <a:pt x="3709" y="609"/>
                    <a:pt x="3739" y="731"/>
                    <a:pt x="3739" y="944"/>
                  </a:cubicBezTo>
                  <a:cubicBezTo>
                    <a:pt x="3709" y="1187"/>
                    <a:pt x="3587" y="1430"/>
                    <a:pt x="3466" y="1673"/>
                  </a:cubicBezTo>
                  <a:cubicBezTo>
                    <a:pt x="3375" y="1643"/>
                    <a:pt x="3223" y="1643"/>
                    <a:pt x="3131" y="1612"/>
                  </a:cubicBezTo>
                  <a:cubicBezTo>
                    <a:pt x="3078" y="1604"/>
                    <a:pt x="3025" y="1600"/>
                    <a:pt x="2971" y="1600"/>
                  </a:cubicBezTo>
                  <a:cubicBezTo>
                    <a:pt x="2842" y="1600"/>
                    <a:pt x="2713" y="1621"/>
                    <a:pt x="2584" y="1643"/>
                  </a:cubicBezTo>
                  <a:cubicBezTo>
                    <a:pt x="2220" y="1704"/>
                    <a:pt x="1885" y="1916"/>
                    <a:pt x="1612" y="2160"/>
                  </a:cubicBezTo>
                  <a:cubicBezTo>
                    <a:pt x="1490" y="2281"/>
                    <a:pt x="1338" y="2464"/>
                    <a:pt x="1277" y="2646"/>
                  </a:cubicBezTo>
                  <a:cubicBezTo>
                    <a:pt x="1247" y="2737"/>
                    <a:pt x="1186" y="2828"/>
                    <a:pt x="1186" y="2889"/>
                  </a:cubicBezTo>
                  <a:cubicBezTo>
                    <a:pt x="973" y="2859"/>
                    <a:pt x="761" y="2798"/>
                    <a:pt x="578" y="2676"/>
                  </a:cubicBezTo>
                  <a:cubicBezTo>
                    <a:pt x="305" y="2494"/>
                    <a:pt x="183" y="2038"/>
                    <a:pt x="396" y="1795"/>
                  </a:cubicBezTo>
                  <a:cubicBezTo>
                    <a:pt x="548" y="1612"/>
                    <a:pt x="1034" y="1582"/>
                    <a:pt x="1216" y="1460"/>
                  </a:cubicBezTo>
                  <a:cubicBezTo>
                    <a:pt x="1429" y="1369"/>
                    <a:pt x="1581" y="1217"/>
                    <a:pt x="1703" y="1126"/>
                  </a:cubicBezTo>
                  <a:cubicBezTo>
                    <a:pt x="1976" y="883"/>
                    <a:pt x="2220" y="609"/>
                    <a:pt x="2523" y="366"/>
                  </a:cubicBezTo>
                  <a:cubicBezTo>
                    <a:pt x="2675" y="236"/>
                    <a:pt x="2889" y="122"/>
                    <a:pt x="3098" y="122"/>
                  </a:cubicBezTo>
                  <a:close/>
                  <a:moveTo>
                    <a:pt x="2853" y="1769"/>
                  </a:moveTo>
                  <a:cubicBezTo>
                    <a:pt x="2910" y="1769"/>
                    <a:pt x="2963" y="1776"/>
                    <a:pt x="3010" y="1795"/>
                  </a:cubicBezTo>
                  <a:cubicBezTo>
                    <a:pt x="3131" y="1825"/>
                    <a:pt x="3223" y="1825"/>
                    <a:pt x="3344" y="1856"/>
                  </a:cubicBezTo>
                  <a:cubicBezTo>
                    <a:pt x="3283" y="1947"/>
                    <a:pt x="3223" y="2008"/>
                    <a:pt x="3162" y="2099"/>
                  </a:cubicBezTo>
                  <a:cubicBezTo>
                    <a:pt x="2827" y="2524"/>
                    <a:pt x="2463" y="2737"/>
                    <a:pt x="2098" y="2859"/>
                  </a:cubicBezTo>
                  <a:cubicBezTo>
                    <a:pt x="1920" y="2903"/>
                    <a:pt x="1726" y="2931"/>
                    <a:pt x="1539" y="2931"/>
                  </a:cubicBezTo>
                  <a:cubicBezTo>
                    <a:pt x="1471" y="2931"/>
                    <a:pt x="1403" y="2928"/>
                    <a:pt x="1338" y="2919"/>
                  </a:cubicBezTo>
                  <a:cubicBezTo>
                    <a:pt x="1429" y="2403"/>
                    <a:pt x="1946" y="1947"/>
                    <a:pt x="2432" y="1825"/>
                  </a:cubicBezTo>
                  <a:cubicBezTo>
                    <a:pt x="2579" y="1804"/>
                    <a:pt x="2726" y="1769"/>
                    <a:pt x="2853" y="1769"/>
                  </a:cubicBezTo>
                  <a:close/>
                  <a:moveTo>
                    <a:pt x="3089" y="1"/>
                  </a:moveTo>
                  <a:cubicBezTo>
                    <a:pt x="2579" y="1"/>
                    <a:pt x="2074" y="564"/>
                    <a:pt x="1764" y="853"/>
                  </a:cubicBezTo>
                  <a:cubicBezTo>
                    <a:pt x="1520" y="1065"/>
                    <a:pt x="1247" y="1309"/>
                    <a:pt x="913" y="1400"/>
                  </a:cubicBezTo>
                  <a:cubicBezTo>
                    <a:pt x="700" y="1460"/>
                    <a:pt x="396" y="1491"/>
                    <a:pt x="244" y="1704"/>
                  </a:cubicBezTo>
                  <a:cubicBezTo>
                    <a:pt x="1" y="2038"/>
                    <a:pt x="61" y="2464"/>
                    <a:pt x="396" y="2737"/>
                  </a:cubicBezTo>
                  <a:cubicBezTo>
                    <a:pt x="578" y="2889"/>
                    <a:pt x="609" y="2859"/>
                    <a:pt x="791" y="2950"/>
                  </a:cubicBezTo>
                  <a:cubicBezTo>
                    <a:pt x="943" y="3011"/>
                    <a:pt x="1308" y="3102"/>
                    <a:pt x="1551" y="3102"/>
                  </a:cubicBezTo>
                  <a:cubicBezTo>
                    <a:pt x="1885" y="3102"/>
                    <a:pt x="2189" y="3041"/>
                    <a:pt x="2463" y="2889"/>
                  </a:cubicBezTo>
                  <a:cubicBezTo>
                    <a:pt x="2584" y="2828"/>
                    <a:pt x="2858" y="2676"/>
                    <a:pt x="2979" y="2524"/>
                  </a:cubicBezTo>
                  <a:cubicBezTo>
                    <a:pt x="3405" y="2099"/>
                    <a:pt x="3739" y="1673"/>
                    <a:pt x="3830" y="1096"/>
                  </a:cubicBezTo>
                  <a:cubicBezTo>
                    <a:pt x="3891" y="944"/>
                    <a:pt x="3861" y="731"/>
                    <a:pt x="3800" y="579"/>
                  </a:cubicBezTo>
                  <a:cubicBezTo>
                    <a:pt x="3770" y="488"/>
                    <a:pt x="3709" y="366"/>
                    <a:pt x="3679" y="336"/>
                  </a:cubicBezTo>
                  <a:cubicBezTo>
                    <a:pt x="3679" y="305"/>
                    <a:pt x="3648" y="305"/>
                    <a:pt x="3648" y="275"/>
                  </a:cubicBezTo>
                  <a:cubicBezTo>
                    <a:pt x="3467" y="78"/>
                    <a:pt x="3278" y="1"/>
                    <a:pt x="3089"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506;p25">
              <a:extLst>
                <a:ext uri="{FF2B5EF4-FFF2-40B4-BE49-F238E27FC236}">
                  <a16:creationId xmlns:a16="http://schemas.microsoft.com/office/drawing/2014/main" id="{9532699B-CE75-4111-9125-A3720622D772}"/>
                </a:ext>
              </a:extLst>
            </p:cNvPr>
            <p:cNvSpPr/>
            <p:nvPr/>
          </p:nvSpPr>
          <p:spPr>
            <a:xfrm>
              <a:off x="779925" y="2028575"/>
              <a:ext cx="43875" cy="90925"/>
            </a:xfrm>
            <a:custGeom>
              <a:avLst/>
              <a:gdLst/>
              <a:ahLst/>
              <a:cxnLst/>
              <a:rect l="l" t="t" r="r" b="b"/>
              <a:pathLst>
                <a:path w="1755" h="3637" extrusionOk="0">
                  <a:moveTo>
                    <a:pt x="251" y="1"/>
                  </a:moveTo>
                  <a:cubicBezTo>
                    <a:pt x="224" y="1"/>
                    <a:pt x="195" y="18"/>
                    <a:pt x="183" y="56"/>
                  </a:cubicBezTo>
                  <a:cubicBezTo>
                    <a:pt x="0" y="1332"/>
                    <a:pt x="638" y="2761"/>
                    <a:pt x="1581" y="3612"/>
                  </a:cubicBezTo>
                  <a:cubicBezTo>
                    <a:pt x="1598" y="3629"/>
                    <a:pt x="1619" y="3636"/>
                    <a:pt x="1641" y="3636"/>
                  </a:cubicBezTo>
                  <a:cubicBezTo>
                    <a:pt x="1698" y="3636"/>
                    <a:pt x="1755" y="3587"/>
                    <a:pt x="1733" y="3521"/>
                  </a:cubicBezTo>
                  <a:cubicBezTo>
                    <a:pt x="1702" y="3460"/>
                    <a:pt x="1672" y="3460"/>
                    <a:pt x="1611" y="3399"/>
                  </a:cubicBezTo>
                  <a:cubicBezTo>
                    <a:pt x="882" y="2639"/>
                    <a:pt x="304" y="1667"/>
                    <a:pt x="274" y="603"/>
                  </a:cubicBezTo>
                  <a:cubicBezTo>
                    <a:pt x="274" y="390"/>
                    <a:pt x="274" y="208"/>
                    <a:pt x="304" y="86"/>
                  </a:cubicBezTo>
                  <a:cubicBezTo>
                    <a:pt x="322" y="33"/>
                    <a:pt x="288" y="1"/>
                    <a:pt x="251"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507;p25">
              <a:extLst>
                <a:ext uri="{FF2B5EF4-FFF2-40B4-BE49-F238E27FC236}">
                  <a16:creationId xmlns:a16="http://schemas.microsoft.com/office/drawing/2014/main" id="{4CC01210-B23C-4A0B-835D-8D3EB0D5D3F7}"/>
                </a:ext>
              </a:extLst>
            </p:cNvPr>
            <p:cNvSpPr/>
            <p:nvPr/>
          </p:nvSpPr>
          <p:spPr>
            <a:xfrm>
              <a:off x="813350" y="2017800"/>
              <a:ext cx="25" cy="775"/>
            </a:xfrm>
            <a:custGeom>
              <a:avLst/>
              <a:gdLst/>
              <a:ahLst/>
              <a:cxnLst/>
              <a:rect l="l" t="t" r="r" b="b"/>
              <a:pathLst>
                <a:path w="1" h="31" extrusionOk="0">
                  <a:moveTo>
                    <a:pt x="1" y="0"/>
                  </a:moveTo>
                  <a:lnTo>
                    <a:pt x="1" y="0"/>
                  </a:lnTo>
                  <a:cubicBezTo>
                    <a:pt x="1" y="31"/>
                    <a:pt x="1" y="31"/>
                    <a:pt x="1"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508;p25">
              <a:extLst>
                <a:ext uri="{FF2B5EF4-FFF2-40B4-BE49-F238E27FC236}">
                  <a16:creationId xmlns:a16="http://schemas.microsoft.com/office/drawing/2014/main" id="{D7C8DD36-E3C4-4924-B7E9-AA1A50C5F703}"/>
                </a:ext>
              </a:extLst>
            </p:cNvPr>
            <p:cNvSpPr/>
            <p:nvPr/>
          </p:nvSpPr>
          <p:spPr>
            <a:xfrm>
              <a:off x="809550" y="2017800"/>
              <a:ext cx="38025" cy="97775"/>
            </a:xfrm>
            <a:custGeom>
              <a:avLst/>
              <a:gdLst/>
              <a:ahLst/>
              <a:cxnLst/>
              <a:rect l="l" t="t" r="r" b="b"/>
              <a:pathLst>
                <a:path w="1521" h="3911" extrusionOk="0">
                  <a:moveTo>
                    <a:pt x="92" y="0"/>
                  </a:moveTo>
                  <a:cubicBezTo>
                    <a:pt x="31" y="0"/>
                    <a:pt x="1" y="61"/>
                    <a:pt x="1" y="122"/>
                  </a:cubicBezTo>
                  <a:cubicBezTo>
                    <a:pt x="31" y="183"/>
                    <a:pt x="122" y="213"/>
                    <a:pt x="153" y="274"/>
                  </a:cubicBezTo>
                  <a:cubicBezTo>
                    <a:pt x="578" y="730"/>
                    <a:pt x="882" y="1247"/>
                    <a:pt x="1125" y="1885"/>
                  </a:cubicBezTo>
                  <a:cubicBezTo>
                    <a:pt x="1277" y="2189"/>
                    <a:pt x="1338" y="2645"/>
                    <a:pt x="1368" y="3070"/>
                  </a:cubicBezTo>
                  <a:cubicBezTo>
                    <a:pt x="1368" y="3344"/>
                    <a:pt x="1338" y="3526"/>
                    <a:pt x="1308" y="3800"/>
                  </a:cubicBezTo>
                  <a:cubicBezTo>
                    <a:pt x="1308" y="3830"/>
                    <a:pt x="1277" y="3861"/>
                    <a:pt x="1308" y="3891"/>
                  </a:cubicBezTo>
                  <a:cubicBezTo>
                    <a:pt x="1320" y="3904"/>
                    <a:pt x="1338" y="3911"/>
                    <a:pt x="1355" y="3911"/>
                  </a:cubicBezTo>
                  <a:cubicBezTo>
                    <a:pt x="1378" y="3911"/>
                    <a:pt x="1399" y="3896"/>
                    <a:pt x="1399" y="3861"/>
                  </a:cubicBezTo>
                  <a:cubicBezTo>
                    <a:pt x="1490" y="3344"/>
                    <a:pt x="1520" y="2766"/>
                    <a:pt x="1399" y="2189"/>
                  </a:cubicBezTo>
                  <a:cubicBezTo>
                    <a:pt x="1216" y="1642"/>
                    <a:pt x="1004" y="1064"/>
                    <a:pt x="669" y="578"/>
                  </a:cubicBezTo>
                  <a:cubicBezTo>
                    <a:pt x="517" y="396"/>
                    <a:pt x="396" y="183"/>
                    <a:pt x="153"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509;p25">
              <a:extLst>
                <a:ext uri="{FF2B5EF4-FFF2-40B4-BE49-F238E27FC236}">
                  <a16:creationId xmlns:a16="http://schemas.microsoft.com/office/drawing/2014/main" id="{FE5BB852-D709-4812-B1B3-7CA4810A7F0C}"/>
                </a:ext>
              </a:extLst>
            </p:cNvPr>
            <p:cNvSpPr/>
            <p:nvPr/>
          </p:nvSpPr>
          <p:spPr>
            <a:xfrm>
              <a:off x="782200" y="2027675"/>
              <a:ext cx="25" cy="25"/>
            </a:xfrm>
            <a:custGeom>
              <a:avLst/>
              <a:gdLst/>
              <a:ahLst/>
              <a:cxnLst/>
              <a:rect l="l" t="t" r="r" b="b"/>
              <a:pathLst>
                <a:path w="1" h="1" extrusionOk="0">
                  <a:moveTo>
                    <a:pt x="0" y="1"/>
                  </a:moveTo>
                  <a:cubicBezTo>
                    <a:pt x="0" y="1"/>
                    <a:pt x="0" y="1"/>
                    <a:pt x="0"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510;p25">
              <a:extLst>
                <a:ext uri="{FF2B5EF4-FFF2-40B4-BE49-F238E27FC236}">
                  <a16:creationId xmlns:a16="http://schemas.microsoft.com/office/drawing/2014/main" id="{018847B5-DE6A-45DC-BD3C-D2A68A03B493}"/>
                </a:ext>
              </a:extLst>
            </p:cNvPr>
            <p:cNvSpPr/>
            <p:nvPr/>
          </p:nvSpPr>
          <p:spPr>
            <a:xfrm>
              <a:off x="760925" y="1856575"/>
              <a:ext cx="209375" cy="177975"/>
            </a:xfrm>
            <a:custGeom>
              <a:avLst/>
              <a:gdLst/>
              <a:ahLst/>
              <a:cxnLst/>
              <a:rect l="l" t="t" r="r" b="b"/>
              <a:pathLst>
                <a:path w="8375" h="7119" extrusionOk="0">
                  <a:moveTo>
                    <a:pt x="5380" y="1221"/>
                  </a:moveTo>
                  <a:lnTo>
                    <a:pt x="5380" y="1221"/>
                  </a:lnTo>
                  <a:cubicBezTo>
                    <a:pt x="5289" y="1404"/>
                    <a:pt x="5168" y="1616"/>
                    <a:pt x="5076" y="1768"/>
                  </a:cubicBezTo>
                  <a:cubicBezTo>
                    <a:pt x="4985" y="1860"/>
                    <a:pt x="4803" y="2012"/>
                    <a:pt x="4651" y="2103"/>
                  </a:cubicBezTo>
                  <a:cubicBezTo>
                    <a:pt x="4590" y="2133"/>
                    <a:pt x="4438" y="2224"/>
                    <a:pt x="4408" y="2224"/>
                  </a:cubicBezTo>
                  <a:cubicBezTo>
                    <a:pt x="4408" y="2224"/>
                    <a:pt x="4408" y="2194"/>
                    <a:pt x="4408" y="2194"/>
                  </a:cubicBezTo>
                  <a:cubicBezTo>
                    <a:pt x="4620" y="1799"/>
                    <a:pt x="4985" y="1495"/>
                    <a:pt x="5380" y="1221"/>
                  </a:cubicBezTo>
                  <a:close/>
                  <a:moveTo>
                    <a:pt x="7755" y="0"/>
                  </a:moveTo>
                  <a:cubicBezTo>
                    <a:pt x="7657" y="0"/>
                    <a:pt x="7560" y="14"/>
                    <a:pt x="7478" y="36"/>
                  </a:cubicBezTo>
                  <a:cubicBezTo>
                    <a:pt x="6870" y="188"/>
                    <a:pt x="6383" y="431"/>
                    <a:pt x="5836" y="735"/>
                  </a:cubicBezTo>
                  <a:cubicBezTo>
                    <a:pt x="5745" y="796"/>
                    <a:pt x="5654" y="857"/>
                    <a:pt x="5563" y="917"/>
                  </a:cubicBezTo>
                  <a:cubicBezTo>
                    <a:pt x="5548" y="712"/>
                    <a:pt x="5413" y="605"/>
                    <a:pt x="5198" y="605"/>
                  </a:cubicBezTo>
                  <a:cubicBezTo>
                    <a:pt x="4968" y="605"/>
                    <a:pt x="4647" y="727"/>
                    <a:pt x="4286" y="978"/>
                  </a:cubicBezTo>
                  <a:cubicBezTo>
                    <a:pt x="3557" y="1434"/>
                    <a:pt x="2949" y="2072"/>
                    <a:pt x="2402" y="2741"/>
                  </a:cubicBezTo>
                  <a:cubicBezTo>
                    <a:pt x="1763" y="3501"/>
                    <a:pt x="1216" y="4504"/>
                    <a:pt x="1034" y="5568"/>
                  </a:cubicBezTo>
                  <a:cubicBezTo>
                    <a:pt x="1003" y="5750"/>
                    <a:pt x="973" y="5963"/>
                    <a:pt x="973" y="6176"/>
                  </a:cubicBezTo>
                  <a:cubicBezTo>
                    <a:pt x="912" y="6115"/>
                    <a:pt x="821" y="5933"/>
                    <a:pt x="760" y="5841"/>
                  </a:cubicBezTo>
                  <a:cubicBezTo>
                    <a:pt x="636" y="5717"/>
                    <a:pt x="511" y="5613"/>
                    <a:pt x="353" y="5613"/>
                  </a:cubicBezTo>
                  <a:cubicBezTo>
                    <a:pt x="318" y="5613"/>
                    <a:pt x="282" y="5618"/>
                    <a:pt x="243" y="5629"/>
                  </a:cubicBezTo>
                  <a:cubicBezTo>
                    <a:pt x="31" y="5720"/>
                    <a:pt x="122" y="6085"/>
                    <a:pt x="243" y="6237"/>
                  </a:cubicBezTo>
                  <a:cubicBezTo>
                    <a:pt x="304" y="6328"/>
                    <a:pt x="395" y="6419"/>
                    <a:pt x="487" y="6510"/>
                  </a:cubicBezTo>
                  <a:cubicBezTo>
                    <a:pt x="335" y="6541"/>
                    <a:pt x="183" y="6632"/>
                    <a:pt x="91" y="6784"/>
                  </a:cubicBezTo>
                  <a:cubicBezTo>
                    <a:pt x="0" y="6936"/>
                    <a:pt x="213" y="7118"/>
                    <a:pt x="365" y="7118"/>
                  </a:cubicBezTo>
                  <a:cubicBezTo>
                    <a:pt x="547" y="7088"/>
                    <a:pt x="730" y="6997"/>
                    <a:pt x="851" y="6875"/>
                  </a:cubicBezTo>
                  <a:cubicBezTo>
                    <a:pt x="851" y="6845"/>
                    <a:pt x="851" y="6845"/>
                    <a:pt x="851" y="6845"/>
                  </a:cubicBezTo>
                  <a:cubicBezTo>
                    <a:pt x="851" y="6845"/>
                    <a:pt x="882" y="6845"/>
                    <a:pt x="882" y="6814"/>
                  </a:cubicBezTo>
                  <a:cubicBezTo>
                    <a:pt x="865" y="6765"/>
                    <a:pt x="840" y="6747"/>
                    <a:pt x="811" y="6747"/>
                  </a:cubicBezTo>
                  <a:cubicBezTo>
                    <a:pt x="732" y="6747"/>
                    <a:pt x="622" y="6883"/>
                    <a:pt x="578" y="6905"/>
                  </a:cubicBezTo>
                  <a:cubicBezTo>
                    <a:pt x="517" y="6936"/>
                    <a:pt x="395" y="6966"/>
                    <a:pt x="335" y="6966"/>
                  </a:cubicBezTo>
                  <a:cubicBezTo>
                    <a:pt x="335" y="6966"/>
                    <a:pt x="274" y="6936"/>
                    <a:pt x="274" y="6936"/>
                  </a:cubicBezTo>
                  <a:cubicBezTo>
                    <a:pt x="243" y="6905"/>
                    <a:pt x="213" y="6875"/>
                    <a:pt x="213" y="6875"/>
                  </a:cubicBezTo>
                  <a:cubicBezTo>
                    <a:pt x="213" y="6814"/>
                    <a:pt x="365" y="6693"/>
                    <a:pt x="456" y="6662"/>
                  </a:cubicBezTo>
                  <a:cubicBezTo>
                    <a:pt x="547" y="6632"/>
                    <a:pt x="608" y="6632"/>
                    <a:pt x="730" y="6632"/>
                  </a:cubicBezTo>
                  <a:cubicBezTo>
                    <a:pt x="730" y="6662"/>
                    <a:pt x="760" y="6662"/>
                    <a:pt x="791" y="6662"/>
                  </a:cubicBezTo>
                  <a:cubicBezTo>
                    <a:pt x="797" y="6665"/>
                    <a:pt x="804" y="6667"/>
                    <a:pt x="810" y="6667"/>
                  </a:cubicBezTo>
                  <a:cubicBezTo>
                    <a:pt x="863" y="6667"/>
                    <a:pt x="902" y="6564"/>
                    <a:pt x="821" y="6510"/>
                  </a:cubicBezTo>
                  <a:cubicBezTo>
                    <a:pt x="517" y="6358"/>
                    <a:pt x="213" y="6054"/>
                    <a:pt x="304" y="5781"/>
                  </a:cubicBezTo>
                  <a:cubicBezTo>
                    <a:pt x="319" y="5774"/>
                    <a:pt x="338" y="5770"/>
                    <a:pt x="360" y="5770"/>
                  </a:cubicBezTo>
                  <a:cubicBezTo>
                    <a:pt x="433" y="5770"/>
                    <a:pt x="538" y="5809"/>
                    <a:pt x="608" y="5902"/>
                  </a:cubicBezTo>
                  <a:cubicBezTo>
                    <a:pt x="730" y="5993"/>
                    <a:pt x="791" y="6237"/>
                    <a:pt x="882" y="6328"/>
                  </a:cubicBezTo>
                  <a:cubicBezTo>
                    <a:pt x="894" y="6340"/>
                    <a:pt x="912" y="6348"/>
                    <a:pt x="931" y="6348"/>
                  </a:cubicBezTo>
                  <a:cubicBezTo>
                    <a:pt x="957" y="6348"/>
                    <a:pt x="985" y="6333"/>
                    <a:pt x="1003" y="6297"/>
                  </a:cubicBezTo>
                  <a:cubicBezTo>
                    <a:pt x="1015" y="6321"/>
                    <a:pt x="1035" y="6331"/>
                    <a:pt x="1056" y="6331"/>
                  </a:cubicBezTo>
                  <a:cubicBezTo>
                    <a:pt x="1090" y="6331"/>
                    <a:pt x="1125" y="6305"/>
                    <a:pt x="1125" y="6267"/>
                  </a:cubicBezTo>
                  <a:cubicBezTo>
                    <a:pt x="1216" y="4413"/>
                    <a:pt x="2280" y="2924"/>
                    <a:pt x="3678" y="1616"/>
                  </a:cubicBezTo>
                  <a:cubicBezTo>
                    <a:pt x="4043" y="1313"/>
                    <a:pt x="4499" y="948"/>
                    <a:pt x="4985" y="796"/>
                  </a:cubicBezTo>
                  <a:cubicBezTo>
                    <a:pt x="5085" y="763"/>
                    <a:pt x="5164" y="748"/>
                    <a:pt x="5227" y="748"/>
                  </a:cubicBezTo>
                  <a:cubicBezTo>
                    <a:pt x="5393" y="748"/>
                    <a:pt x="5441" y="854"/>
                    <a:pt x="5441" y="1009"/>
                  </a:cubicBezTo>
                  <a:cubicBezTo>
                    <a:pt x="5046" y="1282"/>
                    <a:pt x="4681" y="1586"/>
                    <a:pt x="4377" y="2012"/>
                  </a:cubicBezTo>
                  <a:cubicBezTo>
                    <a:pt x="4239" y="2279"/>
                    <a:pt x="4261" y="2375"/>
                    <a:pt x="4360" y="2375"/>
                  </a:cubicBezTo>
                  <a:cubicBezTo>
                    <a:pt x="4565" y="2375"/>
                    <a:pt x="5095" y="1963"/>
                    <a:pt x="5198" y="1799"/>
                  </a:cubicBezTo>
                  <a:cubicBezTo>
                    <a:pt x="5380" y="1525"/>
                    <a:pt x="5502" y="1313"/>
                    <a:pt x="5532" y="1130"/>
                  </a:cubicBezTo>
                  <a:cubicBezTo>
                    <a:pt x="5623" y="1069"/>
                    <a:pt x="5684" y="1039"/>
                    <a:pt x="5745" y="978"/>
                  </a:cubicBezTo>
                  <a:cubicBezTo>
                    <a:pt x="6201" y="735"/>
                    <a:pt x="6627" y="492"/>
                    <a:pt x="7113" y="340"/>
                  </a:cubicBezTo>
                  <a:cubicBezTo>
                    <a:pt x="7356" y="259"/>
                    <a:pt x="7572" y="178"/>
                    <a:pt x="7779" y="178"/>
                  </a:cubicBezTo>
                  <a:cubicBezTo>
                    <a:pt x="7883" y="178"/>
                    <a:pt x="7984" y="198"/>
                    <a:pt x="8086" y="249"/>
                  </a:cubicBezTo>
                  <a:cubicBezTo>
                    <a:pt x="8146" y="279"/>
                    <a:pt x="8146" y="309"/>
                    <a:pt x="8177" y="370"/>
                  </a:cubicBezTo>
                  <a:cubicBezTo>
                    <a:pt x="8237" y="492"/>
                    <a:pt x="7934" y="765"/>
                    <a:pt x="7782" y="857"/>
                  </a:cubicBezTo>
                  <a:cubicBezTo>
                    <a:pt x="7660" y="978"/>
                    <a:pt x="7478" y="1039"/>
                    <a:pt x="7326" y="1161"/>
                  </a:cubicBezTo>
                  <a:cubicBezTo>
                    <a:pt x="7283" y="1225"/>
                    <a:pt x="7331" y="1290"/>
                    <a:pt x="7395" y="1290"/>
                  </a:cubicBezTo>
                  <a:cubicBezTo>
                    <a:pt x="7422" y="1290"/>
                    <a:pt x="7451" y="1278"/>
                    <a:pt x="7478" y="1252"/>
                  </a:cubicBezTo>
                  <a:cubicBezTo>
                    <a:pt x="7660" y="1161"/>
                    <a:pt x="7812" y="1039"/>
                    <a:pt x="7994" y="917"/>
                  </a:cubicBezTo>
                  <a:cubicBezTo>
                    <a:pt x="8116" y="796"/>
                    <a:pt x="8298" y="674"/>
                    <a:pt x="8329" y="492"/>
                  </a:cubicBezTo>
                  <a:cubicBezTo>
                    <a:pt x="8375" y="125"/>
                    <a:pt x="8057" y="0"/>
                    <a:pt x="775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511;p25">
              <a:extLst>
                <a:ext uri="{FF2B5EF4-FFF2-40B4-BE49-F238E27FC236}">
                  <a16:creationId xmlns:a16="http://schemas.microsoft.com/office/drawing/2014/main" id="{950FE512-3244-427F-BFC8-44547A6A77ED}"/>
                </a:ext>
              </a:extLst>
            </p:cNvPr>
            <p:cNvSpPr/>
            <p:nvPr/>
          </p:nvSpPr>
          <p:spPr>
            <a:xfrm>
              <a:off x="807275" y="2175800"/>
              <a:ext cx="136050" cy="184950"/>
            </a:xfrm>
            <a:custGeom>
              <a:avLst/>
              <a:gdLst/>
              <a:ahLst/>
              <a:cxnLst/>
              <a:rect l="l" t="t" r="r" b="b"/>
              <a:pathLst>
                <a:path w="5442" h="7398" extrusionOk="0">
                  <a:moveTo>
                    <a:pt x="5277" y="0"/>
                  </a:moveTo>
                  <a:cubicBezTo>
                    <a:pt x="4646" y="0"/>
                    <a:pt x="4042" y="258"/>
                    <a:pt x="3465" y="489"/>
                  </a:cubicBezTo>
                  <a:cubicBezTo>
                    <a:pt x="2706" y="823"/>
                    <a:pt x="2098" y="1462"/>
                    <a:pt x="1611" y="2100"/>
                  </a:cubicBezTo>
                  <a:cubicBezTo>
                    <a:pt x="973" y="2890"/>
                    <a:pt x="517" y="3802"/>
                    <a:pt x="213" y="4775"/>
                  </a:cubicBezTo>
                  <a:cubicBezTo>
                    <a:pt x="152" y="4957"/>
                    <a:pt x="92" y="5140"/>
                    <a:pt x="61" y="5322"/>
                  </a:cubicBezTo>
                  <a:cubicBezTo>
                    <a:pt x="31" y="5443"/>
                    <a:pt x="0" y="5535"/>
                    <a:pt x="31" y="5656"/>
                  </a:cubicBezTo>
                  <a:cubicBezTo>
                    <a:pt x="61" y="5808"/>
                    <a:pt x="213" y="5869"/>
                    <a:pt x="304" y="5991"/>
                  </a:cubicBezTo>
                  <a:cubicBezTo>
                    <a:pt x="578" y="6264"/>
                    <a:pt x="912" y="6477"/>
                    <a:pt x="1247" y="6690"/>
                  </a:cubicBezTo>
                  <a:cubicBezTo>
                    <a:pt x="1642" y="6933"/>
                    <a:pt x="2037" y="7206"/>
                    <a:pt x="2493" y="7328"/>
                  </a:cubicBezTo>
                  <a:cubicBezTo>
                    <a:pt x="2640" y="7353"/>
                    <a:pt x="2768" y="7397"/>
                    <a:pt x="2908" y="7397"/>
                  </a:cubicBezTo>
                  <a:cubicBezTo>
                    <a:pt x="2941" y="7397"/>
                    <a:pt x="2975" y="7395"/>
                    <a:pt x="3010" y="7389"/>
                  </a:cubicBezTo>
                  <a:cubicBezTo>
                    <a:pt x="3131" y="7328"/>
                    <a:pt x="3101" y="7115"/>
                    <a:pt x="2949" y="7115"/>
                  </a:cubicBezTo>
                  <a:cubicBezTo>
                    <a:pt x="2736" y="7115"/>
                    <a:pt x="2675" y="7115"/>
                    <a:pt x="2432" y="7024"/>
                  </a:cubicBezTo>
                  <a:cubicBezTo>
                    <a:pt x="2158" y="6963"/>
                    <a:pt x="1763" y="6720"/>
                    <a:pt x="1429" y="6507"/>
                  </a:cubicBezTo>
                  <a:cubicBezTo>
                    <a:pt x="1003" y="6234"/>
                    <a:pt x="699" y="6051"/>
                    <a:pt x="365" y="5687"/>
                  </a:cubicBezTo>
                  <a:cubicBezTo>
                    <a:pt x="213" y="5565"/>
                    <a:pt x="244" y="5626"/>
                    <a:pt x="304" y="5322"/>
                  </a:cubicBezTo>
                  <a:cubicBezTo>
                    <a:pt x="669" y="3741"/>
                    <a:pt x="1429" y="2434"/>
                    <a:pt x="2493" y="1370"/>
                  </a:cubicBezTo>
                  <a:cubicBezTo>
                    <a:pt x="3070" y="793"/>
                    <a:pt x="3861" y="398"/>
                    <a:pt x="4712" y="185"/>
                  </a:cubicBezTo>
                  <a:cubicBezTo>
                    <a:pt x="4924" y="124"/>
                    <a:pt x="5137" y="155"/>
                    <a:pt x="5411" y="124"/>
                  </a:cubicBezTo>
                  <a:cubicBezTo>
                    <a:pt x="5441" y="124"/>
                    <a:pt x="5441" y="3"/>
                    <a:pt x="5380" y="3"/>
                  </a:cubicBezTo>
                  <a:cubicBezTo>
                    <a:pt x="5346" y="1"/>
                    <a:pt x="5312" y="0"/>
                    <a:pt x="5277"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512;p25">
              <a:extLst>
                <a:ext uri="{FF2B5EF4-FFF2-40B4-BE49-F238E27FC236}">
                  <a16:creationId xmlns:a16="http://schemas.microsoft.com/office/drawing/2014/main" id="{99D66DA3-D2D5-4DBB-9FD2-B751C07D564F}"/>
                </a:ext>
              </a:extLst>
            </p:cNvPr>
            <p:cNvSpPr/>
            <p:nvPr/>
          </p:nvSpPr>
          <p:spPr>
            <a:xfrm>
              <a:off x="903025" y="2298650"/>
              <a:ext cx="284225" cy="198175"/>
            </a:xfrm>
            <a:custGeom>
              <a:avLst/>
              <a:gdLst/>
              <a:ahLst/>
              <a:cxnLst/>
              <a:rect l="l" t="t" r="r" b="b"/>
              <a:pathLst>
                <a:path w="11369" h="7927" extrusionOk="0">
                  <a:moveTo>
                    <a:pt x="62" y="1"/>
                  </a:moveTo>
                  <a:cubicBezTo>
                    <a:pt x="33" y="1"/>
                    <a:pt x="0" y="29"/>
                    <a:pt x="0" y="74"/>
                  </a:cubicBezTo>
                  <a:cubicBezTo>
                    <a:pt x="122" y="2292"/>
                    <a:pt x="61" y="4542"/>
                    <a:pt x="152" y="6761"/>
                  </a:cubicBezTo>
                  <a:cubicBezTo>
                    <a:pt x="183" y="7095"/>
                    <a:pt x="122" y="7885"/>
                    <a:pt x="547" y="7916"/>
                  </a:cubicBezTo>
                  <a:cubicBezTo>
                    <a:pt x="722" y="7923"/>
                    <a:pt x="899" y="7927"/>
                    <a:pt x="1076" y="7927"/>
                  </a:cubicBezTo>
                  <a:cubicBezTo>
                    <a:pt x="1609" y="7927"/>
                    <a:pt x="2151" y="7893"/>
                    <a:pt x="2675" y="7824"/>
                  </a:cubicBezTo>
                  <a:cubicBezTo>
                    <a:pt x="4134" y="7581"/>
                    <a:pt x="5563" y="7125"/>
                    <a:pt x="6930" y="6609"/>
                  </a:cubicBezTo>
                  <a:cubicBezTo>
                    <a:pt x="8268" y="6122"/>
                    <a:pt x="9575" y="5545"/>
                    <a:pt x="10700" y="4724"/>
                  </a:cubicBezTo>
                  <a:cubicBezTo>
                    <a:pt x="10912" y="4572"/>
                    <a:pt x="11155" y="4390"/>
                    <a:pt x="11277" y="4299"/>
                  </a:cubicBezTo>
                  <a:cubicBezTo>
                    <a:pt x="11307" y="4268"/>
                    <a:pt x="11307" y="4268"/>
                    <a:pt x="11307" y="4268"/>
                  </a:cubicBezTo>
                  <a:cubicBezTo>
                    <a:pt x="11338" y="4268"/>
                    <a:pt x="11338" y="4238"/>
                    <a:pt x="11368" y="4207"/>
                  </a:cubicBezTo>
                  <a:cubicBezTo>
                    <a:pt x="11368" y="4116"/>
                    <a:pt x="11338" y="4055"/>
                    <a:pt x="11277" y="4025"/>
                  </a:cubicBezTo>
                  <a:cubicBezTo>
                    <a:pt x="11264" y="4021"/>
                    <a:pt x="11252" y="4019"/>
                    <a:pt x="11240" y="4019"/>
                  </a:cubicBezTo>
                  <a:cubicBezTo>
                    <a:pt x="11168" y="4019"/>
                    <a:pt x="11112" y="4090"/>
                    <a:pt x="11034" y="4116"/>
                  </a:cubicBezTo>
                  <a:cubicBezTo>
                    <a:pt x="10852" y="4268"/>
                    <a:pt x="10639" y="4420"/>
                    <a:pt x="10365" y="4602"/>
                  </a:cubicBezTo>
                  <a:cubicBezTo>
                    <a:pt x="9727" y="5089"/>
                    <a:pt x="9028" y="5454"/>
                    <a:pt x="8298" y="5788"/>
                  </a:cubicBezTo>
                  <a:cubicBezTo>
                    <a:pt x="7113" y="6305"/>
                    <a:pt x="5745" y="6852"/>
                    <a:pt x="4377" y="7217"/>
                  </a:cubicBezTo>
                  <a:cubicBezTo>
                    <a:pt x="3617" y="7429"/>
                    <a:pt x="2888" y="7642"/>
                    <a:pt x="2158" y="7672"/>
                  </a:cubicBezTo>
                  <a:cubicBezTo>
                    <a:pt x="1814" y="7694"/>
                    <a:pt x="1349" y="7715"/>
                    <a:pt x="977" y="7715"/>
                  </a:cubicBezTo>
                  <a:cubicBezTo>
                    <a:pt x="823" y="7715"/>
                    <a:pt x="685" y="7712"/>
                    <a:pt x="578" y="7703"/>
                  </a:cubicBezTo>
                  <a:cubicBezTo>
                    <a:pt x="365" y="7672"/>
                    <a:pt x="395" y="6821"/>
                    <a:pt x="365" y="6305"/>
                  </a:cubicBezTo>
                  <a:cubicBezTo>
                    <a:pt x="304" y="4846"/>
                    <a:pt x="304" y="3356"/>
                    <a:pt x="213" y="1897"/>
                  </a:cubicBezTo>
                  <a:cubicBezTo>
                    <a:pt x="183" y="1381"/>
                    <a:pt x="183" y="894"/>
                    <a:pt x="152" y="378"/>
                  </a:cubicBezTo>
                  <a:cubicBezTo>
                    <a:pt x="122" y="286"/>
                    <a:pt x="152" y="74"/>
                    <a:pt x="91" y="13"/>
                  </a:cubicBezTo>
                  <a:cubicBezTo>
                    <a:pt x="83" y="5"/>
                    <a:pt x="73" y="1"/>
                    <a:pt x="62"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513;p25">
              <a:extLst>
                <a:ext uri="{FF2B5EF4-FFF2-40B4-BE49-F238E27FC236}">
                  <a16:creationId xmlns:a16="http://schemas.microsoft.com/office/drawing/2014/main" id="{FF13E2EB-4E7F-4E67-B84C-ADEBC2A833BA}"/>
                </a:ext>
              </a:extLst>
            </p:cNvPr>
            <p:cNvSpPr/>
            <p:nvPr/>
          </p:nvSpPr>
          <p:spPr>
            <a:xfrm>
              <a:off x="1078900" y="2201950"/>
              <a:ext cx="110350" cy="189675"/>
            </a:xfrm>
            <a:custGeom>
              <a:avLst/>
              <a:gdLst/>
              <a:ahLst/>
              <a:cxnLst/>
              <a:rect l="l" t="t" r="r" b="b"/>
              <a:pathLst>
                <a:path w="4414" h="7587" extrusionOk="0">
                  <a:moveTo>
                    <a:pt x="94" y="0"/>
                  </a:moveTo>
                  <a:cubicBezTo>
                    <a:pt x="44" y="0"/>
                    <a:pt x="1" y="65"/>
                    <a:pt x="47" y="112"/>
                  </a:cubicBezTo>
                  <a:cubicBezTo>
                    <a:pt x="412" y="720"/>
                    <a:pt x="868" y="1328"/>
                    <a:pt x="1233" y="1966"/>
                  </a:cubicBezTo>
                  <a:cubicBezTo>
                    <a:pt x="1598" y="2574"/>
                    <a:pt x="1932" y="3212"/>
                    <a:pt x="2266" y="3820"/>
                  </a:cubicBezTo>
                  <a:cubicBezTo>
                    <a:pt x="2905" y="4945"/>
                    <a:pt x="3543" y="6039"/>
                    <a:pt x="4060" y="7194"/>
                  </a:cubicBezTo>
                  <a:cubicBezTo>
                    <a:pt x="4060" y="7224"/>
                    <a:pt x="4120" y="7376"/>
                    <a:pt x="4151" y="7437"/>
                  </a:cubicBezTo>
                  <a:cubicBezTo>
                    <a:pt x="4181" y="7498"/>
                    <a:pt x="4181" y="7498"/>
                    <a:pt x="4212" y="7528"/>
                  </a:cubicBezTo>
                  <a:cubicBezTo>
                    <a:pt x="4233" y="7570"/>
                    <a:pt x="4265" y="7587"/>
                    <a:pt x="4296" y="7587"/>
                  </a:cubicBezTo>
                  <a:cubicBezTo>
                    <a:pt x="4356" y="7587"/>
                    <a:pt x="4414" y="7527"/>
                    <a:pt x="4394" y="7467"/>
                  </a:cubicBezTo>
                  <a:cubicBezTo>
                    <a:pt x="3908" y="6008"/>
                    <a:pt x="2996" y="4732"/>
                    <a:pt x="2266" y="3364"/>
                  </a:cubicBezTo>
                  <a:cubicBezTo>
                    <a:pt x="2023" y="2908"/>
                    <a:pt x="1780" y="2422"/>
                    <a:pt x="1446" y="1966"/>
                  </a:cubicBezTo>
                  <a:cubicBezTo>
                    <a:pt x="1172" y="1480"/>
                    <a:pt x="838" y="1054"/>
                    <a:pt x="534" y="628"/>
                  </a:cubicBezTo>
                  <a:cubicBezTo>
                    <a:pt x="382" y="416"/>
                    <a:pt x="260" y="203"/>
                    <a:pt x="139" y="21"/>
                  </a:cubicBezTo>
                  <a:cubicBezTo>
                    <a:pt x="124" y="6"/>
                    <a:pt x="109" y="0"/>
                    <a:pt x="94"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514;p25">
              <a:extLst>
                <a:ext uri="{FF2B5EF4-FFF2-40B4-BE49-F238E27FC236}">
                  <a16:creationId xmlns:a16="http://schemas.microsoft.com/office/drawing/2014/main" id="{18125E6D-EA40-4FC3-9ECC-8DE58A90F738}"/>
                </a:ext>
              </a:extLst>
            </p:cNvPr>
            <p:cNvSpPr/>
            <p:nvPr/>
          </p:nvSpPr>
          <p:spPr>
            <a:xfrm>
              <a:off x="1085400" y="2195600"/>
              <a:ext cx="19025" cy="24675"/>
            </a:xfrm>
            <a:custGeom>
              <a:avLst/>
              <a:gdLst/>
              <a:ahLst/>
              <a:cxnLst/>
              <a:rect l="l" t="t" r="r" b="b"/>
              <a:pathLst>
                <a:path w="761" h="987" extrusionOk="0">
                  <a:moveTo>
                    <a:pt x="91" y="1"/>
                  </a:moveTo>
                  <a:cubicBezTo>
                    <a:pt x="61" y="1"/>
                    <a:pt x="0" y="62"/>
                    <a:pt x="31" y="92"/>
                  </a:cubicBezTo>
                  <a:cubicBezTo>
                    <a:pt x="243" y="366"/>
                    <a:pt x="456" y="670"/>
                    <a:pt x="639" y="943"/>
                  </a:cubicBezTo>
                  <a:cubicBezTo>
                    <a:pt x="639" y="965"/>
                    <a:pt x="669" y="986"/>
                    <a:pt x="697" y="986"/>
                  </a:cubicBezTo>
                  <a:cubicBezTo>
                    <a:pt x="709" y="986"/>
                    <a:pt x="721" y="983"/>
                    <a:pt x="730" y="974"/>
                  </a:cubicBezTo>
                  <a:cubicBezTo>
                    <a:pt x="760" y="943"/>
                    <a:pt x="730" y="913"/>
                    <a:pt x="730" y="882"/>
                  </a:cubicBezTo>
                  <a:cubicBezTo>
                    <a:pt x="578" y="639"/>
                    <a:pt x="426" y="426"/>
                    <a:pt x="274" y="214"/>
                  </a:cubicBezTo>
                  <a:cubicBezTo>
                    <a:pt x="213" y="153"/>
                    <a:pt x="183" y="62"/>
                    <a:pt x="91"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515;p25">
              <a:extLst>
                <a:ext uri="{FF2B5EF4-FFF2-40B4-BE49-F238E27FC236}">
                  <a16:creationId xmlns:a16="http://schemas.microsoft.com/office/drawing/2014/main" id="{69F8E222-A375-4A66-93D8-D56A11E02AD5}"/>
                </a:ext>
              </a:extLst>
            </p:cNvPr>
            <p:cNvSpPr/>
            <p:nvPr/>
          </p:nvSpPr>
          <p:spPr>
            <a:xfrm>
              <a:off x="777625" y="2557325"/>
              <a:ext cx="25" cy="25"/>
            </a:xfrm>
            <a:custGeom>
              <a:avLst/>
              <a:gdLst/>
              <a:ahLst/>
              <a:cxnLst/>
              <a:rect l="l" t="t" r="r" b="b"/>
              <a:pathLst>
                <a:path w="1" h="1" extrusionOk="0">
                  <a:moveTo>
                    <a:pt x="1" y="0"/>
                  </a:moveTo>
                  <a:cubicBezTo>
                    <a:pt x="1" y="0"/>
                    <a:pt x="1" y="0"/>
                    <a:pt x="1" y="0"/>
                  </a:cubicBezTo>
                  <a:cubicBezTo>
                    <a:pt x="1" y="0"/>
                    <a:pt x="1" y="0"/>
                    <a:pt x="1"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516;p25">
              <a:extLst>
                <a:ext uri="{FF2B5EF4-FFF2-40B4-BE49-F238E27FC236}">
                  <a16:creationId xmlns:a16="http://schemas.microsoft.com/office/drawing/2014/main" id="{66793DB9-D8E4-4362-BCDC-D7587CB9E500}"/>
                </a:ext>
              </a:extLst>
            </p:cNvPr>
            <p:cNvSpPr/>
            <p:nvPr/>
          </p:nvSpPr>
          <p:spPr>
            <a:xfrm>
              <a:off x="748750" y="2359625"/>
              <a:ext cx="99575" cy="222025"/>
            </a:xfrm>
            <a:custGeom>
              <a:avLst/>
              <a:gdLst/>
              <a:ahLst/>
              <a:cxnLst/>
              <a:rect l="l" t="t" r="r" b="b"/>
              <a:pathLst>
                <a:path w="3983" h="8881" extrusionOk="0">
                  <a:moveTo>
                    <a:pt x="3725" y="433"/>
                  </a:moveTo>
                  <a:cubicBezTo>
                    <a:pt x="3642" y="810"/>
                    <a:pt x="3583" y="1212"/>
                    <a:pt x="3496" y="1586"/>
                  </a:cubicBezTo>
                  <a:cubicBezTo>
                    <a:pt x="3110" y="2774"/>
                    <a:pt x="2666" y="3817"/>
                    <a:pt x="2192" y="4885"/>
                  </a:cubicBezTo>
                  <a:lnTo>
                    <a:pt x="2192" y="4885"/>
                  </a:lnTo>
                  <a:cubicBezTo>
                    <a:pt x="2199" y="4861"/>
                    <a:pt x="2207" y="4834"/>
                    <a:pt x="2220" y="4808"/>
                  </a:cubicBezTo>
                  <a:cubicBezTo>
                    <a:pt x="2676" y="3622"/>
                    <a:pt x="3223" y="2194"/>
                    <a:pt x="3588" y="856"/>
                  </a:cubicBezTo>
                  <a:cubicBezTo>
                    <a:pt x="3640" y="699"/>
                    <a:pt x="3692" y="565"/>
                    <a:pt x="3725" y="433"/>
                  </a:cubicBezTo>
                  <a:close/>
                  <a:moveTo>
                    <a:pt x="3771" y="1"/>
                  </a:moveTo>
                  <a:cubicBezTo>
                    <a:pt x="3746" y="1"/>
                    <a:pt x="3722" y="10"/>
                    <a:pt x="3709" y="36"/>
                  </a:cubicBezTo>
                  <a:cubicBezTo>
                    <a:pt x="3344" y="1008"/>
                    <a:pt x="3071" y="2012"/>
                    <a:pt x="2706" y="2984"/>
                  </a:cubicBezTo>
                  <a:cubicBezTo>
                    <a:pt x="2098" y="4504"/>
                    <a:pt x="1703" y="5720"/>
                    <a:pt x="943" y="7148"/>
                  </a:cubicBezTo>
                  <a:cubicBezTo>
                    <a:pt x="882" y="7270"/>
                    <a:pt x="822" y="7392"/>
                    <a:pt x="791" y="7452"/>
                  </a:cubicBezTo>
                  <a:cubicBezTo>
                    <a:pt x="700" y="7544"/>
                    <a:pt x="366" y="7787"/>
                    <a:pt x="214" y="7908"/>
                  </a:cubicBezTo>
                  <a:cubicBezTo>
                    <a:pt x="122" y="7999"/>
                    <a:pt x="1" y="8060"/>
                    <a:pt x="31" y="8212"/>
                  </a:cubicBezTo>
                  <a:cubicBezTo>
                    <a:pt x="51" y="8271"/>
                    <a:pt x="121" y="8305"/>
                    <a:pt x="193" y="8305"/>
                  </a:cubicBezTo>
                  <a:cubicBezTo>
                    <a:pt x="233" y="8305"/>
                    <a:pt x="273" y="8295"/>
                    <a:pt x="305" y="8273"/>
                  </a:cubicBezTo>
                  <a:cubicBezTo>
                    <a:pt x="396" y="8243"/>
                    <a:pt x="487" y="8182"/>
                    <a:pt x="548" y="8121"/>
                  </a:cubicBezTo>
                  <a:lnTo>
                    <a:pt x="548" y="8121"/>
                  </a:lnTo>
                  <a:cubicBezTo>
                    <a:pt x="518" y="8212"/>
                    <a:pt x="487" y="8334"/>
                    <a:pt x="457" y="8395"/>
                  </a:cubicBezTo>
                  <a:cubicBezTo>
                    <a:pt x="457" y="8455"/>
                    <a:pt x="426" y="8486"/>
                    <a:pt x="426" y="8547"/>
                  </a:cubicBezTo>
                  <a:cubicBezTo>
                    <a:pt x="448" y="8612"/>
                    <a:pt x="502" y="8662"/>
                    <a:pt x="564" y="8662"/>
                  </a:cubicBezTo>
                  <a:cubicBezTo>
                    <a:pt x="588" y="8662"/>
                    <a:pt x="614" y="8655"/>
                    <a:pt x="639" y="8638"/>
                  </a:cubicBezTo>
                  <a:cubicBezTo>
                    <a:pt x="761" y="8547"/>
                    <a:pt x="791" y="8425"/>
                    <a:pt x="852" y="8303"/>
                  </a:cubicBezTo>
                  <a:cubicBezTo>
                    <a:pt x="852" y="8243"/>
                    <a:pt x="882" y="8182"/>
                    <a:pt x="882" y="8151"/>
                  </a:cubicBezTo>
                  <a:cubicBezTo>
                    <a:pt x="913" y="8273"/>
                    <a:pt x="913" y="8425"/>
                    <a:pt x="913" y="8638"/>
                  </a:cubicBezTo>
                  <a:cubicBezTo>
                    <a:pt x="913" y="8668"/>
                    <a:pt x="913" y="8699"/>
                    <a:pt x="913" y="8759"/>
                  </a:cubicBezTo>
                  <a:cubicBezTo>
                    <a:pt x="913" y="8820"/>
                    <a:pt x="943" y="8881"/>
                    <a:pt x="1034" y="8881"/>
                  </a:cubicBezTo>
                  <a:cubicBezTo>
                    <a:pt x="1156" y="8881"/>
                    <a:pt x="1186" y="8790"/>
                    <a:pt x="1186" y="8699"/>
                  </a:cubicBezTo>
                  <a:cubicBezTo>
                    <a:pt x="1186" y="8607"/>
                    <a:pt x="1186" y="8486"/>
                    <a:pt x="1186" y="8364"/>
                  </a:cubicBezTo>
                  <a:cubicBezTo>
                    <a:pt x="1186" y="8212"/>
                    <a:pt x="1186" y="8060"/>
                    <a:pt x="1156" y="7908"/>
                  </a:cubicBezTo>
                  <a:cubicBezTo>
                    <a:pt x="1156" y="7893"/>
                    <a:pt x="1156" y="7885"/>
                    <a:pt x="1160" y="7885"/>
                  </a:cubicBezTo>
                  <a:cubicBezTo>
                    <a:pt x="1164" y="7885"/>
                    <a:pt x="1171" y="7893"/>
                    <a:pt x="1186" y="7908"/>
                  </a:cubicBezTo>
                  <a:cubicBezTo>
                    <a:pt x="1173" y="7902"/>
                    <a:pt x="1167" y="7899"/>
                    <a:pt x="1166" y="7899"/>
                  </a:cubicBezTo>
                  <a:cubicBezTo>
                    <a:pt x="1161" y="7899"/>
                    <a:pt x="1187" y="7917"/>
                    <a:pt x="1192" y="7917"/>
                  </a:cubicBezTo>
                  <a:cubicBezTo>
                    <a:pt x="1194" y="7917"/>
                    <a:pt x="1193" y="7915"/>
                    <a:pt x="1186" y="7908"/>
                  </a:cubicBezTo>
                  <a:lnTo>
                    <a:pt x="1186" y="7908"/>
                  </a:lnTo>
                  <a:cubicBezTo>
                    <a:pt x="1187" y="7909"/>
                    <a:pt x="1217" y="7939"/>
                    <a:pt x="1247" y="7939"/>
                  </a:cubicBezTo>
                  <a:cubicBezTo>
                    <a:pt x="1338" y="7999"/>
                    <a:pt x="1399" y="8182"/>
                    <a:pt x="1581" y="8243"/>
                  </a:cubicBezTo>
                  <a:cubicBezTo>
                    <a:pt x="1601" y="8249"/>
                    <a:pt x="1619" y="8252"/>
                    <a:pt x="1635" y="8252"/>
                  </a:cubicBezTo>
                  <a:cubicBezTo>
                    <a:pt x="1769" y="8252"/>
                    <a:pt x="1784" y="8047"/>
                    <a:pt x="1703" y="7939"/>
                  </a:cubicBezTo>
                  <a:cubicBezTo>
                    <a:pt x="1642" y="7817"/>
                    <a:pt x="1460" y="7635"/>
                    <a:pt x="1278" y="7513"/>
                  </a:cubicBezTo>
                  <a:cubicBezTo>
                    <a:pt x="1794" y="6297"/>
                    <a:pt x="2341" y="5203"/>
                    <a:pt x="2828" y="3926"/>
                  </a:cubicBezTo>
                  <a:cubicBezTo>
                    <a:pt x="2980" y="3501"/>
                    <a:pt x="3192" y="2954"/>
                    <a:pt x="3375" y="2467"/>
                  </a:cubicBezTo>
                  <a:cubicBezTo>
                    <a:pt x="3496" y="2103"/>
                    <a:pt x="3648" y="1768"/>
                    <a:pt x="3740" y="1434"/>
                  </a:cubicBezTo>
                  <a:cubicBezTo>
                    <a:pt x="3800" y="1039"/>
                    <a:pt x="3922" y="553"/>
                    <a:pt x="3952" y="279"/>
                  </a:cubicBezTo>
                  <a:cubicBezTo>
                    <a:pt x="3983" y="249"/>
                    <a:pt x="3983" y="218"/>
                    <a:pt x="3983" y="188"/>
                  </a:cubicBezTo>
                  <a:cubicBezTo>
                    <a:pt x="3983" y="97"/>
                    <a:pt x="3922" y="36"/>
                    <a:pt x="3861" y="36"/>
                  </a:cubicBezTo>
                  <a:cubicBezTo>
                    <a:pt x="3844" y="18"/>
                    <a:pt x="3806" y="1"/>
                    <a:pt x="3771"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517;p25">
              <a:extLst>
                <a:ext uri="{FF2B5EF4-FFF2-40B4-BE49-F238E27FC236}">
                  <a16:creationId xmlns:a16="http://schemas.microsoft.com/office/drawing/2014/main" id="{D952B381-268E-46F4-8D37-F83B8FC477F1}"/>
                </a:ext>
              </a:extLst>
            </p:cNvPr>
            <p:cNvSpPr/>
            <p:nvPr/>
          </p:nvSpPr>
          <p:spPr>
            <a:xfrm>
              <a:off x="906825" y="2677375"/>
              <a:ext cx="775" cy="800"/>
            </a:xfrm>
            <a:custGeom>
              <a:avLst/>
              <a:gdLst/>
              <a:ahLst/>
              <a:cxnLst/>
              <a:rect l="l" t="t" r="r" b="b"/>
              <a:pathLst>
                <a:path w="31" h="32" extrusionOk="0">
                  <a:moveTo>
                    <a:pt x="0" y="1"/>
                  </a:moveTo>
                  <a:lnTo>
                    <a:pt x="0" y="1"/>
                  </a:lnTo>
                  <a:lnTo>
                    <a:pt x="0" y="1"/>
                  </a:lnTo>
                  <a:lnTo>
                    <a:pt x="0" y="1"/>
                  </a:lnTo>
                  <a:lnTo>
                    <a:pt x="0" y="1"/>
                  </a:lnTo>
                  <a:lnTo>
                    <a:pt x="0" y="1"/>
                  </a:lnTo>
                  <a:lnTo>
                    <a:pt x="0" y="1"/>
                  </a:lnTo>
                  <a:lnTo>
                    <a:pt x="0" y="1"/>
                  </a:lnTo>
                  <a:lnTo>
                    <a:pt x="0" y="31"/>
                  </a:lnTo>
                  <a:lnTo>
                    <a:pt x="0" y="31"/>
                  </a:lnTo>
                  <a:lnTo>
                    <a:pt x="0" y="31"/>
                  </a:lnTo>
                  <a:lnTo>
                    <a:pt x="0" y="31"/>
                  </a:lnTo>
                  <a:lnTo>
                    <a:pt x="0" y="31"/>
                  </a:lnTo>
                  <a:lnTo>
                    <a:pt x="0" y="31"/>
                  </a:lnTo>
                  <a:lnTo>
                    <a:pt x="0" y="31"/>
                  </a:lnTo>
                  <a:lnTo>
                    <a:pt x="0" y="31"/>
                  </a:lnTo>
                  <a:lnTo>
                    <a:pt x="31" y="31"/>
                  </a:lnTo>
                  <a:lnTo>
                    <a:pt x="0" y="31"/>
                  </a:lnTo>
                  <a:lnTo>
                    <a:pt x="0" y="31"/>
                  </a:lnTo>
                  <a:lnTo>
                    <a:pt x="0" y="1"/>
                  </a:lnTo>
                  <a:lnTo>
                    <a:pt x="0" y="1"/>
                  </a:lnTo>
                  <a:lnTo>
                    <a:pt x="0" y="1"/>
                  </a:lnTo>
                  <a:lnTo>
                    <a:pt x="0" y="1"/>
                  </a:lnTo>
                  <a:lnTo>
                    <a:pt x="0" y="1"/>
                  </a:lnTo>
                  <a:lnTo>
                    <a:pt x="0" y="1"/>
                  </a:ln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518;p25">
              <a:extLst>
                <a:ext uri="{FF2B5EF4-FFF2-40B4-BE49-F238E27FC236}">
                  <a16:creationId xmlns:a16="http://schemas.microsoft.com/office/drawing/2014/main" id="{6AC63316-7270-4480-A8BD-49882F823F21}"/>
                </a:ext>
              </a:extLst>
            </p:cNvPr>
            <p:cNvSpPr/>
            <p:nvPr/>
          </p:nvSpPr>
          <p:spPr>
            <a:xfrm>
              <a:off x="902250" y="2509075"/>
              <a:ext cx="195325" cy="178875"/>
            </a:xfrm>
            <a:custGeom>
              <a:avLst/>
              <a:gdLst/>
              <a:ahLst/>
              <a:cxnLst/>
              <a:rect l="l" t="t" r="r" b="b"/>
              <a:pathLst>
                <a:path w="7813" h="7155" extrusionOk="0">
                  <a:moveTo>
                    <a:pt x="563" y="0"/>
                  </a:moveTo>
                  <a:cubicBezTo>
                    <a:pt x="540" y="0"/>
                    <a:pt x="518" y="15"/>
                    <a:pt x="518" y="46"/>
                  </a:cubicBezTo>
                  <a:cubicBezTo>
                    <a:pt x="487" y="1535"/>
                    <a:pt x="274" y="2873"/>
                    <a:pt x="183" y="4240"/>
                  </a:cubicBezTo>
                  <a:cubicBezTo>
                    <a:pt x="122" y="5061"/>
                    <a:pt x="1" y="5882"/>
                    <a:pt x="1" y="6702"/>
                  </a:cubicBezTo>
                  <a:cubicBezTo>
                    <a:pt x="1" y="6763"/>
                    <a:pt x="1" y="6824"/>
                    <a:pt x="62" y="6885"/>
                  </a:cubicBezTo>
                  <a:cubicBezTo>
                    <a:pt x="92" y="6946"/>
                    <a:pt x="214" y="6946"/>
                    <a:pt x="214" y="6946"/>
                  </a:cubicBezTo>
                  <a:lnTo>
                    <a:pt x="274" y="6946"/>
                  </a:lnTo>
                  <a:cubicBezTo>
                    <a:pt x="366" y="6976"/>
                    <a:pt x="518" y="6976"/>
                    <a:pt x="518" y="6976"/>
                  </a:cubicBezTo>
                  <a:cubicBezTo>
                    <a:pt x="1004" y="7037"/>
                    <a:pt x="1460" y="7128"/>
                    <a:pt x="2068" y="7128"/>
                  </a:cubicBezTo>
                  <a:cubicBezTo>
                    <a:pt x="2307" y="7144"/>
                    <a:pt x="2547" y="7154"/>
                    <a:pt x="2786" y="7154"/>
                  </a:cubicBezTo>
                  <a:cubicBezTo>
                    <a:pt x="3426" y="7154"/>
                    <a:pt x="4062" y="7084"/>
                    <a:pt x="4682" y="6885"/>
                  </a:cubicBezTo>
                  <a:cubicBezTo>
                    <a:pt x="5047" y="6794"/>
                    <a:pt x="5472" y="6702"/>
                    <a:pt x="5594" y="6307"/>
                  </a:cubicBezTo>
                  <a:cubicBezTo>
                    <a:pt x="5806" y="5487"/>
                    <a:pt x="5837" y="4514"/>
                    <a:pt x="5898" y="3876"/>
                  </a:cubicBezTo>
                  <a:cubicBezTo>
                    <a:pt x="5989" y="3328"/>
                    <a:pt x="5989" y="2629"/>
                    <a:pt x="6080" y="2204"/>
                  </a:cubicBezTo>
                  <a:cubicBezTo>
                    <a:pt x="6110" y="1991"/>
                    <a:pt x="6110" y="1839"/>
                    <a:pt x="6141" y="1748"/>
                  </a:cubicBezTo>
                  <a:cubicBezTo>
                    <a:pt x="6475" y="1596"/>
                    <a:pt x="6901" y="1414"/>
                    <a:pt x="7326" y="1201"/>
                  </a:cubicBezTo>
                  <a:cubicBezTo>
                    <a:pt x="7478" y="1110"/>
                    <a:pt x="7813" y="1049"/>
                    <a:pt x="7721" y="806"/>
                  </a:cubicBezTo>
                  <a:cubicBezTo>
                    <a:pt x="7680" y="764"/>
                    <a:pt x="7633" y="748"/>
                    <a:pt x="7585" y="748"/>
                  </a:cubicBezTo>
                  <a:cubicBezTo>
                    <a:pt x="7527" y="748"/>
                    <a:pt x="7467" y="772"/>
                    <a:pt x="7417" y="806"/>
                  </a:cubicBezTo>
                  <a:cubicBezTo>
                    <a:pt x="7326" y="866"/>
                    <a:pt x="7235" y="897"/>
                    <a:pt x="7144" y="958"/>
                  </a:cubicBezTo>
                  <a:cubicBezTo>
                    <a:pt x="6779" y="1140"/>
                    <a:pt x="6597" y="1201"/>
                    <a:pt x="6232" y="1383"/>
                  </a:cubicBezTo>
                  <a:cubicBezTo>
                    <a:pt x="6080" y="1474"/>
                    <a:pt x="5806" y="1505"/>
                    <a:pt x="5837" y="1748"/>
                  </a:cubicBezTo>
                  <a:cubicBezTo>
                    <a:pt x="5806" y="2021"/>
                    <a:pt x="5746" y="2447"/>
                    <a:pt x="5715" y="2842"/>
                  </a:cubicBezTo>
                  <a:cubicBezTo>
                    <a:pt x="5685" y="3298"/>
                    <a:pt x="5685" y="3572"/>
                    <a:pt x="5624" y="4028"/>
                  </a:cubicBezTo>
                  <a:cubicBezTo>
                    <a:pt x="5563" y="4605"/>
                    <a:pt x="5533" y="5183"/>
                    <a:pt x="5472" y="5760"/>
                  </a:cubicBezTo>
                  <a:cubicBezTo>
                    <a:pt x="5442" y="6064"/>
                    <a:pt x="5472" y="6277"/>
                    <a:pt x="5259" y="6459"/>
                  </a:cubicBezTo>
                  <a:cubicBezTo>
                    <a:pt x="5077" y="6581"/>
                    <a:pt x="4591" y="6702"/>
                    <a:pt x="4226" y="6824"/>
                  </a:cubicBezTo>
                  <a:cubicBezTo>
                    <a:pt x="3724" y="6961"/>
                    <a:pt x="3223" y="6978"/>
                    <a:pt x="2683" y="6978"/>
                  </a:cubicBezTo>
                  <a:cubicBezTo>
                    <a:pt x="2503" y="6978"/>
                    <a:pt x="2319" y="6976"/>
                    <a:pt x="2129" y="6976"/>
                  </a:cubicBezTo>
                  <a:cubicBezTo>
                    <a:pt x="1429" y="6976"/>
                    <a:pt x="639" y="6824"/>
                    <a:pt x="274" y="6794"/>
                  </a:cubicBezTo>
                  <a:cubicBezTo>
                    <a:pt x="214" y="6763"/>
                    <a:pt x="244" y="6763"/>
                    <a:pt x="214" y="6763"/>
                  </a:cubicBezTo>
                  <a:lnTo>
                    <a:pt x="214" y="6733"/>
                  </a:lnTo>
                  <a:cubicBezTo>
                    <a:pt x="214" y="6702"/>
                    <a:pt x="183" y="6611"/>
                    <a:pt x="183" y="6611"/>
                  </a:cubicBezTo>
                  <a:cubicBezTo>
                    <a:pt x="274" y="5031"/>
                    <a:pt x="487" y="3450"/>
                    <a:pt x="578" y="1900"/>
                  </a:cubicBezTo>
                  <a:cubicBezTo>
                    <a:pt x="609" y="1474"/>
                    <a:pt x="578" y="1079"/>
                    <a:pt x="609" y="654"/>
                  </a:cubicBezTo>
                  <a:cubicBezTo>
                    <a:pt x="609" y="441"/>
                    <a:pt x="639" y="228"/>
                    <a:pt x="609" y="46"/>
                  </a:cubicBezTo>
                  <a:cubicBezTo>
                    <a:pt x="609" y="15"/>
                    <a:pt x="586" y="0"/>
                    <a:pt x="563"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519;p25">
              <a:extLst>
                <a:ext uri="{FF2B5EF4-FFF2-40B4-BE49-F238E27FC236}">
                  <a16:creationId xmlns:a16="http://schemas.microsoft.com/office/drawing/2014/main" id="{5E65FC02-2F0F-457B-8752-B0815519D977}"/>
                </a:ext>
              </a:extLst>
            </p:cNvPr>
            <p:cNvSpPr/>
            <p:nvPr/>
          </p:nvSpPr>
          <p:spPr>
            <a:xfrm>
              <a:off x="906825" y="2677375"/>
              <a:ext cx="25" cy="25"/>
            </a:xfrm>
            <a:custGeom>
              <a:avLst/>
              <a:gdLst/>
              <a:ahLst/>
              <a:cxnLst/>
              <a:rect l="l" t="t" r="r" b="b"/>
              <a:pathLst>
                <a:path w="1" h="1" extrusionOk="0">
                  <a:moveTo>
                    <a:pt x="0" y="1"/>
                  </a:moveTo>
                  <a:lnTo>
                    <a:pt x="0" y="1"/>
                  </a:lnTo>
                  <a:lnTo>
                    <a:pt x="0" y="1"/>
                  </a:ln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520;p25">
              <a:extLst>
                <a:ext uri="{FF2B5EF4-FFF2-40B4-BE49-F238E27FC236}">
                  <a16:creationId xmlns:a16="http://schemas.microsoft.com/office/drawing/2014/main" id="{A04E81B4-1643-4F9F-A4A4-43EB88A82721}"/>
                </a:ext>
              </a:extLst>
            </p:cNvPr>
            <p:cNvSpPr/>
            <p:nvPr/>
          </p:nvSpPr>
          <p:spPr>
            <a:xfrm>
              <a:off x="1066250" y="2419475"/>
              <a:ext cx="158225" cy="244250"/>
            </a:xfrm>
            <a:custGeom>
              <a:avLst/>
              <a:gdLst/>
              <a:ahLst/>
              <a:cxnLst/>
              <a:rect l="l" t="t" r="r" b="b"/>
              <a:pathLst>
                <a:path w="6329" h="9770" extrusionOk="0">
                  <a:moveTo>
                    <a:pt x="4267" y="1"/>
                  </a:moveTo>
                  <a:cubicBezTo>
                    <a:pt x="4210" y="1"/>
                    <a:pt x="4154" y="32"/>
                    <a:pt x="4140" y="104"/>
                  </a:cubicBezTo>
                  <a:cubicBezTo>
                    <a:pt x="4171" y="499"/>
                    <a:pt x="4292" y="894"/>
                    <a:pt x="4353" y="1259"/>
                  </a:cubicBezTo>
                  <a:cubicBezTo>
                    <a:pt x="4535" y="1897"/>
                    <a:pt x="4626" y="2535"/>
                    <a:pt x="4778" y="3174"/>
                  </a:cubicBezTo>
                  <a:cubicBezTo>
                    <a:pt x="5052" y="4238"/>
                    <a:pt x="5234" y="5301"/>
                    <a:pt x="5508" y="6365"/>
                  </a:cubicBezTo>
                  <a:cubicBezTo>
                    <a:pt x="5599" y="6730"/>
                    <a:pt x="5690" y="7064"/>
                    <a:pt x="5782" y="7399"/>
                  </a:cubicBezTo>
                  <a:cubicBezTo>
                    <a:pt x="5903" y="7642"/>
                    <a:pt x="5994" y="7946"/>
                    <a:pt x="6025" y="8067"/>
                  </a:cubicBezTo>
                  <a:cubicBezTo>
                    <a:pt x="5599" y="8311"/>
                    <a:pt x="5174" y="8523"/>
                    <a:pt x="4718" y="8736"/>
                  </a:cubicBezTo>
                  <a:cubicBezTo>
                    <a:pt x="4231" y="8949"/>
                    <a:pt x="3502" y="9283"/>
                    <a:pt x="2712" y="9435"/>
                  </a:cubicBezTo>
                  <a:cubicBezTo>
                    <a:pt x="2442" y="9474"/>
                    <a:pt x="1967" y="9512"/>
                    <a:pt x="1569" y="9512"/>
                  </a:cubicBezTo>
                  <a:cubicBezTo>
                    <a:pt x="1337" y="9512"/>
                    <a:pt x="1132" y="9499"/>
                    <a:pt x="1009" y="9466"/>
                  </a:cubicBezTo>
                  <a:cubicBezTo>
                    <a:pt x="979" y="9435"/>
                    <a:pt x="949" y="9344"/>
                    <a:pt x="918" y="9283"/>
                  </a:cubicBezTo>
                  <a:cubicBezTo>
                    <a:pt x="797" y="8979"/>
                    <a:pt x="675" y="8402"/>
                    <a:pt x="675" y="8219"/>
                  </a:cubicBezTo>
                  <a:cubicBezTo>
                    <a:pt x="553" y="7247"/>
                    <a:pt x="432" y="6274"/>
                    <a:pt x="249" y="5301"/>
                  </a:cubicBezTo>
                  <a:cubicBezTo>
                    <a:pt x="237" y="5240"/>
                    <a:pt x="190" y="5213"/>
                    <a:pt x="143" y="5213"/>
                  </a:cubicBezTo>
                  <a:cubicBezTo>
                    <a:pt x="72" y="5213"/>
                    <a:pt x="0" y="5272"/>
                    <a:pt x="37" y="5362"/>
                  </a:cubicBezTo>
                  <a:cubicBezTo>
                    <a:pt x="189" y="6335"/>
                    <a:pt x="310" y="7186"/>
                    <a:pt x="432" y="8159"/>
                  </a:cubicBezTo>
                  <a:cubicBezTo>
                    <a:pt x="462" y="8554"/>
                    <a:pt x="523" y="8979"/>
                    <a:pt x="645" y="9344"/>
                  </a:cubicBezTo>
                  <a:cubicBezTo>
                    <a:pt x="705" y="9526"/>
                    <a:pt x="827" y="9770"/>
                    <a:pt x="1070" y="9770"/>
                  </a:cubicBezTo>
                  <a:cubicBezTo>
                    <a:pt x="1405" y="9770"/>
                    <a:pt x="2164" y="9770"/>
                    <a:pt x="2651" y="9709"/>
                  </a:cubicBezTo>
                  <a:cubicBezTo>
                    <a:pt x="3228" y="9618"/>
                    <a:pt x="3958" y="9374"/>
                    <a:pt x="4353" y="9192"/>
                  </a:cubicBezTo>
                  <a:cubicBezTo>
                    <a:pt x="4839" y="9010"/>
                    <a:pt x="5326" y="8797"/>
                    <a:pt x="5842" y="8523"/>
                  </a:cubicBezTo>
                  <a:cubicBezTo>
                    <a:pt x="5994" y="8402"/>
                    <a:pt x="6268" y="8371"/>
                    <a:pt x="6329" y="8159"/>
                  </a:cubicBezTo>
                  <a:cubicBezTo>
                    <a:pt x="6329" y="7885"/>
                    <a:pt x="6207" y="7612"/>
                    <a:pt x="6116" y="7368"/>
                  </a:cubicBezTo>
                  <a:cubicBezTo>
                    <a:pt x="5994" y="6973"/>
                    <a:pt x="5873" y="6548"/>
                    <a:pt x="5782" y="6153"/>
                  </a:cubicBezTo>
                  <a:cubicBezTo>
                    <a:pt x="5447" y="4663"/>
                    <a:pt x="5113" y="3174"/>
                    <a:pt x="4778" y="1684"/>
                  </a:cubicBezTo>
                  <a:cubicBezTo>
                    <a:pt x="4657" y="1168"/>
                    <a:pt x="4535" y="651"/>
                    <a:pt x="4414" y="104"/>
                  </a:cubicBezTo>
                  <a:cubicBezTo>
                    <a:pt x="4398" y="40"/>
                    <a:pt x="4331" y="1"/>
                    <a:pt x="4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521;p25">
              <a:extLst>
                <a:ext uri="{FF2B5EF4-FFF2-40B4-BE49-F238E27FC236}">
                  <a16:creationId xmlns:a16="http://schemas.microsoft.com/office/drawing/2014/main" id="{30A848F4-BFFF-4749-97C5-4432937255E5}"/>
                </a:ext>
              </a:extLst>
            </p:cNvPr>
            <p:cNvSpPr/>
            <p:nvPr/>
          </p:nvSpPr>
          <p:spPr>
            <a:xfrm>
              <a:off x="937975" y="2693850"/>
              <a:ext cx="38025" cy="281550"/>
            </a:xfrm>
            <a:custGeom>
              <a:avLst/>
              <a:gdLst/>
              <a:ahLst/>
              <a:cxnLst/>
              <a:rect l="l" t="t" r="r" b="b"/>
              <a:pathLst>
                <a:path w="1521" h="11262" extrusionOk="0">
                  <a:moveTo>
                    <a:pt x="1247" y="254"/>
                  </a:moveTo>
                  <a:cubicBezTo>
                    <a:pt x="1247" y="254"/>
                    <a:pt x="1247" y="254"/>
                    <a:pt x="1247" y="284"/>
                  </a:cubicBezTo>
                  <a:cubicBezTo>
                    <a:pt x="1247" y="497"/>
                    <a:pt x="1186" y="679"/>
                    <a:pt x="1155" y="983"/>
                  </a:cubicBezTo>
                  <a:cubicBezTo>
                    <a:pt x="1095" y="1529"/>
                    <a:pt x="1034" y="2197"/>
                    <a:pt x="973" y="2713"/>
                  </a:cubicBezTo>
                  <a:lnTo>
                    <a:pt x="973" y="2713"/>
                  </a:lnTo>
                  <a:cubicBezTo>
                    <a:pt x="977" y="2373"/>
                    <a:pt x="1005" y="2058"/>
                    <a:pt x="1034" y="1743"/>
                  </a:cubicBezTo>
                  <a:cubicBezTo>
                    <a:pt x="1034" y="1621"/>
                    <a:pt x="1064" y="1500"/>
                    <a:pt x="1064" y="1378"/>
                  </a:cubicBezTo>
                  <a:cubicBezTo>
                    <a:pt x="1064" y="1287"/>
                    <a:pt x="1095" y="1165"/>
                    <a:pt x="1095" y="1074"/>
                  </a:cubicBezTo>
                  <a:cubicBezTo>
                    <a:pt x="1155" y="770"/>
                    <a:pt x="1216" y="406"/>
                    <a:pt x="1247" y="254"/>
                  </a:cubicBezTo>
                  <a:close/>
                  <a:moveTo>
                    <a:pt x="639" y="4783"/>
                  </a:moveTo>
                  <a:cubicBezTo>
                    <a:pt x="639" y="5056"/>
                    <a:pt x="608" y="5330"/>
                    <a:pt x="578" y="5603"/>
                  </a:cubicBezTo>
                  <a:cubicBezTo>
                    <a:pt x="548" y="5786"/>
                    <a:pt x="548" y="5998"/>
                    <a:pt x="517" y="6181"/>
                  </a:cubicBezTo>
                  <a:cubicBezTo>
                    <a:pt x="548" y="5907"/>
                    <a:pt x="548" y="5634"/>
                    <a:pt x="578" y="5360"/>
                  </a:cubicBezTo>
                  <a:cubicBezTo>
                    <a:pt x="608" y="5147"/>
                    <a:pt x="639" y="4965"/>
                    <a:pt x="639" y="4783"/>
                  </a:cubicBezTo>
                  <a:close/>
                  <a:moveTo>
                    <a:pt x="1240" y="0"/>
                  </a:moveTo>
                  <a:cubicBezTo>
                    <a:pt x="1176" y="0"/>
                    <a:pt x="1111" y="24"/>
                    <a:pt x="1064" y="71"/>
                  </a:cubicBezTo>
                  <a:cubicBezTo>
                    <a:pt x="1044" y="51"/>
                    <a:pt x="1017" y="41"/>
                    <a:pt x="990" y="41"/>
                  </a:cubicBezTo>
                  <a:cubicBezTo>
                    <a:pt x="936" y="41"/>
                    <a:pt x="882" y="81"/>
                    <a:pt x="882" y="162"/>
                  </a:cubicBezTo>
                  <a:cubicBezTo>
                    <a:pt x="821" y="1865"/>
                    <a:pt x="578" y="3476"/>
                    <a:pt x="396" y="4995"/>
                  </a:cubicBezTo>
                  <a:cubicBezTo>
                    <a:pt x="244" y="6090"/>
                    <a:pt x="183" y="7184"/>
                    <a:pt x="122" y="8308"/>
                  </a:cubicBezTo>
                  <a:cubicBezTo>
                    <a:pt x="92" y="8825"/>
                    <a:pt x="0" y="9342"/>
                    <a:pt x="61" y="9859"/>
                  </a:cubicBezTo>
                  <a:cubicBezTo>
                    <a:pt x="152" y="10071"/>
                    <a:pt x="213" y="10193"/>
                    <a:pt x="274" y="10345"/>
                  </a:cubicBezTo>
                  <a:cubicBezTo>
                    <a:pt x="396" y="10588"/>
                    <a:pt x="639" y="11044"/>
                    <a:pt x="760" y="11105"/>
                  </a:cubicBezTo>
                  <a:cubicBezTo>
                    <a:pt x="898" y="11215"/>
                    <a:pt x="1006" y="11262"/>
                    <a:pt x="1083" y="11262"/>
                  </a:cubicBezTo>
                  <a:cubicBezTo>
                    <a:pt x="1262" y="11262"/>
                    <a:pt x="1283" y="11016"/>
                    <a:pt x="1155" y="10740"/>
                  </a:cubicBezTo>
                  <a:cubicBezTo>
                    <a:pt x="1034" y="10467"/>
                    <a:pt x="882" y="10254"/>
                    <a:pt x="821" y="10041"/>
                  </a:cubicBezTo>
                  <a:cubicBezTo>
                    <a:pt x="760" y="9950"/>
                    <a:pt x="791" y="9980"/>
                    <a:pt x="730" y="9859"/>
                  </a:cubicBezTo>
                  <a:cubicBezTo>
                    <a:pt x="700" y="9798"/>
                    <a:pt x="669" y="9646"/>
                    <a:pt x="639" y="9615"/>
                  </a:cubicBezTo>
                  <a:cubicBezTo>
                    <a:pt x="639" y="9251"/>
                    <a:pt x="700" y="8856"/>
                    <a:pt x="730" y="8460"/>
                  </a:cubicBezTo>
                  <a:cubicBezTo>
                    <a:pt x="791" y="7761"/>
                    <a:pt x="791" y="7062"/>
                    <a:pt x="852" y="6363"/>
                  </a:cubicBezTo>
                  <a:cubicBezTo>
                    <a:pt x="912" y="5846"/>
                    <a:pt x="973" y="5451"/>
                    <a:pt x="1004" y="4783"/>
                  </a:cubicBezTo>
                  <a:cubicBezTo>
                    <a:pt x="1155" y="3810"/>
                    <a:pt x="1247" y="2199"/>
                    <a:pt x="1368" y="1135"/>
                  </a:cubicBezTo>
                  <a:cubicBezTo>
                    <a:pt x="1399" y="862"/>
                    <a:pt x="1399" y="801"/>
                    <a:pt x="1459" y="558"/>
                  </a:cubicBezTo>
                  <a:cubicBezTo>
                    <a:pt x="1490" y="436"/>
                    <a:pt x="1520" y="375"/>
                    <a:pt x="1459" y="193"/>
                  </a:cubicBezTo>
                  <a:cubicBezTo>
                    <a:pt x="1441" y="62"/>
                    <a:pt x="1342" y="0"/>
                    <a:pt x="1240"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522;p25">
              <a:extLst>
                <a:ext uri="{FF2B5EF4-FFF2-40B4-BE49-F238E27FC236}">
                  <a16:creationId xmlns:a16="http://schemas.microsoft.com/office/drawing/2014/main" id="{BB44CC8E-6BF8-4572-8277-9C8543F89A91}"/>
                </a:ext>
              </a:extLst>
            </p:cNvPr>
            <p:cNvSpPr/>
            <p:nvPr/>
          </p:nvSpPr>
          <p:spPr>
            <a:xfrm>
              <a:off x="1104400" y="2655500"/>
              <a:ext cx="46675" cy="295375"/>
            </a:xfrm>
            <a:custGeom>
              <a:avLst/>
              <a:gdLst/>
              <a:ahLst/>
              <a:cxnLst/>
              <a:rect l="l" t="t" r="r" b="b"/>
              <a:pathLst>
                <a:path w="1867" h="11815" extrusionOk="0">
                  <a:moveTo>
                    <a:pt x="714" y="0"/>
                  </a:moveTo>
                  <a:cubicBezTo>
                    <a:pt x="659" y="0"/>
                    <a:pt x="608" y="32"/>
                    <a:pt x="608" y="85"/>
                  </a:cubicBezTo>
                  <a:cubicBezTo>
                    <a:pt x="638" y="1636"/>
                    <a:pt x="456" y="3155"/>
                    <a:pt x="304" y="4675"/>
                  </a:cubicBezTo>
                  <a:cubicBezTo>
                    <a:pt x="213" y="5982"/>
                    <a:pt x="152" y="7259"/>
                    <a:pt x="91" y="8566"/>
                  </a:cubicBezTo>
                  <a:cubicBezTo>
                    <a:pt x="61" y="9022"/>
                    <a:pt x="30" y="9478"/>
                    <a:pt x="30" y="9934"/>
                  </a:cubicBezTo>
                  <a:cubicBezTo>
                    <a:pt x="30" y="10177"/>
                    <a:pt x="0" y="10450"/>
                    <a:pt x="122" y="10663"/>
                  </a:cubicBezTo>
                  <a:cubicBezTo>
                    <a:pt x="334" y="10906"/>
                    <a:pt x="426" y="10997"/>
                    <a:pt x="578" y="11180"/>
                  </a:cubicBezTo>
                  <a:cubicBezTo>
                    <a:pt x="821" y="11453"/>
                    <a:pt x="1064" y="11697"/>
                    <a:pt x="1429" y="11788"/>
                  </a:cubicBezTo>
                  <a:cubicBezTo>
                    <a:pt x="1483" y="11806"/>
                    <a:pt x="1534" y="11815"/>
                    <a:pt x="1580" y="11815"/>
                  </a:cubicBezTo>
                  <a:cubicBezTo>
                    <a:pt x="1764" y="11815"/>
                    <a:pt x="1866" y="11678"/>
                    <a:pt x="1793" y="11484"/>
                  </a:cubicBezTo>
                  <a:cubicBezTo>
                    <a:pt x="1733" y="11332"/>
                    <a:pt x="1489" y="11089"/>
                    <a:pt x="1368" y="10937"/>
                  </a:cubicBezTo>
                  <a:cubicBezTo>
                    <a:pt x="1094" y="10663"/>
                    <a:pt x="942" y="10359"/>
                    <a:pt x="578" y="10086"/>
                  </a:cubicBezTo>
                  <a:cubicBezTo>
                    <a:pt x="578" y="9812"/>
                    <a:pt x="578" y="9538"/>
                    <a:pt x="578" y="9265"/>
                  </a:cubicBezTo>
                  <a:cubicBezTo>
                    <a:pt x="608" y="8900"/>
                    <a:pt x="608" y="8505"/>
                    <a:pt x="608" y="8110"/>
                  </a:cubicBezTo>
                  <a:cubicBezTo>
                    <a:pt x="669" y="7441"/>
                    <a:pt x="730" y="6742"/>
                    <a:pt x="760" y="6073"/>
                  </a:cubicBezTo>
                  <a:cubicBezTo>
                    <a:pt x="790" y="5921"/>
                    <a:pt x="790" y="5739"/>
                    <a:pt x="790" y="5587"/>
                  </a:cubicBezTo>
                  <a:cubicBezTo>
                    <a:pt x="821" y="5253"/>
                    <a:pt x="882" y="4888"/>
                    <a:pt x="912" y="4523"/>
                  </a:cubicBezTo>
                  <a:cubicBezTo>
                    <a:pt x="912" y="4493"/>
                    <a:pt x="912" y="4462"/>
                    <a:pt x="912" y="4462"/>
                  </a:cubicBezTo>
                  <a:cubicBezTo>
                    <a:pt x="912" y="4371"/>
                    <a:pt x="912" y="4250"/>
                    <a:pt x="912" y="4158"/>
                  </a:cubicBezTo>
                  <a:cubicBezTo>
                    <a:pt x="942" y="4158"/>
                    <a:pt x="942" y="4128"/>
                    <a:pt x="942" y="4098"/>
                  </a:cubicBezTo>
                  <a:cubicBezTo>
                    <a:pt x="973" y="3551"/>
                    <a:pt x="1034" y="3125"/>
                    <a:pt x="1064" y="2578"/>
                  </a:cubicBezTo>
                  <a:cubicBezTo>
                    <a:pt x="1094" y="2061"/>
                    <a:pt x="1064" y="1484"/>
                    <a:pt x="1155" y="1028"/>
                  </a:cubicBezTo>
                  <a:cubicBezTo>
                    <a:pt x="1216" y="724"/>
                    <a:pt x="1246" y="389"/>
                    <a:pt x="1246" y="55"/>
                  </a:cubicBezTo>
                  <a:cubicBezTo>
                    <a:pt x="1233" y="28"/>
                    <a:pt x="1194" y="13"/>
                    <a:pt x="1156" y="13"/>
                  </a:cubicBezTo>
                  <a:cubicBezTo>
                    <a:pt x="1110" y="13"/>
                    <a:pt x="1064" y="35"/>
                    <a:pt x="1064" y="85"/>
                  </a:cubicBezTo>
                  <a:cubicBezTo>
                    <a:pt x="1064" y="146"/>
                    <a:pt x="1064" y="177"/>
                    <a:pt x="1064" y="237"/>
                  </a:cubicBezTo>
                  <a:cubicBezTo>
                    <a:pt x="1034" y="207"/>
                    <a:pt x="1003" y="177"/>
                    <a:pt x="973" y="146"/>
                  </a:cubicBezTo>
                  <a:lnTo>
                    <a:pt x="942" y="116"/>
                  </a:lnTo>
                  <a:cubicBezTo>
                    <a:pt x="942" y="116"/>
                    <a:pt x="912" y="85"/>
                    <a:pt x="912" y="85"/>
                  </a:cubicBezTo>
                  <a:cubicBezTo>
                    <a:pt x="890" y="64"/>
                    <a:pt x="869" y="42"/>
                    <a:pt x="847" y="42"/>
                  </a:cubicBezTo>
                  <a:cubicBezTo>
                    <a:pt x="839" y="42"/>
                    <a:pt x="830" y="46"/>
                    <a:pt x="821" y="55"/>
                  </a:cubicBezTo>
                  <a:cubicBezTo>
                    <a:pt x="795" y="17"/>
                    <a:pt x="754" y="0"/>
                    <a:pt x="714"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9" name="Google Shape;523;p25">
            <a:extLst>
              <a:ext uri="{FF2B5EF4-FFF2-40B4-BE49-F238E27FC236}">
                <a16:creationId xmlns:a16="http://schemas.microsoft.com/office/drawing/2014/main" id="{7212BBF6-71D3-447B-B859-E638B5F9A76F}"/>
              </a:ext>
            </a:extLst>
          </p:cNvPr>
          <p:cNvGrpSpPr/>
          <p:nvPr/>
        </p:nvGrpSpPr>
        <p:grpSpPr>
          <a:xfrm rot="-1438769">
            <a:off x="7214376" y="2893885"/>
            <a:ext cx="1433881" cy="1901641"/>
            <a:chOff x="5966744" y="1601800"/>
            <a:chExt cx="2464029" cy="3267843"/>
          </a:xfrm>
        </p:grpSpPr>
        <p:sp>
          <p:nvSpPr>
            <p:cNvPr id="180" name="Google Shape;524;p25">
              <a:extLst>
                <a:ext uri="{FF2B5EF4-FFF2-40B4-BE49-F238E27FC236}">
                  <a16:creationId xmlns:a16="http://schemas.microsoft.com/office/drawing/2014/main" id="{B5E80F53-36AF-4E03-A306-602797D78D85}"/>
                </a:ext>
              </a:extLst>
            </p:cNvPr>
            <p:cNvSpPr/>
            <p:nvPr/>
          </p:nvSpPr>
          <p:spPr>
            <a:xfrm>
              <a:off x="7993829" y="2315960"/>
              <a:ext cx="51" cy="51"/>
            </a:xfrm>
            <a:custGeom>
              <a:avLst/>
              <a:gdLst/>
              <a:ahLst/>
              <a:cxnLst/>
              <a:rect l="l" t="t" r="r" b="b"/>
              <a:pathLst>
                <a:path w="1" h="1" extrusionOk="0">
                  <a:moveTo>
                    <a:pt x="0" y="1"/>
                  </a:moveTo>
                  <a:lnTo>
                    <a:pt x="0" y="1"/>
                  </a:lnTo>
                  <a:close/>
                </a:path>
              </a:pathLst>
            </a:custGeom>
            <a:solidFill>
              <a:srgbClr val="609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525;p25">
              <a:extLst>
                <a:ext uri="{FF2B5EF4-FFF2-40B4-BE49-F238E27FC236}">
                  <a16:creationId xmlns:a16="http://schemas.microsoft.com/office/drawing/2014/main" id="{BB1B5FF3-E865-494E-BB26-1C6D1E5E7C2B}"/>
                </a:ext>
              </a:extLst>
            </p:cNvPr>
            <p:cNvSpPr/>
            <p:nvPr/>
          </p:nvSpPr>
          <p:spPr>
            <a:xfrm>
              <a:off x="7022488" y="1921674"/>
              <a:ext cx="989993" cy="959973"/>
            </a:xfrm>
            <a:custGeom>
              <a:avLst/>
              <a:gdLst/>
              <a:ahLst/>
              <a:cxnLst/>
              <a:rect l="l" t="t" r="r" b="b"/>
              <a:pathLst>
                <a:path w="19424" h="18835" extrusionOk="0">
                  <a:moveTo>
                    <a:pt x="10509" y="0"/>
                  </a:moveTo>
                  <a:cubicBezTo>
                    <a:pt x="9983" y="0"/>
                    <a:pt x="9455" y="51"/>
                    <a:pt x="8937" y="138"/>
                  </a:cubicBezTo>
                  <a:cubicBezTo>
                    <a:pt x="7174" y="411"/>
                    <a:pt x="5958" y="1110"/>
                    <a:pt x="4681" y="2144"/>
                  </a:cubicBezTo>
                  <a:cubicBezTo>
                    <a:pt x="4134" y="2630"/>
                    <a:pt x="3587" y="3117"/>
                    <a:pt x="3162" y="3724"/>
                  </a:cubicBezTo>
                  <a:cubicBezTo>
                    <a:pt x="3010" y="3755"/>
                    <a:pt x="2918" y="3876"/>
                    <a:pt x="2888" y="4028"/>
                  </a:cubicBezTo>
                  <a:cubicBezTo>
                    <a:pt x="2874" y="4070"/>
                    <a:pt x="2867" y="4086"/>
                    <a:pt x="2863" y="4086"/>
                  </a:cubicBezTo>
                  <a:cubicBezTo>
                    <a:pt x="2858" y="4086"/>
                    <a:pt x="2858" y="4062"/>
                    <a:pt x="2858" y="4028"/>
                  </a:cubicBezTo>
                  <a:cubicBezTo>
                    <a:pt x="2827" y="4180"/>
                    <a:pt x="2797" y="4302"/>
                    <a:pt x="2766" y="4424"/>
                  </a:cubicBezTo>
                  <a:cubicBezTo>
                    <a:pt x="2766" y="4454"/>
                    <a:pt x="2766" y="4454"/>
                    <a:pt x="2766" y="4484"/>
                  </a:cubicBezTo>
                  <a:cubicBezTo>
                    <a:pt x="2736" y="4545"/>
                    <a:pt x="2706" y="4636"/>
                    <a:pt x="2675" y="4697"/>
                  </a:cubicBezTo>
                  <a:cubicBezTo>
                    <a:pt x="2554" y="5183"/>
                    <a:pt x="2554" y="5670"/>
                    <a:pt x="2493" y="6186"/>
                  </a:cubicBezTo>
                  <a:cubicBezTo>
                    <a:pt x="2462" y="6430"/>
                    <a:pt x="2462" y="6673"/>
                    <a:pt x="2462" y="6916"/>
                  </a:cubicBezTo>
                  <a:cubicBezTo>
                    <a:pt x="2432" y="7038"/>
                    <a:pt x="2402" y="7190"/>
                    <a:pt x="2432" y="7342"/>
                  </a:cubicBezTo>
                  <a:cubicBezTo>
                    <a:pt x="2371" y="7585"/>
                    <a:pt x="2310" y="7858"/>
                    <a:pt x="2250" y="8101"/>
                  </a:cubicBezTo>
                  <a:cubicBezTo>
                    <a:pt x="2073" y="8043"/>
                    <a:pt x="1896" y="8009"/>
                    <a:pt x="1728" y="8009"/>
                  </a:cubicBezTo>
                  <a:cubicBezTo>
                    <a:pt x="1635" y="8009"/>
                    <a:pt x="1545" y="8019"/>
                    <a:pt x="1459" y="8041"/>
                  </a:cubicBezTo>
                  <a:cubicBezTo>
                    <a:pt x="882" y="8071"/>
                    <a:pt x="335" y="8405"/>
                    <a:pt x="92" y="9044"/>
                  </a:cubicBezTo>
                  <a:cubicBezTo>
                    <a:pt x="0" y="9287"/>
                    <a:pt x="0" y="9560"/>
                    <a:pt x="92" y="9804"/>
                  </a:cubicBezTo>
                  <a:cubicBezTo>
                    <a:pt x="152" y="10108"/>
                    <a:pt x="304" y="10381"/>
                    <a:pt x="578" y="10533"/>
                  </a:cubicBezTo>
                  <a:cubicBezTo>
                    <a:pt x="639" y="10563"/>
                    <a:pt x="669" y="10594"/>
                    <a:pt x="730" y="10594"/>
                  </a:cubicBezTo>
                  <a:cubicBezTo>
                    <a:pt x="760" y="10624"/>
                    <a:pt x="821" y="10655"/>
                    <a:pt x="851" y="10655"/>
                  </a:cubicBezTo>
                  <a:cubicBezTo>
                    <a:pt x="1064" y="10867"/>
                    <a:pt x="1368" y="10959"/>
                    <a:pt x="1672" y="10959"/>
                  </a:cubicBezTo>
                  <a:cubicBezTo>
                    <a:pt x="1672" y="11080"/>
                    <a:pt x="1703" y="11171"/>
                    <a:pt x="1703" y="11415"/>
                  </a:cubicBezTo>
                  <a:cubicBezTo>
                    <a:pt x="1794" y="11931"/>
                    <a:pt x="2006" y="12448"/>
                    <a:pt x="2250" y="12934"/>
                  </a:cubicBezTo>
                  <a:cubicBezTo>
                    <a:pt x="2402" y="13481"/>
                    <a:pt x="2645" y="14029"/>
                    <a:pt x="3070" y="14454"/>
                  </a:cubicBezTo>
                  <a:cubicBezTo>
                    <a:pt x="3769" y="15244"/>
                    <a:pt x="4712" y="15791"/>
                    <a:pt x="5624" y="16339"/>
                  </a:cubicBezTo>
                  <a:cubicBezTo>
                    <a:pt x="6019" y="16521"/>
                    <a:pt x="6414" y="16673"/>
                    <a:pt x="6839" y="16795"/>
                  </a:cubicBezTo>
                  <a:cubicBezTo>
                    <a:pt x="6718" y="16977"/>
                    <a:pt x="6839" y="17220"/>
                    <a:pt x="6900" y="17402"/>
                  </a:cubicBezTo>
                  <a:cubicBezTo>
                    <a:pt x="7083" y="17737"/>
                    <a:pt x="7295" y="18041"/>
                    <a:pt x="7569" y="18284"/>
                  </a:cubicBezTo>
                  <a:cubicBezTo>
                    <a:pt x="8049" y="18651"/>
                    <a:pt x="8686" y="18834"/>
                    <a:pt x="9310" y="18834"/>
                  </a:cubicBezTo>
                  <a:cubicBezTo>
                    <a:pt x="9358" y="18834"/>
                    <a:pt x="9406" y="18833"/>
                    <a:pt x="9453" y="18831"/>
                  </a:cubicBezTo>
                  <a:cubicBezTo>
                    <a:pt x="9940" y="18801"/>
                    <a:pt x="10365" y="18497"/>
                    <a:pt x="10700" y="18193"/>
                  </a:cubicBezTo>
                  <a:cubicBezTo>
                    <a:pt x="10882" y="17980"/>
                    <a:pt x="11216" y="17767"/>
                    <a:pt x="11156" y="17463"/>
                  </a:cubicBezTo>
                  <a:cubicBezTo>
                    <a:pt x="11156" y="17433"/>
                    <a:pt x="11156" y="17402"/>
                    <a:pt x="11156" y="17372"/>
                  </a:cubicBezTo>
                  <a:cubicBezTo>
                    <a:pt x="11915" y="17250"/>
                    <a:pt x="12463" y="17038"/>
                    <a:pt x="12949" y="16886"/>
                  </a:cubicBezTo>
                  <a:cubicBezTo>
                    <a:pt x="13587" y="16673"/>
                    <a:pt x="14226" y="16399"/>
                    <a:pt x="14803" y="16065"/>
                  </a:cubicBezTo>
                  <a:cubicBezTo>
                    <a:pt x="15624" y="15457"/>
                    <a:pt x="16110" y="15001"/>
                    <a:pt x="16657" y="14363"/>
                  </a:cubicBezTo>
                  <a:cubicBezTo>
                    <a:pt x="16748" y="14424"/>
                    <a:pt x="16855" y="14439"/>
                    <a:pt x="16965" y="14439"/>
                  </a:cubicBezTo>
                  <a:cubicBezTo>
                    <a:pt x="17075" y="14439"/>
                    <a:pt x="17189" y="14424"/>
                    <a:pt x="17296" y="14424"/>
                  </a:cubicBezTo>
                  <a:cubicBezTo>
                    <a:pt x="17569" y="14363"/>
                    <a:pt x="17843" y="14302"/>
                    <a:pt x="18116" y="14181"/>
                  </a:cubicBezTo>
                  <a:cubicBezTo>
                    <a:pt x="18116" y="14150"/>
                    <a:pt x="18147" y="14150"/>
                    <a:pt x="18177" y="14150"/>
                  </a:cubicBezTo>
                  <a:cubicBezTo>
                    <a:pt x="18420" y="14059"/>
                    <a:pt x="18633" y="13937"/>
                    <a:pt x="18785" y="13785"/>
                  </a:cubicBezTo>
                  <a:cubicBezTo>
                    <a:pt x="19028" y="13633"/>
                    <a:pt x="19210" y="13421"/>
                    <a:pt x="19332" y="13177"/>
                  </a:cubicBezTo>
                  <a:cubicBezTo>
                    <a:pt x="19423" y="12904"/>
                    <a:pt x="19423" y="12661"/>
                    <a:pt x="19362" y="12448"/>
                  </a:cubicBezTo>
                  <a:cubicBezTo>
                    <a:pt x="19362" y="12235"/>
                    <a:pt x="19271" y="12022"/>
                    <a:pt x="19058" y="11901"/>
                  </a:cubicBezTo>
                  <a:cubicBezTo>
                    <a:pt x="19028" y="11901"/>
                    <a:pt x="18967" y="11870"/>
                    <a:pt x="18937" y="11870"/>
                  </a:cubicBezTo>
                  <a:cubicBezTo>
                    <a:pt x="18755" y="11718"/>
                    <a:pt x="18481" y="11627"/>
                    <a:pt x="18207" y="11597"/>
                  </a:cubicBezTo>
                  <a:cubicBezTo>
                    <a:pt x="17964" y="11597"/>
                    <a:pt x="17721" y="11627"/>
                    <a:pt x="17508" y="11688"/>
                  </a:cubicBezTo>
                  <a:lnTo>
                    <a:pt x="17508" y="11627"/>
                  </a:lnTo>
                  <a:cubicBezTo>
                    <a:pt x="17599" y="11354"/>
                    <a:pt x="17569" y="11384"/>
                    <a:pt x="17660" y="10959"/>
                  </a:cubicBezTo>
                  <a:cubicBezTo>
                    <a:pt x="17691" y="10928"/>
                    <a:pt x="17903" y="9986"/>
                    <a:pt x="17903" y="9560"/>
                  </a:cubicBezTo>
                  <a:cubicBezTo>
                    <a:pt x="18025" y="7737"/>
                    <a:pt x="17539" y="5913"/>
                    <a:pt x="16657" y="4332"/>
                  </a:cubicBezTo>
                  <a:cubicBezTo>
                    <a:pt x="16080" y="3238"/>
                    <a:pt x="15411" y="2174"/>
                    <a:pt x="14469" y="1384"/>
                  </a:cubicBezTo>
                  <a:cubicBezTo>
                    <a:pt x="13952" y="989"/>
                    <a:pt x="13374" y="654"/>
                    <a:pt x="12767" y="381"/>
                  </a:cubicBezTo>
                  <a:cubicBezTo>
                    <a:pt x="12044" y="110"/>
                    <a:pt x="11279" y="0"/>
                    <a:pt x="10509" y="0"/>
                  </a:cubicBezTo>
                  <a:close/>
                </a:path>
              </a:pathLst>
            </a:custGeom>
            <a:solidFill>
              <a:srgbClr val="D48B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526;p25">
              <a:extLst>
                <a:ext uri="{FF2B5EF4-FFF2-40B4-BE49-F238E27FC236}">
                  <a16:creationId xmlns:a16="http://schemas.microsoft.com/office/drawing/2014/main" id="{DC99B9CA-D470-425C-BEE9-37EEB3D32ABC}"/>
                </a:ext>
              </a:extLst>
            </p:cNvPr>
            <p:cNvSpPr/>
            <p:nvPr/>
          </p:nvSpPr>
          <p:spPr>
            <a:xfrm>
              <a:off x="7168103" y="2125443"/>
              <a:ext cx="1580" cy="1580"/>
            </a:xfrm>
            <a:custGeom>
              <a:avLst/>
              <a:gdLst/>
              <a:ahLst/>
              <a:cxnLst/>
              <a:rect l="l" t="t" r="r" b="b"/>
              <a:pathLst>
                <a:path w="31" h="31" extrusionOk="0">
                  <a:moveTo>
                    <a:pt x="1" y="30"/>
                  </a:moveTo>
                  <a:cubicBezTo>
                    <a:pt x="1" y="30"/>
                    <a:pt x="1" y="0"/>
                    <a:pt x="31" y="0"/>
                  </a:cubicBezTo>
                  <a:cubicBezTo>
                    <a:pt x="1" y="0"/>
                    <a:pt x="1" y="30"/>
                    <a:pt x="1" y="30"/>
                  </a:cubicBezTo>
                  <a:close/>
                </a:path>
              </a:pathLst>
            </a:custGeom>
            <a:solidFill>
              <a:srgbClr val="D48B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527;p25">
              <a:extLst>
                <a:ext uri="{FF2B5EF4-FFF2-40B4-BE49-F238E27FC236}">
                  <a16:creationId xmlns:a16="http://schemas.microsoft.com/office/drawing/2014/main" id="{733D09E5-1DBC-4591-A149-E0D3F66044A4}"/>
                </a:ext>
              </a:extLst>
            </p:cNvPr>
            <p:cNvSpPr/>
            <p:nvPr/>
          </p:nvSpPr>
          <p:spPr>
            <a:xfrm>
              <a:off x="7797094" y="2212190"/>
              <a:ext cx="1580" cy="3109"/>
            </a:xfrm>
            <a:custGeom>
              <a:avLst/>
              <a:gdLst/>
              <a:ahLst/>
              <a:cxnLst/>
              <a:rect l="l" t="t" r="r" b="b"/>
              <a:pathLst>
                <a:path w="31" h="61" extrusionOk="0">
                  <a:moveTo>
                    <a:pt x="31" y="0"/>
                  </a:moveTo>
                  <a:cubicBezTo>
                    <a:pt x="19" y="11"/>
                    <a:pt x="12" y="22"/>
                    <a:pt x="8" y="32"/>
                  </a:cubicBezTo>
                  <a:lnTo>
                    <a:pt x="8" y="32"/>
                  </a:lnTo>
                  <a:cubicBezTo>
                    <a:pt x="12" y="31"/>
                    <a:pt x="19" y="31"/>
                    <a:pt x="31" y="31"/>
                  </a:cubicBezTo>
                  <a:cubicBezTo>
                    <a:pt x="31" y="31"/>
                    <a:pt x="31" y="31"/>
                    <a:pt x="31" y="0"/>
                  </a:cubicBezTo>
                  <a:close/>
                  <a:moveTo>
                    <a:pt x="8" y="32"/>
                  </a:moveTo>
                  <a:cubicBezTo>
                    <a:pt x="0" y="35"/>
                    <a:pt x="0" y="42"/>
                    <a:pt x="0" y="61"/>
                  </a:cubicBezTo>
                  <a:cubicBezTo>
                    <a:pt x="0" y="61"/>
                    <a:pt x="0" y="49"/>
                    <a:pt x="8" y="32"/>
                  </a:cubicBezTo>
                  <a:close/>
                </a:path>
              </a:pathLst>
            </a:custGeom>
            <a:solidFill>
              <a:srgbClr val="7A4C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528;p25">
              <a:extLst>
                <a:ext uri="{FF2B5EF4-FFF2-40B4-BE49-F238E27FC236}">
                  <a16:creationId xmlns:a16="http://schemas.microsoft.com/office/drawing/2014/main" id="{52855096-DF79-48F2-A127-1AED45E96FE1}"/>
                </a:ext>
              </a:extLst>
            </p:cNvPr>
            <p:cNvSpPr/>
            <p:nvPr/>
          </p:nvSpPr>
          <p:spPr>
            <a:xfrm>
              <a:off x="7084465" y="1609496"/>
              <a:ext cx="1089125" cy="895346"/>
            </a:xfrm>
            <a:custGeom>
              <a:avLst/>
              <a:gdLst/>
              <a:ahLst/>
              <a:cxnLst/>
              <a:rect l="l" t="t" r="r" b="b"/>
              <a:pathLst>
                <a:path w="21369" h="17567" extrusionOk="0">
                  <a:moveTo>
                    <a:pt x="1672" y="4409"/>
                  </a:moveTo>
                  <a:cubicBezTo>
                    <a:pt x="1672" y="4439"/>
                    <a:pt x="1672" y="4469"/>
                    <a:pt x="1702" y="4530"/>
                  </a:cubicBezTo>
                  <a:cubicBezTo>
                    <a:pt x="1642" y="4561"/>
                    <a:pt x="1611" y="4621"/>
                    <a:pt x="1581" y="4652"/>
                  </a:cubicBezTo>
                  <a:cubicBezTo>
                    <a:pt x="1581" y="4621"/>
                    <a:pt x="1581" y="4591"/>
                    <a:pt x="1581" y="4591"/>
                  </a:cubicBezTo>
                  <a:cubicBezTo>
                    <a:pt x="1581" y="4530"/>
                    <a:pt x="1550" y="4469"/>
                    <a:pt x="1520" y="4409"/>
                  </a:cubicBezTo>
                  <a:close/>
                  <a:moveTo>
                    <a:pt x="4748" y="0"/>
                  </a:moveTo>
                  <a:cubicBezTo>
                    <a:pt x="4496" y="0"/>
                    <a:pt x="4239" y="84"/>
                    <a:pt x="4012" y="244"/>
                  </a:cubicBezTo>
                  <a:cubicBezTo>
                    <a:pt x="3807" y="176"/>
                    <a:pt x="3620" y="145"/>
                    <a:pt x="3446" y="145"/>
                  </a:cubicBezTo>
                  <a:cubicBezTo>
                    <a:pt x="3234" y="145"/>
                    <a:pt x="3041" y="191"/>
                    <a:pt x="2857" y="275"/>
                  </a:cubicBezTo>
                  <a:cubicBezTo>
                    <a:pt x="2816" y="266"/>
                    <a:pt x="2773" y="261"/>
                    <a:pt x="2730" y="261"/>
                  </a:cubicBezTo>
                  <a:cubicBezTo>
                    <a:pt x="2486" y="261"/>
                    <a:pt x="2222" y="398"/>
                    <a:pt x="2067" y="579"/>
                  </a:cubicBezTo>
                  <a:cubicBezTo>
                    <a:pt x="1946" y="700"/>
                    <a:pt x="1854" y="822"/>
                    <a:pt x="1763" y="974"/>
                  </a:cubicBezTo>
                  <a:cubicBezTo>
                    <a:pt x="1733" y="1035"/>
                    <a:pt x="1672" y="1096"/>
                    <a:pt x="1642" y="1187"/>
                  </a:cubicBezTo>
                  <a:cubicBezTo>
                    <a:pt x="1459" y="1460"/>
                    <a:pt x="1338" y="1764"/>
                    <a:pt x="1277" y="2068"/>
                  </a:cubicBezTo>
                  <a:cubicBezTo>
                    <a:pt x="1186" y="2129"/>
                    <a:pt x="1094" y="2190"/>
                    <a:pt x="1003" y="2251"/>
                  </a:cubicBezTo>
                  <a:cubicBezTo>
                    <a:pt x="638" y="2463"/>
                    <a:pt x="426" y="2828"/>
                    <a:pt x="304" y="3223"/>
                  </a:cubicBezTo>
                  <a:cubicBezTo>
                    <a:pt x="0" y="4074"/>
                    <a:pt x="395" y="5047"/>
                    <a:pt x="1277" y="5351"/>
                  </a:cubicBezTo>
                  <a:cubicBezTo>
                    <a:pt x="1338" y="5381"/>
                    <a:pt x="1429" y="5412"/>
                    <a:pt x="1520" y="5442"/>
                  </a:cubicBezTo>
                  <a:cubicBezTo>
                    <a:pt x="1550" y="5472"/>
                    <a:pt x="1550" y="5503"/>
                    <a:pt x="1550" y="5533"/>
                  </a:cubicBezTo>
                  <a:cubicBezTo>
                    <a:pt x="1672" y="5898"/>
                    <a:pt x="1946" y="6202"/>
                    <a:pt x="2280" y="6354"/>
                  </a:cubicBezTo>
                  <a:cubicBezTo>
                    <a:pt x="2280" y="6354"/>
                    <a:pt x="2280" y="6384"/>
                    <a:pt x="2310" y="6384"/>
                  </a:cubicBezTo>
                  <a:cubicBezTo>
                    <a:pt x="2310" y="6384"/>
                    <a:pt x="2341" y="6415"/>
                    <a:pt x="2371" y="6415"/>
                  </a:cubicBezTo>
                  <a:cubicBezTo>
                    <a:pt x="2462" y="6567"/>
                    <a:pt x="2584" y="6688"/>
                    <a:pt x="2766" y="6719"/>
                  </a:cubicBezTo>
                  <a:cubicBezTo>
                    <a:pt x="2835" y="6746"/>
                    <a:pt x="2903" y="6758"/>
                    <a:pt x="2971" y="6758"/>
                  </a:cubicBezTo>
                  <a:cubicBezTo>
                    <a:pt x="3206" y="6758"/>
                    <a:pt x="3436" y="6617"/>
                    <a:pt x="3648" y="6476"/>
                  </a:cubicBezTo>
                  <a:lnTo>
                    <a:pt x="3800" y="6354"/>
                  </a:lnTo>
                  <a:lnTo>
                    <a:pt x="3830" y="6354"/>
                  </a:lnTo>
                  <a:cubicBezTo>
                    <a:pt x="3860" y="6384"/>
                    <a:pt x="3921" y="6384"/>
                    <a:pt x="3952" y="6384"/>
                  </a:cubicBezTo>
                  <a:cubicBezTo>
                    <a:pt x="3830" y="6476"/>
                    <a:pt x="3739" y="6597"/>
                    <a:pt x="3648" y="6688"/>
                  </a:cubicBezTo>
                  <a:cubicBezTo>
                    <a:pt x="3374" y="6962"/>
                    <a:pt x="3161" y="7235"/>
                    <a:pt x="2979" y="7570"/>
                  </a:cubicBezTo>
                  <a:cubicBezTo>
                    <a:pt x="2949" y="7570"/>
                    <a:pt x="2949" y="7570"/>
                    <a:pt x="2949" y="7600"/>
                  </a:cubicBezTo>
                  <a:cubicBezTo>
                    <a:pt x="2888" y="7661"/>
                    <a:pt x="2827" y="7752"/>
                    <a:pt x="2766" y="7813"/>
                  </a:cubicBezTo>
                  <a:cubicBezTo>
                    <a:pt x="2249" y="8178"/>
                    <a:pt x="2037" y="8846"/>
                    <a:pt x="1763" y="9394"/>
                  </a:cubicBezTo>
                  <a:cubicBezTo>
                    <a:pt x="1672" y="9637"/>
                    <a:pt x="1550" y="9910"/>
                    <a:pt x="1459" y="10184"/>
                  </a:cubicBezTo>
                  <a:cubicBezTo>
                    <a:pt x="1368" y="10397"/>
                    <a:pt x="1277" y="10579"/>
                    <a:pt x="1186" y="10792"/>
                  </a:cubicBezTo>
                  <a:cubicBezTo>
                    <a:pt x="973" y="11369"/>
                    <a:pt x="821" y="11977"/>
                    <a:pt x="669" y="12555"/>
                  </a:cubicBezTo>
                  <a:cubicBezTo>
                    <a:pt x="669" y="12585"/>
                    <a:pt x="669" y="12585"/>
                    <a:pt x="669" y="12585"/>
                  </a:cubicBezTo>
                  <a:cubicBezTo>
                    <a:pt x="669" y="12646"/>
                    <a:pt x="638" y="12707"/>
                    <a:pt x="638" y="12737"/>
                  </a:cubicBezTo>
                  <a:cubicBezTo>
                    <a:pt x="578" y="12919"/>
                    <a:pt x="517" y="13102"/>
                    <a:pt x="547" y="13254"/>
                  </a:cubicBezTo>
                  <a:cubicBezTo>
                    <a:pt x="578" y="13345"/>
                    <a:pt x="608" y="13406"/>
                    <a:pt x="669" y="13436"/>
                  </a:cubicBezTo>
                  <a:cubicBezTo>
                    <a:pt x="669" y="13527"/>
                    <a:pt x="669" y="13588"/>
                    <a:pt x="669" y="13649"/>
                  </a:cubicBezTo>
                  <a:cubicBezTo>
                    <a:pt x="643" y="13805"/>
                    <a:pt x="661" y="14271"/>
                    <a:pt x="933" y="14271"/>
                  </a:cubicBezTo>
                  <a:cubicBezTo>
                    <a:pt x="979" y="14271"/>
                    <a:pt x="1032" y="14257"/>
                    <a:pt x="1094" y="14226"/>
                  </a:cubicBezTo>
                  <a:cubicBezTo>
                    <a:pt x="1277" y="14044"/>
                    <a:pt x="1368" y="13740"/>
                    <a:pt x="1429" y="13497"/>
                  </a:cubicBezTo>
                  <a:cubicBezTo>
                    <a:pt x="1611" y="12889"/>
                    <a:pt x="1854" y="11977"/>
                    <a:pt x="2097" y="11156"/>
                  </a:cubicBezTo>
                  <a:cubicBezTo>
                    <a:pt x="2251" y="11195"/>
                    <a:pt x="2427" y="11214"/>
                    <a:pt x="2612" y="11214"/>
                  </a:cubicBezTo>
                  <a:cubicBezTo>
                    <a:pt x="3159" y="11214"/>
                    <a:pt x="3794" y="11049"/>
                    <a:pt x="4225" y="10731"/>
                  </a:cubicBezTo>
                  <a:cubicBezTo>
                    <a:pt x="4529" y="10488"/>
                    <a:pt x="4803" y="10214"/>
                    <a:pt x="5015" y="9880"/>
                  </a:cubicBezTo>
                  <a:cubicBezTo>
                    <a:pt x="5107" y="9789"/>
                    <a:pt x="5198" y="9697"/>
                    <a:pt x="5289" y="9576"/>
                  </a:cubicBezTo>
                  <a:cubicBezTo>
                    <a:pt x="5532" y="9272"/>
                    <a:pt x="5654" y="8877"/>
                    <a:pt x="5775" y="8512"/>
                  </a:cubicBezTo>
                  <a:cubicBezTo>
                    <a:pt x="5775" y="8421"/>
                    <a:pt x="5806" y="8360"/>
                    <a:pt x="5836" y="8269"/>
                  </a:cubicBezTo>
                  <a:cubicBezTo>
                    <a:pt x="5867" y="8178"/>
                    <a:pt x="6231" y="7935"/>
                    <a:pt x="6383" y="7935"/>
                  </a:cubicBezTo>
                  <a:cubicBezTo>
                    <a:pt x="6414" y="7965"/>
                    <a:pt x="6444" y="7965"/>
                    <a:pt x="6474" y="7965"/>
                  </a:cubicBezTo>
                  <a:cubicBezTo>
                    <a:pt x="6505" y="8087"/>
                    <a:pt x="7447" y="8482"/>
                    <a:pt x="7842" y="8512"/>
                  </a:cubicBezTo>
                  <a:cubicBezTo>
                    <a:pt x="8085" y="8512"/>
                    <a:pt x="8298" y="8512"/>
                    <a:pt x="8511" y="8451"/>
                  </a:cubicBezTo>
                  <a:cubicBezTo>
                    <a:pt x="8567" y="8463"/>
                    <a:pt x="8623" y="8469"/>
                    <a:pt x="8679" y="8469"/>
                  </a:cubicBezTo>
                  <a:cubicBezTo>
                    <a:pt x="9047" y="8469"/>
                    <a:pt x="9410" y="8221"/>
                    <a:pt x="9727" y="7904"/>
                  </a:cubicBezTo>
                  <a:lnTo>
                    <a:pt x="9757" y="7904"/>
                  </a:lnTo>
                  <a:cubicBezTo>
                    <a:pt x="9970" y="7843"/>
                    <a:pt x="10244" y="7570"/>
                    <a:pt x="10426" y="7296"/>
                  </a:cubicBezTo>
                  <a:cubicBezTo>
                    <a:pt x="10426" y="7296"/>
                    <a:pt x="10426" y="7266"/>
                    <a:pt x="10426" y="7266"/>
                  </a:cubicBezTo>
                  <a:cubicBezTo>
                    <a:pt x="10487" y="7235"/>
                    <a:pt x="10517" y="7205"/>
                    <a:pt x="10578" y="7175"/>
                  </a:cubicBezTo>
                  <a:cubicBezTo>
                    <a:pt x="10791" y="7023"/>
                    <a:pt x="10821" y="7023"/>
                    <a:pt x="10973" y="6931"/>
                  </a:cubicBezTo>
                  <a:lnTo>
                    <a:pt x="10973" y="6931"/>
                  </a:lnTo>
                  <a:cubicBezTo>
                    <a:pt x="10943" y="6962"/>
                    <a:pt x="10973" y="7023"/>
                    <a:pt x="10973" y="7053"/>
                  </a:cubicBezTo>
                  <a:cubicBezTo>
                    <a:pt x="10973" y="7114"/>
                    <a:pt x="10973" y="7175"/>
                    <a:pt x="11003" y="7205"/>
                  </a:cubicBezTo>
                  <a:cubicBezTo>
                    <a:pt x="11034" y="7418"/>
                    <a:pt x="11064" y="7631"/>
                    <a:pt x="11155" y="7843"/>
                  </a:cubicBezTo>
                  <a:cubicBezTo>
                    <a:pt x="11338" y="8299"/>
                    <a:pt x="11459" y="8846"/>
                    <a:pt x="11855" y="9211"/>
                  </a:cubicBezTo>
                  <a:cubicBezTo>
                    <a:pt x="12006" y="9333"/>
                    <a:pt x="12158" y="9394"/>
                    <a:pt x="12341" y="9454"/>
                  </a:cubicBezTo>
                  <a:cubicBezTo>
                    <a:pt x="12432" y="9485"/>
                    <a:pt x="12523" y="9485"/>
                    <a:pt x="12614" y="9515"/>
                  </a:cubicBezTo>
                  <a:cubicBezTo>
                    <a:pt x="12766" y="9515"/>
                    <a:pt x="12949" y="9545"/>
                    <a:pt x="13131" y="9545"/>
                  </a:cubicBezTo>
                  <a:lnTo>
                    <a:pt x="13253" y="9576"/>
                  </a:lnTo>
                  <a:lnTo>
                    <a:pt x="13374" y="9576"/>
                  </a:lnTo>
                  <a:cubicBezTo>
                    <a:pt x="13405" y="9606"/>
                    <a:pt x="13405" y="9606"/>
                    <a:pt x="13435" y="9606"/>
                  </a:cubicBezTo>
                  <a:cubicBezTo>
                    <a:pt x="13800" y="9819"/>
                    <a:pt x="13952" y="9849"/>
                    <a:pt x="14104" y="10001"/>
                  </a:cubicBezTo>
                  <a:cubicBezTo>
                    <a:pt x="14104" y="10062"/>
                    <a:pt x="14134" y="10093"/>
                    <a:pt x="14134" y="10123"/>
                  </a:cubicBezTo>
                  <a:cubicBezTo>
                    <a:pt x="14195" y="10275"/>
                    <a:pt x="14165" y="10305"/>
                    <a:pt x="14225" y="10427"/>
                  </a:cubicBezTo>
                  <a:cubicBezTo>
                    <a:pt x="14225" y="10427"/>
                    <a:pt x="14225" y="10457"/>
                    <a:pt x="14256" y="10488"/>
                  </a:cubicBezTo>
                  <a:cubicBezTo>
                    <a:pt x="14256" y="10518"/>
                    <a:pt x="14256" y="10549"/>
                    <a:pt x="14256" y="10579"/>
                  </a:cubicBezTo>
                  <a:cubicBezTo>
                    <a:pt x="14286" y="10670"/>
                    <a:pt x="14286" y="10761"/>
                    <a:pt x="14286" y="10853"/>
                  </a:cubicBezTo>
                  <a:cubicBezTo>
                    <a:pt x="14286" y="10883"/>
                    <a:pt x="14286" y="10944"/>
                    <a:pt x="14286" y="11035"/>
                  </a:cubicBezTo>
                  <a:cubicBezTo>
                    <a:pt x="14256" y="11430"/>
                    <a:pt x="14104" y="11612"/>
                    <a:pt x="13982" y="11825"/>
                  </a:cubicBezTo>
                  <a:lnTo>
                    <a:pt x="14013" y="11825"/>
                  </a:lnTo>
                  <a:cubicBezTo>
                    <a:pt x="14013" y="11825"/>
                    <a:pt x="13982" y="11825"/>
                    <a:pt x="13982" y="11856"/>
                  </a:cubicBezTo>
                  <a:cubicBezTo>
                    <a:pt x="13982" y="11886"/>
                    <a:pt x="13982" y="11886"/>
                    <a:pt x="13982" y="11886"/>
                  </a:cubicBezTo>
                  <a:cubicBezTo>
                    <a:pt x="13891" y="12008"/>
                    <a:pt x="13830" y="12099"/>
                    <a:pt x="13769" y="12220"/>
                  </a:cubicBezTo>
                  <a:cubicBezTo>
                    <a:pt x="13678" y="12403"/>
                    <a:pt x="13769" y="12585"/>
                    <a:pt x="13891" y="12676"/>
                  </a:cubicBezTo>
                  <a:cubicBezTo>
                    <a:pt x="13861" y="12919"/>
                    <a:pt x="13830" y="13163"/>
                    <a:pt x="13861" y="13375"/>
                  </a:cubicBezTo>
                  <a:cubicBezTo>
                    <a:pt x="13891" y="13467"/>
                    <a:pt x="13921" y="13527"/>
                    <a:pt x="13982" y="13619"/>
                  </a:cubicBezTo>
                  <a:cubicBezTo>
                    <a:pt x="13800" y="13892"/>
                    <a:pt x="14134" y="14318"/>
                    <a:pt x="14469" y="14439"/>
                  </a:cubicBezTo>
                  <a:cubicBezTo>
                    <a:pt x="14681" y="14561"/>
                    <a:pt x="14924" y="14591"/>
                    <a:pt x="15168" y="14652"/>
                  </a:cubicBezTo>
                  <a:cubicBezTo>
                    <a:pt x="15291" y="14677"/>
                    <a:pt x="15414" y="14721"/>
                    <a:pt x="15537" y="14721"/>
                  </a:cubicBezTo>
                  <a:cubicBezTo>
                    <a:pt x="15566" y="14721"/>
                    <a:pt x="15595" y="14719"/>
                    <a:pt x="15624" y="14713"/>
                  </a:cubicBezTo>
                  <a:cubicBezTo>
                    <a:pt x="15776" y="14682"/>
                    <a:pt x="15836" y="14561"/>
                    <a:pt x="15897" y="14439"/>
                  </a:cubicBezTo>
                  <a:cubicBezTo>
                    <a:pt x="15928" y="14470"/>
                    <a:pt x="15958" y="14530"/>
                    <a:pt x="15988" y="14530"/>
                  </a:cubicBezTo>
                  <a:cubicBezTo>
                    <a:pt x="15988" y="14622"/>
                    <a:pt x="15988" y="14713"/>
                    <a:pt x="16049" y="14804"/>
                  </a:cubicBezTo>
                  <a:cubicBezTo>
                    <a:pt x="16049" y="14804"/>
                    <a:pt x="16049" y="14834"/>
                    <a:pt x="16080" y="14834"/>
                  </a:cubicBezTo>
                  <a:cubicBezTo>
                    <a:pt x="16049" y="14926"/>
                    <a:pt x="16049" y="14986"/>
                    <a:pt x="16049" y="15077"/>
                  </a:cubicBezTo>
                  <a:cubicBezTo>
                    <a:pt x="16080" y="15229"/>
                    <a:pt x="16171" y="15290"/>
                    <a:pt x="16262" y="15321"/>
                  </a:cubicBezTo>
                  <a:cubicBezTo>
                    <a:pt x="16262" y="15351"/>
                    <a:pt x="16231" y="15351"/>
                    <a:pt x="16231" y="15381"/>
                  </a:cubicBezTo>
                  <a:cubicBezTo>
                    <a:pt x="16231" y="15503"/>
                    <a:pt x="16171" y="15685"/>
                    <a:pt x="16231" y="15807"/>
                  </a:cubicBezTo>
                  <a:cubicBezTo>
                    <a:pt x="16231" y="15868"/>
                    <a:pt x="16231" y="15898"/>
                    <a:pt x="16231" y="15959"/>
                  </a:cubicBezTo>
                  <a:cubicBezTo>
                    <a:pt x="16201" y="16172"/>
                    <a:pt x="16201" y="16384"/>
                    <a:pt x="16231" y="16628"/>
                  </a:cubicBezTo>
                  <a:cubicBezTo>
                    <a:pt x="16201" y="16810"/>
                    <a:pt x="16140" y="17023"/>
                    <a:pt x="16201" y="17205"/>
                  </a:cubicBezTo>
                  <a:cubicBezTo>
                    <a:pt x="16201" y="17266"/>
                    <a:pt x="16231" y="17327"/>
                    <a:pt x="16292" y="17357"/>
                  </a:cubicBezTo>
                  <a:cubicBezTo>
                    <a:pt x="16355" y="17498"/>
                    <a:pt x="16482" y="17566"/>
                    <a:pt x="16611" y="17566"/>
                  </a:cubicBezTo>
                  <a:cubicBezTo>
                    <a:pt x="16733" y="17566"/>
                    <a:pt x="16857" y="17506"/>
                    <a:pt x="16931" y="17388"/>
                  </a:cubicBezTo>
                  <a:cubicBezTo>
                    <a:pt x="16931" y="17357"/>
                    <a:pt x="16961" y="17327"/>
                    <a:pt x="16961" y="17296"/>
                  </a:cubicBezTo>
                  <a:lnTo>
                    <a:pt x="17052" y="17296"/>
                  </a:lnTo>
                  <a:cubicBezTo>
                    <a:pt x="17630" y="17175"/>
                    <a:pt x="17842" y="15716"/>
                    <a:pt x="17994" y="15199"/>
                  </a:cubicBezTo>
                  <a:cubicBezTo>
                    <a:pt x="18055" y="14986"/>
                    <a:pt x="18055" y="14743"/>
                    <a:pt x="18086" y="14500"/>
                  </a:cubicBezTo>
                  <a:cubicBezTo>
                    <a:pt x="18086" y="14378"/>
                    <a:pt x="18086" y="14257"/>
                    <a:pt x="18025" y="14135"/>
                  </a:cubicBezTo>
                  <a:cubicBezTo>
                    <a:pt x="18055" y="13892"/>
                    <a:pt x="18055" y="13649"/>
                    <a:pt x="17994" y="13375"/>
                  </a:cubicBezTo>
                  <a:cubicBezTo>
                    <a:pt x="17994" y="13284"/>
                    <a:pt x="17964" y="13193"/>
                    <a:pt x="17934" y="13102"/>
                  </a:cubicBezTo>
                  <a:cubicBezTo>
                    <a:pt x="17964" y="13041"/>
                    <a:pt x="17964" y="12950"/>
                    <a:pt x="17994" y="12889"/>
                  </a:cubicBezTo>
                  <a:cubicBezTo>
                    <a:pt x="17994" y="12889"/>
                    <a:pt x="17994" y="12859"/>
                    <a:pt x="17994" y="12859"/>
                  </a:cubicBezTo>
                  <a:cubicBezTo>
                    <a:pt x="18086" y="12828"/>
                    <a:pt x="18146" y="12767"/>
                    <a:pt x="18177" y="12676"/>
                  </a:cubicBezTo>
                  <a:cubicBezTo>
                    <a:pt x="18238" y="12433"/>
                    <a:pt x="18177" y="12220"/>
                    <a:pt x="18146" y="12008"/>
                  </a:cubicBezTo>
                  <a:cubicBezTo>
                    <a:pt x="18116" y="11734"/>
                    <a:pt x="18116" y="11460"/>
                    <a:pt x="17964" y="11248"/>
                  </a:cubicBezTo>
                  <a:cubicBezTo>
                    <a:pt x="17903" y="11167"/>
                    <a:pt x="17788" y="11126"/>
                    <a:pt x="17674" y="11126"/>
                  </a:cubicBezTo>
                  <a:cubicBezTo>
                    <a:pt x="17616" y="11126"/>
                    <a:pt x="17559" y="11136"/>
                    <a:pt x="17508" y="11156"/>
                  </a:cubicBezTo>
                  <a:cubicBezTo>
                    <a:pt x="17508" y="11096"/>
                    <a:pt x="17478" y="11035"/>
                    <a:pt x="17478" y="11004"/>
                  </a:cubicBezTo>
                  <a:cubicBezTo>
                    <a:pt x="17447" y="10913"/>
                    <a:pt x="17417" y="10822"/>
                    <a:pt x="17387" y="10731"/>
                  </a:cubicBezTo>
                  <a:cubicBezTo>
                    <a:pt x="17356" y="10670"/>
                    <a:pt x="17326" y="10609"/>
                    <a:pt x="17265" y="10549"/>
                  </a:cubicBezTo>
                  <a:cubicBezTo>
                    <a:pt x="17204" y="10305"/>
                    <a:pt x="17083" y="10093"/>
                    <a:pt x="16961" y="9880"/>
                  </a:cubicBezTo>
                  <a:cubicBezTo>
                    <a:pt x="16748" y="9545"/>
                    <a:pt x="16748" y="9454"/>
                    <a:pt x="16566" y="9242"/>
                  </a:cubicBezTo>
                  <a:cubicBezTo>
                    <a:pt x="16505" y="8968"/>
                    <a:pt x="16353" y="8755"/>
                    <a:pt x="16140" y="8603"/>
                  </a:cubicBezTo>
                  <a:cubicBezTo>
                    <a:pt x="16110" y="8603"/>
                    <a:pt x="16110" y="8573"/>
                    <a:pt x="16080" y="8542"/>
                  </a:cubicBezTo>
                  <a:cubicBezTo>
                    <a:pt x="16080" y="8512"/>
                    <a:pt x="16080" y="8482"/>
                    <a:pt x="16080" y="8451"/>
                  </a:cubicBezTo>
                  <a:cubicBezTo>
                    <a:pt x="16231" y="8573"/>
                    <a:pt x="16414" y="8694"/>
                    <a:pt x="16596" y="8725"/>
                  </a:cubicBezTo>
                  <a:lnTo>
                    <a:pt x="16657" y="8725"/>
                  </a:lnTo>
                  <a:cubicBezTo>
                    <a:pt x="16839" y="8877"/>
                    <a:pt x="17052" y="8938"/>
                    <a:pt x="17295" y="8938"/>
                  </a:cubicBezTo>
                  <a:cubicBezTo>
                    <a:pt x="17387" y="8938"/>
                    <a:pt x="17508" y="8938"/>
                    <a:pt x="17599" y="8907"/>
                  </a:cubicBezTo>
                  <a:cubicBezTo>
                    <a:pt x="17804" y="9010"/>
                    <a:pt x="18074" y="9134"/>
                    <a:pt x="18318" y="9134"/>
                  </a:cubicBezTo>
                  <a:cubicBezTo>
                    <a:pt x="18363" y="9134"/>
                    <a:pt x="18407" y="9129"/>
                    <a:pt x="18450" y="9120"/>
                  </a:cubicBezTo>
                  <a:cubicBezTo>
                    <a:pt x="18724" y="9120"/>
                    <a:pt x="19028" y="9059"/>
                    <a:pt x="19301" y="8907"/>
                  </a:cubicBezTo>
                  <a:cubicBezTo>
                    <a:pt x="19364" y="8911"/>
                    <a:pt x="19427" y="8913"/>
                    <a:pt x="19489" y="8913"/>
                  </a:cubicBezTo>
                  <a:cubicBezTo>
                    <a:pt x="19965" y="8913"/>
                    <a:pt x="20404" y="8801"/>
                    <a:pt x="20700" y="8451"/>
                  </a:cubicBezTo>
                  <a:cubicBezTo>
                    <a:pt x="21095" y="7935"/>
                    <a:pt x="21368" y="6962"/>
                    <a:pt x="20730" y="6536"/>
                  </a:cubicBezTo>
                  <a:cubicBezTo>
                    <a:pt x="20730" y="6476"/>
                    <a:pt x="20760" y="6415"/>
                    <a:pt x="20791" y="6354"/>
                  </a:cubicBezTo>
                  <a:cubicBezTo>
                    <a:pt x="20852" y="6263"/>
                    <a:pt x="20912" y="6172"/>
                    <a:pt x="20943" y="6080"/>
                  </a:cubicBezTo>
                  <a:cubicBezTo>
                    <a:pt x="21216" y="5533"/>
                    <a:pt x="21156" y="4804"/>
                    <a:pt x="20669" y="4378"/>
                  </a:cubicBezTo>
                  <a:cubicBezTo>
                    <a:pt x="20499" y="4229"/>
                    <a:pt x="20284" y="4155"/>
                    <a:pt x="20066" y="4155"/>
                  </a:cubicBezTo>
                  <a:cubicBezTo>
                    <a:pt x="19973" y="4155"/>
                    <a:pt x="19879" y="4169"/>
                    <a:pt x="19788" y="4196"/>
                  </a:cubicBezTo>
                  <a:cubicBezTo>
                    <a:pt x="19697" y="4165"/>
                    <a:pt x="19636" y="4135"/>
                    <a:pt x="19545" y="4105"/>
                  </a:cubicBezTo>
                  <a:cubicBezTo>
                    <a:pt x="19545" y="4044"/>
                    <a:pt x="19514" y="3953"/>
                    <a:pt x="19453" y="3892"/>
                  </a:cubicBezTo>
                  <a:lnTo>
                    <a:pt x="19423" y="3892"/>
                  </a:lnTo>
                  <a:cubicBezTo>
                    <a:pt x="19393" y="3831"/>
                    <a:pt x="19362" y="3770"/>
                    <a:pt x="19332" y="3740"/>
                  </a:cubicBezTo>
                  <a:cubicBezTo>
                    <a:pt x="19386" y="3277"/>
                    <a:pt x="19074" y="2936"/>
                    <a:pt x="18549" y="2936"/>
                  </a:cubicBezTo>
                  <a:cubicBezTo>
                    <a:pt x="18489" y="2936"/>
                    <a:pt x="18425" y="2940"/>
                    <a:pt x="18359" y="2950"/>
                  </a:cubicBezTo>
                  <a:cubicBezTo>
                    <a:pt x="18055" y="3010"/>
                    <a:pt x="17751" y="3193"/>
                    <a:pt x="17539" y="3436"/>
                  </a:cubicBezTo>
                  <a:cubicBezTo>
                    <a:pt x="17326" y="3558"/>
                    <a:pt x="17113" y="3770"/>
                    <a:pt x="17022" y="4013"/>
                  </a:cubicBezTo>
                  <a:cubicBezTo>
                    <a:pt x="16991" y="4074"/>
                    <a:pt x="16961" y="4105"/>
                    <a:pt x="16931" y="4165"/>
                  </a:cubicBezTo>
                  <a:cubicBezTo>
                    <a:pt x="16873" y="4155"/>
                    <a:pt x="16813" y="4150"/>
                    <a:pt x="16753" y="4150"/>
                  </a:cubicBezTo>
                  <a:cubicBezTo>
                    <a:pt x="16114" y="4150"/>
                    <a:pt x="15359" y="4715"/>
                    <a:pt x="15137" y="5381"/>
                  </a:cubicBezTo>
                  <a:cubicBezTo>
                    <a:pt x="14955" y="5928"/>
                    <a:pt x="15137" y="6536"/>
                    <a:pt x="15502" y="6962"/>
                  </a:cubicBezTo>
                  <a:cubicBezTo>
                    <a:pt x="15502" y="6992"/>
                    <a:pt x="15502" y="7053"/>
                    <a:pt x="15502" y="7083"/>
                  </a:cubicBezTo>
                  <a:lnTo>
                    <a:pt x="15472" y="7083"/>
                  </a:lnTo>
                  <a:cubicBezTo>
                    <a:pt x="15259" y="7144"/>
                    <a:pt x="15168" y="7266"/>
                    <a:pt x="15137" y="7448"/>
                  </a:cubicBezTo>
                  <a:cubicBezTo>
                    <a:pt x="15046" y="7357"/>
                    <a:pt x="14955" y="7296"/>
                    <a:pt x="14864" y="7266"/>
                  </a:cubicBezTo>
                  <a:cubicBezTo>
                    <a:pt x="14833" y="7235"/>
                    <a:pt x="14803" y="7235"/>
                    <a:pt x="14773" y="7235"/>
                  </a:cubicBezTo>
                  <a:cubicBezTo>
                    <a:pt x="14681" y="7175"/>
                    <a:pt x="14621" y="7114"/>
                    <a:pt x="14529" y="7053"/>
                  </a:cubicBezTo>
                  <a:cubicBezTo>
                    <a:pt x="14438" y="6931"/>
                    <a:pt x="14317" y="6840"/>
                    <a:pt x="14195" y="6749"/>
                  </a:cubicBezTo>
                  <a:cubicBezTo>
                    <a:pt x="13739" y="6445"/>
                    <a:pt x="13435" y="6324"/>
                    <a:pt x="13101" y="6141"/>
                  </a:cubicBezTo>
                  <a:cubicBezTo>
                    <a:pt x="13070" y="6111"/>
                    <a:pt x="13040" y="6111"/>
                    <a:pt x="13010" y="6080"/>
                  </a:cubicBezTo>
                  <a:cubicBezTo>
                    <a:pt x="12858" y="5959"/>
                    <a:pt x="12675" y="5868"/>
                    <a:pt x="12493" y="5746"/>
                  </a:cubicBezTo>
                  <a:cubicBezTo>
                    <a:pt x="12432" y="5685"/>
                    <a:pt x="12371" y="5655"/>
                    <a:pt x="12310" y="5594"/>
                  </a:cubicBezTo>
                  <a:cubicBezTo>
                    <a:pt x="12250" y="5564"/>
                    <a:pt x="12219" y="5564"/>
                    <a:pt x="12158" y="5533"/>
                  </a:cubicBezTo>
                  <a:cubicBezTo>
                    <a:pt x="12132" y="5524"/>
                    <a:pt x="12108" y="5521"/>
                    <a:pt x="12085" y="5521"/>
                  </a:cubicBezTo>
                  <a:cubicBezTo>
                    <a:pt x="12029" y="5521"/>
                    <a:pt x="11980" y="5542"/>
                    <a:pt x="11915" y="5564"/>
                  </a:cubicBezTo>
                  <a:cubicBezTo>
                    <a:pt x="11459" y="5381"/>
                    <a:pt x="10973" y="5260"/>
                    <a:pt x="10517" y="5169"/>
                  </a:cubicBezTo>
                  <a:cubicBezTo>
                    <a:pt x="10351" y="5150"/>
                    <a:pt x="10084" y="5120"/>
                    <a:pt x="9784" y="5120"/>
                  </a:cubicBezTo>
                  <a:cubicBezTo>
                    <a:pt x="9590" y="5120"/>
                    <a:pt x="9382" y="5133"/>
                    <a:pt x="9180" y="5169"/>
                  </a:cubicBezTo>
                  <a:lnTo>
                    <a:pt x="8845" y="5169"/>
                  </a:lnTo>
                  <a:cubicBezTo>
                    <a:pt x="8661" y="5148"/>
                    <a:pt x="8474" y="5138"/>
                    <a:pt x="8287" y="5138"/>
                  </a:cubicBezTo>
                  <a:cubicBezTo>
                    <a:pt x="7644" y="5138"/>
                    <a:pt x="6996" y="5254"/>
                    <a:pt x="6383" y="5442"/>
                  </a:cubicBezTo>
                  <a:cubicBezTo>
                    <a:pt x="6353" y="5472"/>
                    <a:pt x="6322" y="5472"/>
                    <a:pt x="6292" y="5472"/>
                  </a:cubicBezTo>
                  <a:cubicBezTo>
                    <a:pt x="6322" y="5412"/>
                    <a:pt x="6383" y="5381"/>
                    <a:pt x="6414" y="5321"/>
                  </a:cubicBezTo>
                  <a:cubicBezTo>
                    <a:pt x="6566" y="5138"/>
                    <a:pt x="6718" y="4956"/>
                    <a:pt x="6839" y="4713"/>
                  </a:cubicBezTo>
                  <a:cubicBezTo>
                    <a:pt x="6961" y="4439"/>
                    <a:pt x="6961" y="4074"/>
                    <a:pt x="6870" y="3801"/>
                  </a:cubicBezTo>
                  <a:cubicBezTo>
                    <a:pt x="6847" y="3732"/>
                    <a:pt x="6756" y="3596"/>
                    <a:pt x="6763" y="3596"/>
                  </a:cubicBezTo>
                  <a:lnTo>
                    <a:pt x="6763" y="3596"/>
                  </a:lnTo>
                  <a:cubicBezTo>
                    <a:pt x="6765" y="3596"/>
                    <a:pt x="6778" y="3611"/>
                    <a:pt x="6809" y="3649"/>
                  </a:cubicBezTo>
                  <a:cubicBezTo>
                    <a:pt x="6748" y="3558"/>
                    <a:pt x="6718" y="3497"/>
                    <a:pt x="6657" y="3406"/>
                  </a:cubicBezTo>
                  <a:cubicBezTo>
                    <a:pt x="6626" y="3132"/>
                    <a:pt x="6566" y="2919"/>
                    <a:pt x="6414" y="2767"/>
                  </a:cubicBezTo>
                  <a:cubicBezTo>
                    <a:pt x="6353" y="2706"/>
                    <a:pt x="6292" y="2676"/>
                    <a:pt x="6231" y="2676"/>
                  </a:cubicBezTo>
                  <a:cubicBezTo>
                    <a:pt x="6140" y="2494"/>
                    <a:pt x="6019" y="2342"/>
                    <a:pt x="5897" y="2190"/>
                  </a:cubicBezTo>
                  <a:cubicBezTo>
                    <a:pt x="5897" y="2190"/>
                    <a:pt x="5897" y="2159"/>
                    <a:pt x="5897" y="2159"/>
                  </a:cubicBezTo>
                  <a:cubicBezTo>
                    <a:pt x="5958" y="2007"/>
                    <a:pt x="5927" y="1855"/>
                    <a:pt x="5927" y="1703"/>
                  </a:cubicBezTo>
                  <a:cubicBezTo>
                    <a:pt x="5927" y="1582"/>
                    <a:pt x="5897" y="1491"/>
                    <a:pt x="5867" y="1399"/>
                  </a:cubicBezTo>
                  <a:cubicBezTo>
                    <a:pt x="5988" y="1156"/>
                    <a:pt x="5927" y="822"/>
                    <a:pt x="5623" y="427"/>
                  </a:cubicBezTo>
                  <a:cubicBezTo>
                    <a:pt x="5385" y="137"/>
                    <a:pt x="5070" y="0"/>
                    <a:pt x="4748" y="0"/>
                  </a:cubicBezTo>
                  <a:close/>
                </a:path>
              </a:pathLst>
            </a:custGeom>
            <a:solidFill>
              <a:srgbClr val="7A4C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529;p25">
              <a:extLst>
                <a:ext uri="{FF2B5EF4-FFF2-40B4-BE49-F238E27FC236}">
                  <a16:creationId xmlns:a16="http://schemas.microsoft.com/office/drawing/2014/main" id="{76080459-22EF-4604-AB8E-C35BDD962353}"/>
                </a:ext>
              </a:extLst>
            </p:cNvPr>
            <p:cNvSpPr/>
            <p:nvPr/>
          </p:nvSpPr>
          <p:spPr>
            <a:xfrm>
              <a:off x="7354033" y="2398528"/>
              <a:ext cx="319158" cy="147092"/>
            </a:xfrm>
            <a:custGeom>
              <a:avLst/>
              <a:gdLst/>
              <a:ahLst/>
              <a:cxnLst/>
              <a:rect l="l" t="t" r="r" b="b"/>
              <a:pathLst>
                <a:path w="6262" h="2886" extrusionOk="0">
                  <a:moveTo>
                    <a:pt x="1913" y="0"/>
                  </a:moveTo>
                  <a:cubicBezTo>
                    <a:pt x="1555" y="0"/>
                    <a:pt x="1242" y="85"/>
                    <a:pt x="821" y="296"/>
                  </a:cubicBezTo>
                  <a:cubicBezTo>
                    <a:pt x="789" y="286"/>
                    <a:pt x="755" y="282"/>
                    <a:pt x="721" y="282"/>
                  </a:cubicBezTo>
                  <a:cubicBezTo>
                    <a:pt x="529" y="282"/>
                    <a:pt x="316" y="419"/>
                    <a:pt x="213" y="600"/>
                  </a:cubicBezTo>
                  <a:cubicBezTo>
                    <a:pt x="213" y="630"/>
                    <a:pt x="182" y="691"/>
                    <a:pt x="213" y="752"/>
                  </a:cubicBezTo>
                  <a:cubicBezTo>
                    <a:pt x="182" y="782"/>
                    <a:pt x="152" y="843"/>
                    <a:pt x="152" y="873"/>
                  </a:cubicBezTo>
                  <a:cubicBezTo>
                    <a:pt x="152" y="964"/>
                    <a:pt x="182" y="1025"/>
                    <a:pt x="243" y="1086"/>
                  </a:cubicBezTo>
                  <a:cubicBezTo>
                    <a:pt x="0" y="1207"/>
                    <a:pt x="61" y="1542"/>
                    <a:pt x="61" y="1542"/>
                  </a:cubicBezTo>
                  <a:cubicBezTo>
                    <a:pt x="61" y="1724"/>
                    <a:pt x="122" y="1876"/>
                    <a:pt x="213" y="1998"/>
                  </a:cubicBezTo>
                  <a:cubicBezTo>
                    <a:pt x="236" y="2111"/>
                    <a:pt x="292" y="2276"/>
                    <a:pt x="294" y="2276"/>
                  </a:cubicBezTo>
                  <a:cubicBezTo>
                    <a:pt x="295" y="2276"/>
                    <a:pt x="291" y="2262"/>
                    <a:pt x="280" y="2230"/>
                  </a:cubicBezTo>
                  <a:lnTo>
                    <a:pt x="280" y="2230"/>
                  </a:lnTo>
                  <a:cubicBezTo>
                    <a:pt x="284" y="2236"/>
                    <a:pt x="292" y="2241"/>
                    <a:pt x="304" y="2241"/>
                  </a:cubicBezTo>
                  <a:cubicBezTo>
                    <a:pt x="334" y="2362"/>
                    <a:pt x="426" y="2454"/>
                    <a:pt x="517" y="2545"/>
                  </a:cubicBezTo>
                  <a:cubicBezTo>
                    <a:pt x="595" y="2604"/>
                    <a:pt x="686" y="2637"/>
                    <a:pt x="782" y="2637"/>
                  </a:cubicBezTo>
                  <a:cubicBezTo>
                    <a:pt x="835" y="2637"/>
                    <a:pt x="888" y="2627"/>
                    <a:pt x="942" y="2606"/>
                  </a:cubicBezTo>
                  <a:cubicBezTo>
                    <a:pt x="1003" y="2575"/>
                    <a:pt x="1064" y="2514"/>
                    <a:pt x="1125" y="2484"/>
                  </a:cubicBezTo>
                  <a:cubicBezTo>
                    <a:pt x="1155" y="2454"/>
                    <a:pt x="1216" y="2423"/>
                    <a:pt x="1246" y="2393"/>
                  </a:cubicBezTo>
                  <a:cubicBezTo>
                    <a:pt x="1246" y="2393"/>
                    <a:pt x="1246" y="2393"/>
                    <a:pt x="1246" y="2423"/>
                  </a:cubicBezTo>
                  <a:cubicBezTo>
                    <a:pt x="1337" y="2332"/>
                    <a:pt x="1885" y="2028"/>
                    <a:pt x="2341" y="1846"/>
                  </a:cubicBezTo>
                  <a:lnTo>
                    <a:pt x="2736" y="1846"/>
                  </a:lnTo>
                  <a:cubicBezTo>
                    <a:pt x="2918" y="1846"/>
                    <a:pt x="3131" y="1876"/>
                    <a:pt x="3313" y="1876"/>
                  </a:cubicBezTo>
                  <a:cubicBezTo>
                    <a:pt x="3982" y="1967"/>
                    <a:pt x="4651" y="2241"/>
                    <a:pt x="4863" y="2423"/>
                  </a:cubicBezTo>
                  <a:cubicBezTo>
                    <a:pt x="4924" y="2484"/>
                    <a:pt x="5015" y="2514"/>
                    <a:pt x="5076" y="2514"/>
                  </a:cubicBezTo>
                  <a:cubicBezTo>
                    <a:pt x="5076" y="2545"/>
                    <a:pt x="5076" y="2575"/>
                    <a:pt x="5076" y="2606"/>
                  </a:cubicBezTo>
                  <a:cubicBezTo>
                    <a:pt x="5103" y="2769"/>
                    <a:pt x="5253" y="2884"/>
                    <a:pt x="5393" y="2884"/>
                  </a:cubicBezTo>
                  <a:cubicBezTo>
                    <a:pt x="5409" y="2884"/>
                    <a:pt x="5425" y="2882"/>
                    <a:pt x="5441" y="2879"/>
                  </a:cubicBezTo>
                  <a:cubicBezTo>
                    <a:pt x="5449" y="2883"/>
                    <a:pt x="5458" y="2885"/>
                    <a:pt x="5468" y="2885"/>
                  </a:cubicBezTo>
                  <a:cubicBezTo>
                    <a:pt x="5527" y="2885"/>
                    <a:pt x="5601" y="2814"/>
                    <a:pt x="5654" y="2788"/>
                  </a:cubicBezTo>
                  <a:cubicBezTo>
                    <a:pt x="5623" y="2788"/>
                    <a:pt x="5623" y="2818"/>
                    <a:pt x="5593" y="2818"/>
                  </a:cubicBezTo>
                  <a:cubicBezTo>
                    <a:pt x="5684" y="2758"/>
                    <a:pt x="5593" y="2818"/>
                    <a:pt x="5775" y="2636"/>
                  </a:cubicBezTo>
                  <a:cubicBezTo>
                    <a:pt x="6110" y="2241"/>
                    <a:pt x="6201" y="2028"/>
                    <a:pt x="6201" y="1542"/>
                  </a:cubicBezTo>
                  <a:cubicBezTo>
                    <a:pt x="6231" y="1329"/>
                    <a:pt x="6262" y="1055"/>
                    <a:pt x="6201" y="843"/>
                  </a:cubicBezTo>
                  <a:lnTo>
                    <a:pt x="6201" y="843"/>
                  </a:lnTo>
                  <a:cubicBezTo>
                    <a:pt x="6201" y="863"/>
                    <a:pt x="6215" y="913"/>
                    <a:pt x="6214" y="913"/>
                  </a:cubicBezTo>
                  <a:cubicBezTo>
                    <a:pt x="6214" y="913"/>
                    <a:pt x="6210" y="902"/>
                    <a:pt x="6201" y="873"/>
                  </a:cubicBezTo>
                  <a:cubicBezTo>
                    <a:pt x="6178" y="716"/>
                    <a:pt x="6040" y="625"/>
                    <a:pt x="5895" y="625"/>
                  </a:cubicBezTo>
                  <a:cubicBezTo>
                    <a:pt x="5844" y="625"/>
                    <a:pt x="5792" y="636"/>
                    <a:pt x="5745" y="660"/>
                  </a:cubicBezTo>
                  <a:cubicBezTo>
                    <a:pt x="5684" y="630"/>
                    <a:pt x="5593" y="630"/>
                    <a:pt x="5532" y="600"/>
                  </a:cubicBezTo>
                  <a:cubicBezTo>
                    <a:pt x="5076" y="356"/>
                    <a:pt x="4529" y="296"/>
                    <a:pt x="4012" y="235"/>
                  </a:cubicBezTo>
                  <a:cubicBezTo>
                    <a:pt x="3404" y="144"/>
                    <a:pt x="2857" y="52"/>
                    <a:pt x="2249" y="22"/>
                  </a:cubicBezTo>
                  <a:cubicBezTo>
                    <a:pt x="2130" y="8"/>
                    <a:pt x="2020" y="0"/>
                    <a:pt x="1913" y="0"/>
                  </a:cubicBezTo>
                  <a:close/>
                </a:path>
              </a:pathLst>
            </a:custGeom>
            <a:solidFill>
              <a:srgbClr val="4530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530;p25">
              <a:extLst>
                <a:ext uri="{FF2B5EF4-FFF2-40B4-BE49-F238E27FC236}">
                  <a16:creationId xmlns:a16="http://schemas.microsoft.com/office/drawing/2014/main" id="{209D2550-2A1E-488D-B7D9-E12E63CE1F88}"/>
                </a:ext>
              </a:extLst>
            </p:cNvPr>
            <p:cNvSpPr/>
            <p:nvPr/>
          </p:nvSpPr>
          <p:spPr>
            <a:xfrm>
              <a:off x="7397406" y="2496539"/>
              <a:ext cx="229303" cy="94494"/>
            </a:xfrm>
            <a:custGeom>
              <a:avLst/>
              <a:gdLst/>
              <a:ahLst/>
              <a:cxnLst/>
              <a:rect l="l" t="t" r="r" b="b"/>
              <a:pathLst>
                <a:path w="4499" h="1854" extrusionOk="0">
                  <a:moveTo>
                    <a:pt x="2307" y="0"/>
                  </a:moveTo>
                  <a:cubicBezTo>
                    <a:pt x="2115" y="0"/>
                    <a:pt x="1916" y="17"/>
                    <a:pt x="1702" y="44"/>
                  </a:cubicBezTo>
                  <a:cubicBezTo>
                    <a:pt x="1216" y="136"/>
                    <a:pt x="730" y="257"/>
                    <a:pt x="304" y="561"/>
                  </a:cubicBezTo>
                  <a:cubicBezTo>
                    <a:pt x="182" y="652"/>
                    <a:pt x="0" y="774"/>
                    <a:pt x="31" y="956"/>
                  </a:cubicBezTo>
                  <a:cubicBezTo>
                    <a:pt x="61" y="1108"/>
                    <a:pt x="243" y="1199"/>
                    <a:pt x="395" y="1260"/>
                  </a:cubicBezTo>
                  <a:cubicBezTo>
                    <a:pt x="456" y="1291"/>
                    <a:pt x="517" y="1291"/>
                    <a:pt x="578" y="1321"/>
                  </a:cubicBezTo>
                  <a:cubicBezTo>
                    <a:pt x="608" y="1473"/>
                    <a:pt x="821" y="1534"/>
                    <a:pt x="942" y="1564"/>
                  </a:cubicBezTo>
                  <a:cubicBezTo>
                    <a:pt x="1094" y="1625"/>
                    <a:pt x="1246" y="1655"/>
                    <a:pt x="1398" y="1686"/>
                  </a:cubicBezTo>
                  <a:cubicBezTo>
                    <a:pt x="1429" y="1716"/>
                    <a:pt x="1459" y="1777"/>
                    <a:pt x="1520" y="1777"/>
                  </a:cubicBezTo>
                  <a:cubicBezTo>
                    <a:pt x="1550" y="1777"/>
                    <a:pt x="1581" y="1807"/>
                    <a:pt x="1611" y="1807"/>
                  </a:cubicBezTo>
                  <a:cubicBezTo>
                    <a:pt x="1723" y="1841"/>
                    <a:pt x="1830" y="1854"/>
                    <a:pt x="1937" y="1854"/>
                  </a:cubicBezTo>
                  <a:cubicBezTo>
                    <a:pt x="2120" y="1854"/>
                    <a:pt x="2300" y="1815"/>
                    <a:pt x="2493" y="1777"/>
                  </a:cubicBezTo>
                  <a:cubicBezTo>
                    <a:pt x="2797" y="1746"/>
                    <a:pt x="3100" y="1716"/>
                    <a:pt x="3374" y="1595"/>
                  </a:cubicBezTo>
                  <a:lnTo>
                    <a:pt x="3404" y="1595"/>
                  </a:lnTo>
                  <a:cubicBezTo>
                    <a:pt x="3587" y="1534"/>
                    <a:pt x="3769" y="1503"/>
                    <a:pt x="3952" y="1412"/>
                  </a:cubicBezTo>
                  <a:cubicBezTo>
                    <a:pt x="4134" y="1321"/>
                    <a:pt x="4164" y="1321"/>
                    <a:pt x="4316" y="1169"/>
                  </a:cubicBezTo>
                  <a:cubicBezTo>
                    <a:pt x="4407" y="1108"/>
                    <a:pt x="4499" y="1047"/>
                    <a:pt x="4438" y="926"/>
                  </a:cubicBezTo>
                  <a:cubicBezTo>
                    <a:pt x="4438" y="895"/>
                    <a:pt x="4407" y="865"/>
                    <a:pt x="4347" y="865"/>
                  </a:cubicBezTo>
                  <a:cubicBezTo>
                    <a:pt x="4347" y="774"/>
                    <a:pt x="4256" y="683"/>
                    <a:pt x="4164" y="652"/>
                  </a:cubicBezTo>
                  <a:cubicBezTo>
                    <a:pt x="4012" y="470"/>
                    <a:pt x="3800" y="379"/>
                    <a:pt x="3587" y="318"/>
                  </a:cubicBezTo>
                  <a:cubicBezTo>
                    <a:pt x="3143" y="86"/>
                    <a:pt x="2744" y="0"/>
                    <a:pt x="2307" y="0"/>
                  </a:cubicBezTo>
                  <a:close/>
                </a:path>
              </a:pathLst>
            </a:custGeom>
            <a:solidFill>
              <a:srgbClr val="FFA5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531;p25">
              <a:extLst>
                <a:ext uri="{FF2B5EF4-FFF2-40B4-BE49-F238E27FC236}">
                  <a16:creationId xmlns:a16="http://schemas.microsoft.com/office/drawing/2014/main" id="{4A566EFB-2C85-459A-8A90-81E8F7A5C1A4}"/>
                </a:ext>
              </a:extLst>
            </p:cNvPr>
            <p:cNvSpPr/>
            <p:nvPr/>
          </p:nvSpPr>
          <p:spPr>
            <a:xfrm>
              <a:off x="7160356" y="2378957"/>
              <a:ext cx="181291" cy="160140"/>
            </a:xfrm>
            <a:custGeom>
              <a:avLst/>
              <a:gdLst/>
              <a:ahLst/>
              <a:cxnLst/>
              <a:rect l="l" t="t" r="r" b="b"/>
              <a:pathLst>
                <a:path w="3557" h="3142" extrusionOk="0">
                  <a:moveTo>
                    <a:pt x="1964" y="0"/>
                  </a:moveTo>
                  <a:cubicBezTo>
                    <a:pt x="1845" y="0"/>
                    <a:pt x="1727" y="14"/>
                    <a:pt x="1612" y="41"/>
                  </a:cubicBezTo>
                  <a:cubicBezTo>
                    <a:pt x="1095" y="72"/>
                    <a:pt x="639" y="284"/>
                    <a:pt x="335" y="649"/>
                  </a:cubicBezTo>
                  <a:cubicBezTo>
                    <a:pt x="92" y="923"/>
                    <a:pt x="1" y="1318"/>
                    <a:pt x="61" y="1683"/>
                  </a:cubicBezTo>
                  <a:cubicBezTo>
                    <a:pt x="31" y="1956"/>
                    <a:pt x="122" y="2230"/>
                    <a:pt x="305" y="2503"/>
                  </a:cubicBezTo>
                  <a:cubicBezTo>
                    <a:pt x="629" y="2908"/>
                    <a:pt x="1096" y="3121"/>
                    <a:pt x="1516" y="3121"/>
                  </a:cubicBezTo>
                  <a:cubicBezTo>
                    <a:pt x="1569" y="3121"/>
                    <a:pt x="1621" y="3118"/>
                    <a:pt x="1672" y="3111"/>
                  </a:cubicBezTo>
                  <a:cubicBezTo>
                    <a:pt x="1764" y="3111"/>
                    <a:pt x="1855" y="3142"/>
                    <a:pt x="1946" y="3142"/>
                  </a:cubicBezTo>
                  <a:cubicBezTo>
                    <a:pt x="2523" y="3111"/>
                    <a:pt x="3071" y="2716"/>
                    <a:pt x="3283" y="2169"/>
                  </a:cubicBezTo>
                  <a:cubicBezTo>
                    <a:pt x="3526" y="1774"/>
                    <a:pt x="3557" y="1257"/>
                    <a:pt x="3283" y="801"/>
                  </a:cubicBezTo>
                  <a:cubicBezTo>
                    <a:pt x="3034" y="278"/>
                    <a:pt x="2500" y="0"/>
                    <a:pt x="1964" y="0"/>
                  </a:cubicBezTo>
                  <a:close/>
                </a:path>
              </a:pathLst>
            </a:custGeom>
            <a:solidFill>
              <a:srgbClr val="D14F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532;p25">
              <a:extLst>
                <a:ext uri="{FF2B5EF4-FFF2-40B4-BE49-F238E27FC236}">
                  <a16:creationId xmlns:a16="http://schemas.microsoft.com/office/drawing/2014/main" id="{A6A08B36-3070-4F0A-9B7E-904C31CBAA66}"/>
                </a:ext>
              </a:extLst>
            </p:cNvPr>
            <p:cNvSpPr/>
            <p:nvPr/>
          </p:nvSpPr>
          <p:spPr>
            <a:xfrm>
              <a:off x="7666923" y="2429058"/>
              <a:ext cx="192555" cy="170384"/>
            </a:xfrm>
            <a:custGeom>
              <a:avLst/>
              <a:gdLst/>
              <a:ahLst/>
              <a:cxnLst/>
              <a:rect l="l" t="t" r="r" b="b"/>
              <a:pathLst>
                <a:path w="3778" h="3343" extrusionOk="0">
                  <a:moveTo>
                    <a:pt x="1878" y="0"/>
                  </a:moveTo>
                  <a:cubicBezTo>
                    <a:pt x="1185" y="0"/>
                    <a:pt x="539" y="521"/>
                    <a:pt x="244" y="1216"/>
                  </a:cubicBezTo>
                  <a:cubicBezTo>
                    <a:pt x="1" y="1946"/>
                    <a:pt x="244" y="2827"/>
                    <a:pt x="943" y="3162"/>
                  </a:cubicBezTo>
                  <a:cubicBezTo>
                    <a:pt x="1149" y="3269"/>
                    <a:pt x="1484" y="3342"/>
                    <a:pt x="1850" y="3342"/>
                  </a:cubicBezTo>
                  <a:cubicBezTo>
                    <a:pt x="2726" y="3342"/>
                    <a:pt x="3777" y="2923"/>
                    <a:pt x="3648" y="1551"/>
                  </a:cubicBezTo>
                  <a:cubicBezTo>
                    <a:pt x="3618" y="1064"/>
                    <a:pt x="3314" y="700"/>
                    <a:pt x="2949" y="456"/>
                  </a:cubicBezTo>
                  <a:cubicBezTo>
                    <a:pt x="2889" y="396"/>
                    <a:pt x="2858" y="365"/>
                    <a:pt x="2797" y="335"/>
                  </a:cubicBezTo>
                  <a:cubicBezTo>
                    <a:pt x="2499" y="102"/>
                    <a:pt x="2184" y="0"/>
                    <a:pt x="1878" y="0"/>
                  </a:cubicBezTo>
                  <a:close/>
                </a:path>
              </a:pathLst>
            </a:custGeom>
            <a:solidFill>
              <a:srgbClr val="D14F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533;p25">
              <a:extLst>
                <a:ext uri="{FF2B5EF4-FFF2-40B4-BE49-F238E27FC236}">
                  <a16:creationId xmlns:a16="http://schemas.microsoft.com/office/drawing/2014/main" id="{74E2DC48-F48A-424E-82DC-574CEEEABE8A}"/>
                </a:ext>
              </a:extLst>
            </p:cNvPr>
            <p:cNvSpPr/>
            <p:nvPr/>
          </p:nvSpPr>
          <p:spPr>
            <a:xfrm>
              <a:off x="6920247" y="2534714"/>
              <a:ext cx="280423" cy="444335"/>
            </a:xfrm>
            <a:custGeom>
              <a:avLst/>
              <a:gdLst/>
              <a:ahLst/>
              <a:cxnLst/>
              <a:rect l="l" t="t" r="r" b="b"/>
              <a:pathLst>
                <a:path w="5502" h="8718" extrusionOk="0">
                  <a:moveTo>
                    <a:pt x="3604" y="0"/>
                  </a:moveTo>
                  <a:cubicBezTo>
                    <a:pt x="3523" y="0"/>
                    <a:pt x="3442" y="27"/>
                    <a:pt x="3374" y="86"/>
                  </a:cubicBezTo>
                  <a:cubicBezTo>
                    <a:pt x="2219" y="1180"/>
                    <a:pt x="1094" y="2305"/>
                    <a:pt x="122" y="3551"/>
                  </a:cubicBezTo>
                  <a:cubicBezTo>
                    <a:pt x="31" y="3703"/>
                    <a:pt x="0" y="3915"/>
                    <a:pt x="31" y="4067"/>
                  </a:cubicBezTo>
                  <a:cubicBezTo>
                    <a:pt x="31" y="4128"/>
                    <a:pt x="91" y="4311"/>
                    <a:pt x="122" y="4402"/>
                  </a:cubicBezTo>
                  <a:cubicBezTo>
                    <a:pt x="243" y="4827"/>
                    <a:pt x="608" y="5952"/>
                    <a:pt x="639" y="5982"/>
                  </a:cubicBezTo>
                  <a:cubicBezTo>
                    <a:pt x="882" y="6955"/>
                    <a:pt x="1216" y="7593"/>
                    <a:pt x="1672" y="8292"/>
                  </a:cubicBezTo>
                  <a:cubicBezTo>
                    <a:pt x="1824" y="8475"/>
                    <a:pt x="2037" y="8688"/>
                    <a:pt x="2310" y="8718"/>
                  </a:cubicBezTo>
                  <a:cubicBezTo>
                    <a:pt x="2857" y="8718"/>
                    <a:pt x="3344" y="8323"/>
                    <a:pt x="3739" y="7928"/>
                  </a:cubicBezTo>
                  <a:cubicBezTo>
                    <a:pt x="4134" y="7533"/>
                    <a:pt x="4195" y="6955"/>
                    <a:pt x="4377" y="6408"/>
                  </a:cubicBezTo>
                  <a:cubicBezTo>
                    <a:pt x="4742" y="5253"/>
                    <a:pt x="5107" y="4067"/>
                    <a:pt x="5411" y="2882"/>
                  </a:cubicBezTo>
                  <a:cubicBezTo>
                    <a:pt x="5502" y="2244"/>
                    <a:pt x="5259" y="2122"/>
                    <a:pt x="4894" y="1666"/>
                  </a:cubicBezTo>
                  <a:cubicBezTo>
                    <a:pt x="4590" y="1332"/>
                    <a:pt x="4316" y="997"/>
                    <a:pt x="4043" y="633"/>
                  </a:cubicBezTo>
                  <a:cubicBezTo>
                    <a:pt x="4012" y="602"/>
                    <a:pt x="3982" y="572"/>
                    <a:pt x="3952" y="542"/>
                  </a:cubicBezTo>
                  <a:cubicBezTo>
                    <a:pt x="3952" y="481"/>
                    <a:pt x="3982" y="450"/>
                    <a:pt x="3982" y="420"/>
                  </a:cubicBezTo>
                  <a:cubicBezTo>
                    <a:pt x="4026" y="178"/>
                    <a:pt x="3816" y="0"/>
                    <a:pt x="36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534;p25">
              <a:extLst>
                <a:ext uri="{FF2B5EF4-FFF2-40B4-BE49-F238E27FC236}">
                  <a16:creationId xmlns:a16="http://schemas.microsoft.com/office/drawing/2014/main" id="{49CB709D-611F-4686-8169-E605C6241324}"/>
                </a:ext>
              </a:extLst>
            </p:cNvPr>
            <p:cNvSpPr/>
            <p:nvPr/>
          </p:nvSpPr>
          <p:spPr>
            <a:xfrm>
              <a:off x="7230079" y="2745568"/>
              <a:ext cx="489288" cy="314164"/>
            </a:xfrm>
            <a:custGeom>
              <a:avLst/>
              <a:gdLst/>
              <a:ahLst/>
              <a:cxnLst/>
              <a:rect l="l" t="t" r="r" b="b"/>
              <a:pathLst>
                <a:path w="9600" h="6164" extrusionOk="0">
                  <a:moveTo>
                    <a:pt x="905" y="0"/>
                  </a:moveTo>
                  <a:cubicBezTo>
                    <a:pt x="723" y="0"/>
                    <a:pt x="534" y="124"/>
                    <a:pt x="517" y="356"/>
                  </a:cubicBezTo>
                  <a:cubicBezTo>
                    <a:pt x="396" y="842"/>
                    <a:pt x="304" y="1329"/>
                    <a:pt x="244" y="1815"/>
                  </a:cubicBezTo>
                  <a:cubicBezTo>
                    <a:pt x="213" y="1876"/>
                    <a:pt x="213" y="1937"/>
                    <a:pt x="213" y="1967"/>
                  </a:cubicBezTo>
                  <a:cubicBezTo>
                    <a:pt x="122" y="2423"/>
                    <a:pt x="61" y="2879"/>
                    <a:pt x="0" y="3335"/>
                  </a:cubicBezTo>
                  <a:lnTo>
                    <a:pt x="0" y="3365"/>
                  </a:lnTo>
                  <a:cubicBezTo>
                    <a:pt x="0" y="3426"/>
                    <a:pt x="0" y="3487"/>
                    <a:pt x="0" y="3548"/>
                  </a:cubicBezTo>
                  <a:cubicBezTo>
                    <a:pt x="0" y="3608"/>
                    <a:pt x="0" y="3669"/>
                    <a:pt x="0" y="3730"/>
                  </a:cubicBezTo>
                  <a:cubicBezTo>
                    <a:pt x="0" y="3760"/>
                    <a:pt x="0" y="3760"/>
                    <a:pt x="0" y="3760"/>
                  </a:cubicBezTo>
                  <a:cubicBezTo>
                    <a:pt x="0" y="3821"/>
                    <a:pt x="31" y="3882"/>
                    <a:pt x="61" y="3912"/>
                  </a:cubicBezTo>
                  <a:cubicBezTo>
                    <a:pt x="61" y="4003"/>
                    <a:pt x="61" y="4064"/>
                    <a:pt x="92" y="4125"/>
                  </a:cubicBezTo>
                  <a:cubicBezTo>
                    <a:pt x="178" y="4297"/>
                    <a:pt x="310" y="4378"/>
                    <a:pt x="444" y="4378"/>
                  </a:cubicBezTo>
                  <a:cubicBezTo>
                    <a:pt x="499" y="4378"/>
                    <a:pt x="555" y="4364"/>
                    <a:pt x="608" y="4338"/>
                  </a:cubicBezTo>
                  <a:cubicBezTo>
                    <a:pt x="608" y="4338"/>
                    <a:pt x="639" y="4368"/>
                    <a:pt x="639" y="4368"/>
                  </a:cubicBezTo>
                  <a:cubicBezTo>
                    <a:pt x="669" y="4672"/>
                    <a:pt x="851" y="4946"/>
                    <a:pt x="1247" y="5128"/>
                  </a:cubicBezTo>
                  <a:cubicBezTo>
                    <a:pt x="1643" y="5313"/>
                    <a:pt x="5805" y="6164"/>
                    <a:pt x="7067" y="6164"/>
                  </a:cubicBezTo>
                  <a:cubicBezTo>
                    <a:pt x="7257" y="6164"/>
                    <a:pt x="7381" y="6145"/>
                    <a:pt x="7417" y="6101"/>
                  </a:cubicBezTo>
                  <a:cubicBezTo>
                    <a:pt x="8207" y="4672"/>
                    <a:pt x="8602" y="2727"/>
                    <a:pt x="9362" y="1511"/>
                  </a:cubicBezTo>
                  <a:cubicBezTo>
                    <a:pt x="9423" y="1359"/>
                    <a:pt x="9545" y="1207"/>
                    <a:pt x="9575" y="1025"/>
                  </a:cubicBezTo>
                  <a:cubicBezTo>
                    <a:pt x="9599" y="805"/>
                    <a:pt x="9409" y="625"/>
                    <a:pt x="9191" y="625"/>
                  </a:cubicBezTo>
                  <a:cubicBezTo>
                    <a:pt x="9137" y="625"/>
                    <a:pt x="9082" y="636"/>
                    <a:pt x="9028" y="660"/>
                  </a:cubicBezTo>
                  <a:cubicBezTo>
                    <a:pt x="8846" y="751"/>
                    <a:pt x="8967" y="721"/>
                    <a:pt x="8663" y="842"/>
                  </a:cubicBezTo>
                  <a:cubicBezTo>
                    <a:pt x="8359" y="903"/>
                    <a:pt x="8086" y="964"/>
                    <a:pt x="7782" y="1055"/>
                  </a:cubicBezTo>
                  <a:cubicBezTo>
                    <a:pt x="7569" y="1085"/>
                    <a:pt x="7295" y="1116"/>
                    <a:pt x="7083" y="1207"/>
                  </a:cubicBezTo>
                  <a:cubicBezTo>
                    <a:pt x="6839" y="1298"/>
                    <a:pt x="6839" y="1541"/>
                    <a:pt x="6718" y="1724"/>
                  </a:cubicBezTo>
                  <a:cubicBezTo>
                    <a:pt x="6718" y="1754"/>
                    <a:pt x="6687" y="1785"/>
                    <a:pt x="6687" y="1785"/>
                  </a:cubicBezTo>
                  <a:cubicBezTo>
                    <a:pt x="6444" y="2119"/>
                    <a:pt x="6201" y="2241"/>
                    <a:pt x="5563" y="2484"/>
                  </a:cubicBezTo>
                  <a:cubicBezTo>
                    <a:pt x="5262" y="2570"/>
                    <a:pt x="4976" y="2656"/>
                    <a:pt x="4630" y="2656"/>
                  </a:cubicBezTo>
                  <a:cubicBezTo>
                    <a:pt x="4487" y="2656"/>
                    <a:pt x="4334" y="2641"/>
                    <a:pt x="4165" y="2605"/>
                  </a:cubicBezTo>
                  <a:cubicBezTo>
                    <a:pt x="4043" y="2544"/>
                    <a:pt x="3830" y="2423"/>
                    <a:pt x="3617" y="2271"/>
                  </a:cubicBezTo>
                  <a:cubicBezTo>
                    <a:pt x="3617" y="2180"/>
                    <a:pt x="3587" y="2119"/>
                    <a:pt x="3557" y="2028"/>
                  </a:cubicBezTo>
                  <a:cubicBezTo>
                    <a:pt x="3506" y="1875"/>
                    <a:pt x="3370" y="1808"/>
                    <a:pt x="3237" y="1808"/>
                  </a:cubicBezTo>
                  <a:cubicBezTo>
                    <a:pt x="3212" y="1808"/>
                    <a:pt x="3186" y="1810"/>
                    <a:pt x="3162" y="1815"/>
                  </a:cubicBezTo>
                  <a:cubicBezTo>
                    <a:pt x="3101" y="1754"/>
                    <a:pt x="3070" y="1693"/>
                    <a:pt x="3040" y="1633"/>
                  </a:cubicBezTo>
                  <a:cubicBezTo>
                    <a:pt x="3010" y="1511"/>
                    <a:pt x="2918" y="1359"/>
                    <a:pt x="2858" y="1268"/>
                  </a:cubicBezTo>
                  <a:cubicBezTo>
                    <a:pt x="2827" y="1237"/>
                    <a:pt x="2827" y="1207"/>
                    <a:pt x="2827" y="1146"/>
                  </a:cubicBezTo>
                  <a:cubicBezTo>
                    <a:pt x="2675" y="873"/>
                    <a:pt x="2341" y="751"/>
                    <a:pt x="2098" y="599"/>
                  </a:cubicBezTo>
                  <a:cubicBezTo>
                    <a:pt x="1935" y="506"/>
                    <a:pt x="1808" y="467"/>
                    <a:pt x="1703" y="467"/>
                  </a:cubicBezTo>
                  <a:cubicBezTo>
                    <a:pt x="1670" y="467"/>
                    <a:pt x="1640" y="470"/>
                    <a:pt x="1611" y="478"/>
                  </a:cubicBezTo>
                  <a:cubicBezTo>
                    <a:pt x="1545" y="433"/>
                    <a:pt x="1462" y="405"/>
                    <a:pt x="1374" y="405"/>
                  </a:cubicBezTo>
                  <a:cubicBezTo>
                    <a:pt x="1342" y="405"/>
                    <a:pt x="1310" y="409"/>
                    <a:pt x="1277" y="417"/>
                  </a:cubicBezTo>
                  <a:cubicBezTo>
                    <a:pt x="1277" y="356"/>
                    <a:pt x="1277" y="326"/>
                    <a:pt x="1247" y="265"/>
                  </a:cubicBezTo>
                  <a:cubicBezTo>
                    <a:pt x="1205" y="85"/>
                    <a:pt x="1057" y="0"/>
                    <a:pt x="9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535;p25">
              <a:extLst>
                <a:ext uri="{FF2B5EF4-FFF2-40B4-BE49-F238E27FC236}">
                  <a16:creationId xmlns:a16="http://schemas.microsoft.com/office/drawing/2014/main" id="{3FABBDAA-051E-401B-B604-164055F7FFD9}"/>
                </a:ext>
              </a:extLst>
            </p:cNvPr>
            <p:cNvSpPr/>
            <p:nvPr/>
          </p:nvSpPr>
          <p:spPr>
            <a:xfrm>
              <a:off x="7708767" y="2641339"/>
              <a:ext cx="407485" cy="569154"/>
            </a:xfrm>
            <a:custGeom>
              <a:avLst/>
              <a:gdLst/>
              <a:ahLst/>
              <a:cxnLst/>
              <a:rect l="l" t="t" r="r" b="b"/>
              <a:pathLst>
                <a:path w="7995" h="11167" extrusionOk="0">
                  <a:moveTo>
                    <a:pt x="3315" y="1"/>
                  </a:moveTo>
                  <a:cubicBezTo>
                    <a:pt x="3204" y="1"/>
                    <a:pt x="3093" y="48"/>
                    <a:pt x="3010" y="152"/>
                  </a:cubicBezTo>
                  <a:cubicBezTo>
                    <a:pt x="2827" y="304"/>
                    <a:pt x="2767" y="486"/>
                    <a:pt x="2493" y="912"/>
                  </a:cubicBezTo>
                  <a:cubicBezTo>
                    <a:pt x="2478" y="927"/>
                    <a:pt x="2464" y="942"/>
                    <a:pt x="2454" y="955"/>
                  </a:cubicBezTo>
                  <a:lnTo>
                    <a:pt x="2454" y="955"/>
                  </a:lnTo>
                  <a:cubicBezTo>
                    <a:pt x="2456" y="951"/>
                    <a:pt x="2459" y="947"/>
                    <a:pt x="2463" y="942"/>
                  </a:cubicBezTo>
                  <a:lnTo>
                    <a:pt x="2463" y="942"/>
                  </a:lnTo>
                  <a:cubicBezTo>
                    <a:pt x="2432" y="972"/>
                    <a:pt x="2402" y="1033"/>
                    <a:pt x="2372" y="1064"/>
                  </a:cubicBezTo>
                  <a:cubicBezTo>
                    <a:pt x="2311" y="1185"/>
                    <a:pt x="2220" y="1276"/>
                    <a:pt x="2159" y="1368"/>
                  </a:cubicBezTo>
                  <a:cubicBezTo>
                    <a:pt x="2161" y="1363"/>
                    <a:pt x="2161" y="1361"/>
                    <a:pt x="2160" y="1361"/>
                  </a:cubicBezTo>
                  <a:lnTo>
                    <a:pt x="2160" y="1361"/>
                  </a:lnTo>
                  <a:cubicBezTo>
                    <a:pt x="2144" y="1361"/>
                    <a:pt x="1883" y="1678"/>
                    <a:pt x="1855" y="1763"/>
                  </a:cubicBezTo>
                  <a:cubicBezTo>
                    <a:pt x="1824" y="1854"/>
                    <a:pt x="1885" y="1945"/>
                    <a:pt x="1946" y="2006"/>
                  </a:cubicBezTo>
                  <a:cubicBezTo>
                    <a:pt x="1916" y="2462"/>
                    <a:pt x="1855" y="2887"/>
                    <a:pt x="1764" y="3313"/>
                  </a:cubicBezTo>
                  <a:cubicBezTo>
                    <a:pt x="1672" y="3465"/>
                    <a:pt x="1703" y="3647"/>
                    <a:pt x="1642" y="3799"/>
                  </a:cubicBezTo>
                  <a:cubicBezTo>
                    <a:pt x="1520" y="4346"/>
                    <a:pt x="1460" y="4559"/>
                    <a:pt x="1368" y="4954"/>
                  </a:cubicBezTo>
                  <a:cubicBezTo>
                    <a:pt x="1065" y="6079"/>
                    <a:pt x="700" y="7264"/>
                    <a:pt x="426" y="8298"/>
                  </a:cubicBezTo>
                  <a:cubicBezTo>
                    <a:pt x="305" y="8754"/>
                    <a:pt x="1" y="9301"/>
                    <a:pt x="335" y="9726"/>
                  </a:cubicBezTo>
                  <a:cubicBezTo>
                    <a:pt x="669" y="10182"/>
                    <a:pt x="1065" y="10638"/>
                    <a:pt x="1551" y="10942"/>
                  </a:cubicBezTo>
                  <a:cubicBezTo>
                    <a:pt x="1719" y="11073"/>
                    <a:pt x="1876" y="11135"/>
                    <a:pt x="2028" y="11135"/>
                  </a:cubicBezTo>
                  <a:cubicBezTo>
                    <a:pt x="2123" y="11135"/>
                    <a:pt x="2217" y="11111"/>
                    <a:pt x="2311" y="11064"/>
                  </a:cubicBezTo>
                  <a:cubicBezTo>
                    <a:pt x="2379" y="11132"/>
                    <a:pt x="2465" y="11166"/>
                    <a:pt x="2542" y="11166"/>
                  </a:cubicBezTo>
                  <a:cubicBezTo>
                    <a:pt x="2567" y="11166"/>
                    <a:pt x="2592" y="11163"/>
                    <a:pt x="2615" y="11155"/>
                  </a:cubicBezTo>
                  <a:cubicBezTo>
                    <a:pt x="2767" y="11155"/>
                    <a:pt x="2858" y="11033"/>
                    <a:pt x="2949" y="10973"/>
                  </a:cubicBezTo>
                  <a:cubicBezTo>
                    <a:pt x="3982" y="10182"/>
                    <a:pt x="4682" y="9149"/>
                    <a:pt x="5593" y="8024"/>
                  </a:cubicBezTo>
                  <a:cubicBezTo>
                    <a:pt x="6049" y="7386"/>
                    <a:pt x="6505" y="6778"/>
                    <a:pt x="6931" y="6140"/>
                  </a:cubicBezTo>
                  <a:cubicBezTo>
                    <a:pt x="7448" y="5471"/>
                    <a:pt x="7995" y="4589"/>
                    <a:pt x="7356" y="3799"/>
                  </a:cubicBezTo>
                  <a:cubicBezTo>
                    <a:pt x="7356" y="3769"/>
                    <a:pt x="7326" y="3769"/>
                    <a:pt x="7326" y="3738"/>
                  </a:cubicBezTo>
                  <a:lnTo>
                    <a:pt x="7296" y="3738"/>
                  </a:lnTo>
                  <a:cubicBezTo>
                    <a:pt x="7204" y="3526"/>
                    <a:pt x="7052" y="3313"/>
                    <a:pt x="6900" y="3161"/>
                  </a:cubicBezTo>
                  <a:cubicBezTo>
                    <a:pt x="6445" y="2735"/>
                    <a:pt x="6323" y="2705"/>
                    <a:pt x="5958" y="2249"/>
                  </a:cubicBezTo>
                  <a:cubicBezTo>
                    <a:pt x="5685" y="1884"/>
                    <a:pt x="5350" y="1550"/>
                    <a:pt x="5077" y="1155"/>
                  </a:cubicBezTo>
                  <a:cubicBezTo>
                    <a:pt x="4894" y="851"/>
                    <a:pt x="4834" y="456"/>
                    <a:pt x="4530" y="304"/>
                  </a:cubicBezTo>
                  <a:cubicBezTo>
                    <a:pt x="4470" y="268"/>
                    <a:pt x="4410" y="256"/>
                    <a:pt x="4353" y="256"/>
                  </a:cubicBezTo>
                  <a:cubicBezTo>
                    <a:pt x="4263" y="256"/>
                    <a:pt x="4178" y="285"/>
                    <a:pt x="4104" y="304"/>
                  </a:cubicBezTo>
                  <a:cubicBezTo>
                    <a:pt x="4043" y="334"/>
                    <a:pt x="3982" y="334"/>
                    <a:pt x="3922" y="364"/>
                  </a:cubicBezTo>
                  <a:cubicBezTo>
                    <a:pt x="3891" y="364"/>
                    <a:pt x="3861" y="334"/>
                    <a:pt x="3831" y="334"/>
                  </a:cubicBezTo>
                  <a:cubicBezTo>
                    <a:pt x="3800" y="334"/>
                    <a:pt x="3800" y="334"/>
                    <a:pt x="3770" y="304"/>
                  </a:cubicBezTo>
                  <a:cubicBezTo>
                    <a:pt x="3679" y="213"/>
                    <a:pt x="3618" y="91"/>
                    <a:pt x="3466" y="30"/>
                  </a:cubicBezTo>
                  <a:cubicBezTo>
                    <a:pt x="3418" y="11"/>
                    <a:pt x="3366" y="1"/>
                    <a:pt x="33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536;p25">
              <a:extLst>
                <a:ext uri="{FF2B5EF4-FFF2-40B4-BE49-F238E27FC236}">
                  <a16:creationId xmlns:a16="http://schemas.microsoft.com/office/drawing/2014/main" id="{FA6B5664-0335-4C10-9667-455C39511A08}"/>
                </a:ext>
              </a:extLst>
            </p:cNvPr>
            <p:cNvSpPr/>
            <p:nvPr/>
          </p:nvSpPr>
          <p:spPr>
            <a:xfrm>
              <a:off x="7006994" y="4187395"/>
              <a:ext cx="51" cy="4689"/>
            </a:xfrm>
            <a:custGeom>
              <a:avLst/>
              <a:gdLst/>
              <a:ahLst/>
              <a:cxnLst/>
              <a:rect l="l" t="t" r="r" b="b"/>
              <a:pathLst>
                <a:path w="1" h="92" extrusionOk="0">
                  <a:moveTo>
                    <a:pt x="0" y="31"/>
                  </a:moveTo>
                  <a:cubicBezTo>
                    <a:pt x="0" y="31"/>
                    <a:pt x="0" y="1"/>
                    <a:pt x="0" y="1"/>
                  </a:cubicBezTo>
                  <a:cubicBezTo>
                    <a:pt x="0" y="1"/>
                    <a:pt x="0" y="31"/>
                    <a:pt x="0" y="92"/>
                  </a:cubicBezTo>
                  <a:cubicBezTo>
                    <a:pt x="0" y="61"/>
                    <a:pt x="0" y="61"/>
                    <a:pt x="0" y="61"/>
                  </a:cubicBezTo>
                  <a:cubicBezTo>
                    <a:pt x="0" y="61"/>
                    <a:pt x="0" y="31"/>
                    <a:pt x="0" y="31"/>
                  </a:cubicBezTo>
                  <a:close/>
                </a:path>
              </a:pathLst>
            </a:custGeom>
            <a:solidFill>
              <a:srgbClr val="FA8C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537;p25">
              <a:extLst>
                <a:ext uri="{FF2B5EF4-FFF2-40B4-BE49-F238E27FC236}">
                  <a16:creationId xmlns:a16="http://schemas.microsoft.com/office/drawing/2014/main" id="{38CD43B3-E5CA-473A-994A-75B1C9B93507}"/>
                </a:ext>
              </a:extLst>
            </p:cNvPr>
            <p:cNvSpPr/>
            <p:nvPr/>
          </p:nvSpPr>
          <p:spPr>
            <a:xfrm>
              <a:off x="6514341" y="3860539"/>
              <a:ext cx="1580" cy="1580"/>
            </a:xfrm>
            <a:custGeom>
              <a:avLst/>
              <a:gdLst/>
              <a:ahLst/>
              <a:cxnLst/>
              <a:rect l="l" t="t" r="r" b="b"/>
              <a:pathLst>
                <a:path w="31" h="31" extrusionOk="0">
                  <a:moveTo>
                    <a:pt x="1" y="0"/>
                  </a:moveTo>
                  <a:lnTo>
                    <a:pt x="31" y="30"/>
                  </a:lnTo>
                  <a:cubicBezTo>
                    <a:pt x="31" y="0"/>
                    <a:pt x="31" y="0"/>
                    <a:pt x="1" y="0"/>
                  </a:cubicBezTo>
                  <a:close/>
                </a:path>
              </a:pathLst>
            </a:custGeom>
            <a:solidFill>
              <a:srgbClr val="FA8C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538;p25">
              <a:extLst>
                <a:ext uri="{FF2B5EF4-FFF2-40B4-BE49-F238E27FC236}">
                  <a16:creationId xmlns:a16="http://schemas.microsoft.com/office/drawing/2014/main" id="{99D94FBC-F79A-44AA-A2F8-9816D1DFA762}"/>
                </a:ext>
              </a:extLst>
            </p:cNvPr>
            <p:cNvSpPr/>
            <p:nvPr/>
          </p:nvSpPr>
          <p:spPr>
            <a:xfrm>
              <a:off x="6450835" y="2686751"/>
              <a:ext cx="1402065" cy="1610012"/>
            </a:xfrm>
            <a:custGeom>
              <a:avLst/>
              <a:gdLst/>
              <a:ahLst/>
              <a:cxnLst/>
              <a:rect l="l" t="t" r="r" b="b"/>
              <a:pathLst>
                <a:path w="27509" h="31589" extrusionOk="0">
                  <a:moveTo>
                    <a:pt x="26110" y="1419"/>
                  </a:moveTo>
                  <a:cubicBezTo>
                    <a:pt x="26110" y="1480"/>
                    <a:pt x="26080" y="1571"/>
                    <a:pt x="26080" y="1632"/>
                  </a:cubicBezTo>
                  <a:cubicBezTo>
                    <a:pt x="26019" y="1571"/>
                    <a:pt x="25989" y="1540"/>
                    <a:pt x="25928" y="1510"/>
                  </a:cubicBezTo>
                  <a:cubicBezTo>
                    <a:pt x="25989" y="1480"/>
                    <a:pt x="26049" y="1449"/>
                    <a:pt x="26110" y="1419"/>
                  </a:cubicBezTo>
                  <a:close/>
                  <a:moveTo>
                    <a:pt x="12797" y="6161"/>
                  </a:moveTo>
                  <a:cubicBezTo>
                    <a:pt x="12767" y="6221"/>
                    <a:pt x="12736" y="6282"/>
                    <a:pt x="12736" y="6343"/>
                  </a:cubicBezTo>
                  <a:cubicBezTo>
                    <a:pt x="12706" y="6343"/>
                    <a:pt x="12675" y="6312"/>
                    <a:pt x="12615" y="6312"/>
                  </a:cubicBezTo>
                  <a:cubicBezTo>
                    <a:pt x="12645" y="6282"/>
                    <a:pt x="12645" y="6252"/>
                    <a:pt x="12645" y="6252"/>
                  </a:cubicBezTo>
                  <a:cubicBezTo>
                    <a:pt x="12675" y="6221"/>
                    <a:pt x="12706" y="6221"/>
                    <a:pt x="12736" y="6191"/>
                  </a:cubicBezTo>
                  <a:cubicBezTo>
                    <a:pt x="12767" y="6191"/>
                    <a:pt x="12767" y="6161"/>
                    <a:pt x="12797" y="6161"/>
                  </a:cubicBezTo>
                  <a:close/>
                  <a:moveTo>
                    <a:pt x="14771" y="0"/>
                  </a:moveTo>
                  <a:cubicBezTo>
                    <a:pt x="14464" y="0"/>
                    <a:pt x="14393" y="375"/>
                    <a:pt x="14469" y="477"/>
                  </a:cubicBezTo>
                  <a:cubicBezTo>
                    <a:pt x="14469" y="477"/>
                    <a:pt x="14469" y="507"/>
                    <a:pt x="14469" y="537"/>
                  </a:cubicBezTo>
                  <a:lnTo>
                    <a:pt x="14469" y="598"/>
                  </a:lnTo>
                  <a:cubicBezTo>
                    <a:pt x="14469" y="659"/>
                    <a:pt x="14469" y="841"/>
                    <a:pt x="14438" y="963"/>
                  </a:cubicBezTo>
                  <a:cubicBezTo>
                    <a:pt x="14347" y="1328"/>
                    <a:pt x="14134" y="2088"/>
                    <a:pt x="13982" y="2665"/>
                  </a:cubicBezTo>
                  <a:cubicBezTo>
                    <a:pt x="13952" y="2756"/>
                    <a:pt x="13922" y="2878"/>
                    <a:pt x="13922" y="2969"/>
                  </a:cubicBezTo>
                  <a:cubicBezTo>
                    <a:pt x="13648" y="3607"/>
                    <a:pt x="13405" y="4276"/>
                    <a:pt x="13162" y="4945"/>
                  </a:cubicBezTo>
                  <a:cubicBezTo>
                    <a:pt x="13101" y="4975"/>
                    <a:pt x="13070" y="4975"/>
                    <a:pt x="13010" y="5005"/>
                  </a:cubicBezTo>
                  <a:lnTo>
                    <a:pt x="12979" y="5005"/>
                  </a:lnTo>
                  <a:cubicBezTo>
                    <a:pt x="12911" y="5005"/>
                    <a:pt x="12757" y="5108"/>
                    <a:pt x="12761" y="5108"/>
                  </a:cubicBezTo>
                  <a:cubicBezTo>
                    <a:pt x="12762" y="5108"/>
                    <a:pt x="12771" y="5103"/>
                    <a:pt x="12791" y="5090"/>
                  </a:cubicBezTo>
                  <a:lnTo>
                    <a:pt x="12791" y="5090"/>
                  </a:lnTo>
                  <a:cubicBezTo>
                    <a:pt x="12752" y="5122"/>
                    <a:pt x="12723" y="5164"/>
                    <a:pt x="12675" y="5188"/>
                  </a:cubicBezTo>
                  <a:cubicBezTo>
                    <a:pt x="12523" y="5249"/>
                    <a:pt x="12402" y="5340"/>
                    <a:pt x="12311" y="5431"/>
                  </a:cubicBezTo>
                  <a:cubicBezTo>
                    <a:pt x="12250" y="5492"/>
                    <a:pt x="12219" y="5583"/>
                    <a:pt x="12219" y="5644"/>
                  </a:cubicBezTo>
                  <a:cubicBezTo>
                    <a:pt x="12098" y="5705"/>
                    <a:pt x="11976" y="5735"/>
                    <a:pt x="11915" y="5765"/>
                  </a:cubicBezTo>
                  <a:cubicBezTo>
                    <a:pt x="11794" y="5765"/>
                    <a:pt x="11642" y="5765"/>
                    <a:pt x="11520" y="5857"/>
                  </a:cubicBezTo>
                  <a:cubicBezTo>
                    <a:pt x="11368" y="6039"/>
                    <a:pt x="11308" y="6282"/>
                    <a:pt x="11308" y="6495"/>
                  </a:cubicBezTo>
                  <a:cubicBezTo>
                    <a:pt x="11216" y="6556"/>
                    <a:pt x="11156" y="6647"/>
                    <a:pt x="11156" y="6738"/>
                  </a:cubicBezTo>
                  <a:cubicBezTo>
                    <a:pt x="11095" y="7164"/>
                    <a:pt x="10973" y="7589"/>
                    <a:pt x="10852" y="8015"/>
                  </a:cubicBezTo>
                  <a:lnTo>
                    <a:pt x="10821" y="8015"/>
                  </a:lnTo>
                  <a:cubicBezTo>
                    <a:pt x="10335" y="8805"/>
                    <a:pt x="9818" y="9747"/>
                    <a:pt x="9484" y="10294"/>
                  </a:cubicBezTo>
                  <a:cubicBezTo>
                    <a:pt x="9028" y="11054"/>
                    <a:pt x="8542" y="11814"/>
                    <a:pt x="8146" y="12604"/>
                  </a:cubicBezTo>
                  <a:cubicBezTo>
                    <a:pt x="7690" y="13425"/>
                    <a:pt x="6262" y="15796"/>
                    <a:pt x="5289" y="17133"/>
                  </a:cubicBezTo>
                  <a:cubicBezTo>
                    <a:pt x="3830" y="19079"/>
                    <a:pt x="2341" y="20386"/>
                    <a:pt x="851" y="22301"/>
                  </a:cubicBezTo>
                  <a:cubicBezTo>
                    <a:pt x="0" y="23212"/>
                    <a:pt x="699" y="23486"/>
                    <a:pt x="1125" y="23912"/>
                  </a:cubicBezTo>
                  <a:cubicBezTo>
                    <a:pt x="1642" y="24428"/>
                    <a:pt x="1824" y="24580"/>
                    <a:pt x="2341" y="25067"/>
                  </a:cubicBezTo>
                  <a:cubicBezTo>
                    <a:pt x="2797" y="25431"/>
                    <a:pt x="3617" y="25978"/>
                    <a:pt x="3800" y="26191"/>
                  </a:cubicBezTo>
                  <a:cubicBezTo>
                    <a:pt x="4225" y="26647"/>
                    <a:pt x="4742" y="26921"/>
                    <a:pt x="5076" y="27103"/>
                  </a:cubicBezTo>
                  <a:cubicBezTo>
                    <a:pt x="5554" y="27395"/>
                    <a:pt x="6102" y="27733"/>
                    <a:pt x="6678" y="27733"/>
                  </a:cubicBezTo>
                  <a:cubicBezTo>
                    <a:pt x="6762" y="27733"/>
                    <a:pt x="6846" y="27726"/>
                    <a:pt x="6931" y="27711"/>
                  </a:cubicBezTo>
                  <a:cubicBezTo>
                    <a:pt x="7387" y="27589"/>
                    <a:pt x="7630" y="27164"/>
                    <a:pt x="7903" y="26830"/>
                  </a:cubicBezTo>
                  <a:cubicBezTo>
                    <a:pt x="8572" y="26070"/>
                    <a:pt x="9180" y="25249"/>
                    <a:pt x="9788" y="24398"/>
                  </a:cubicBezTo>
                  <a:cubicBezTo>
                    <a:pt x="10304" y="23699"/>
                    <a:pt x="10852" y="23000"/>
                    <a:pt x="11399" y="22301"/>
                  </a:cubicBezTo>
                  <a:cubicBezTo>
                    <a:pt x="11612" y="21997"/>
                    <a:pt x="11855" y="21693"/>
                    <a:pt x="12037" y="21389"/>
                  </a:cubicBezTo>
                  <a:cubicBezTo>
                    <a:pt x="12067" y="21328"/>
                    <a:pt x="12098" y="21298"/>
                    <a:pt x="12098" y="21267"/>
                  </a:cubicBezTo>
                  <a:cubicBezTo>
                    <a:pt x="12402" y="21449"/>
                    <a:pt x="12736" y="21632"/>
                    <a:pt x="13162" y="21814"/>
                  </a:cubicBezTo>
                  <a:cubicBezTo>
                    <a:pt x="13709" y="22057"/>
                    <a:pt x="13770" y="22027"/>
                    <a:pt x="13952" y="22209"/>
                  </a:cubicBezTo>
                  <a:cubicBezTo>
                    <a:pt x="13770" y="22665"/>
                    <a:pt x="13101" y="23942"/>
                    <a:pt x="12736" y="24671"/>
                  </a:cubicBezTo>
                  <a:cubicBezTo>
                    <a:pt x="12493" y="25279"/>
                    <a:pt x="12250" y="25887"/>
                    <a:pt x="12007" y="26495"/>
                  </a:cubicBezTo>
                  <a:cubicBezTo>
                    <a:pt x="11763" y="27194"/>
                    <a:pt x="11490" y="27893"/>
                    <a:pt x="11216" y="28562"/>
                  </a:cubicBezTo>
                  <a:cubicBezTo>
                    <a:pt x="11095" y="28866"/>
                    <a:pt x="11004" y="29140"/>
                    <a:pt x="10912" y="29444"/>
                  </a:cubicBezTo>
                  <a:cubicBezTo>
                    <a:pt x="10912" y="29444"/>
                    <a:pt x="10912" y="29444"/>
                    <a:pt x="10912" y="29474"/>
                  </a:cubicBezTo>
                  <a:cubicBezTo>
                    <a:pt x="10912" y="29474"/>
                    <a:pt x="10912" y="29504"/>
                    <a:pt x="10912" y="29504"/>
                  </a:cubicBezTo>
                  <a:cubicBezTo>
                    <a:pt x="10852" y="29687"/>
                    <a:pt x="10852" y="29899"/>
                    <a:pt x="10973" y="30051"/>
                  </a:cubicBezTo>
                  <a:cubicBezTo>
                    <a:pt x="11216" y="30477"/>
                    <a:pt x="11703" y="30629"/>
                    <a:pt x="12159" y="30751"/>
                  </a:cubicBezTo>
                  <a:cubicBezTo>
                    <a:pt x="12402" y="30872"/>
                    <a:pt x="12615" y="30994"/>
                    <a:pt x="12827" y="31085"/>
                  </a:cubicBezTo>
                  <a:cubicBezTo>
                    <a:pt x="13131" y="31206"/>
                    <a:pt x="13466" y="31206"/>
                    <a:pt x="13770" y="31237"/>
                  </a:cubicBezTo>
                  <a:cubicBezTo>
                    <a:pt x="13948" y="31272"/>
                    <a:pt x="14136" y="31287"/>
                    <a:pt x="14323" y="31287"/>
                  </a:cubicBezTo>
                  <a:cubicBezTo>
                    <a:pt x="14455" y="31287"/>
                    <a:pt x="14586" y="31280"/>
                    <a:pt x="14712" y="31267"/>
                  </a:cubicBezTo>
                  <a:cubicBezTo>
                    <a:pt x="14803" y="31298"/>
                    <a:pt x="15107" y="31298"/>
                    <a:pt x="15198" y="31298"/>
                  </a:cubicBezTo>
                  <a:lnTo>
                    <a:pt x="15411" y="31298"/>
                  </a:lnTo>
                  <a:cubicBezTo>
                    <a:pt x="15472" y="31328"/>
                    <a:pt x="15563" y="31358"/>
                    <a:pt x="15624" y="31389"/>
                  </a:cubicBezTo>
                  <a:cubicBezTo>
                    <a:pt x="15654" y="31419"/>
                    <a:pt x="15685" y="31480"/>
                    <a:pt x="15745" y="31510"/>
                  </a:cubicBezTo>
                  <a:cubicBezTo>
                    <a:pt x="15869" y="31572"/>
                    <a:pt x="15947" y="31589"/>
                    <a:pt x="16009" y="31589"/>
                  </a:cubicBezTo>
                  <a:cubicBezTo>
                    <a:pt x="16081" y="31589"/>
                    <a:pt x="16130" y="31566"/>
                    <a:pt x="16202" y="31566"/>
                  </a:cubicBezTo>
                  <a:cubicBezTo>
                    <a:pt x="16220" y="31566"/>
                    <a:pt x="16240" y="31568"/>
                    <a:pt x="16262" y="31571"/>
                  </a:cubicBezTo>
                  <a:cubicBezTo>
                    <a:pt x="16566" y="31541"/>
                    <a:pt x="16900" y="31510"/>
                    <a:pt x="17174" y="31358"/>
                  </a:cubicBezTo>
                  <a:cubicBezTo>
                    <a:pt x="17478" y="31176"/>
                    <a:pt x="17751" y="30903"/>
                    <a:pt x="18055" y="30690"/>
                  </a:cubicBezTo>
                  <a:cubicBezTo>
                    <a:pt x="19393" y="29535"/>
                    <a:pt x="20335" y="27985"/>
                    <a:pt x="21125" y="26404"/>
                  </a:cubicBezTo>
                  <a:cubicBezTo>
                    <a:pt x="22280" y="23881"/>
                    <a:pt x="23648" y="21419"/>
                    <a:pt x="24651" y="18805"/>
                  </a:cubicBezTo>
                  <a:cubicBezTo>
                    <a:pt x="25594" y="16404"/>
                    <a:pt x="26414" y="13942"/>
                    <a:pt x="27083" y="11419"/>
                  </a:cubicBezTo>
                  <a:cubicBezTo>
                    <a:pt x="27083" y="11358"/>
                    <a:pt x="27113" y="11297"/>
                    <a:pt x="27144" y="11237"/>
                  </a:cubicBezTo>
                  <a:cubicBezTo>
                    <a:pt x="27235" y="11206"/>
                    <a:pt x="27296" y="11176"/>
                    <a:pt x="27356" y="11054"/>
                  </a:cubicBezTo>
                  <a:cubicBezTo>
                    <a:pt x="27508" y="10720"/>
                    <a:pt x="27265" y="10629"/>
                    <a:pt x="27053" y="10446"/>
                  </a:cubicBezTo>
                  <a:cubicBezTo>
                    <a:pt x="26931" y="10325"/>
                    <a:pt x="26749" y="10264"/>
                    <a:pt x="26597" y="10234"/>
                  </a:cubicBezTo>
                  <a:lnTo>
                    <a:pt x="26566" y="10234"/>
                  </a:lnTo>
                  <a:cubicBezTo>
                    <a:pt x="26566" y="10203"/>
                    <a:pt x="26566" y="10203"/>
                    <a:pt x="26566" y="10203"/>
                  </a:cubicBezTo>
                  <a:cubicBezTo>
                    <a:pt x="26384" y="10112"/>
                    <a:pt x="26262" y="9990"/>
                    <a:pt x="26110" y="9869"/>
                  </a:cubicBezTo>
                  <a:cubicBezTo>
                    <a:pt x="25928" y="9686"/>
                    <a:pt x="25685" y="9048"/>
                    <a:pt x="25624" y="8805"/>
                  </a:cubicBezTo>
                  <a:cubicBezTo>
                    <a:pt x="25533" y="8440"/>
                    <a:pt x="25472" y="8227"/>
                    <a:pt x="25381" y="7680"/>
                  </a:cubicBezTo>
                  <a:cubicBezTo>
                    <a:pt x="25350" y="7407"/>
                    <a:pt x="25320" y="7042"/>
                    <a:pt x="25107" y="6920"/>
                  </a:cubicBezTo>
                  <a:cubicBezTo>
                    <a:pt x="25502" y="5857"/>
                    <a:pt x="25897" y="4793"/>
                    <a:pt x="26232" y="3698"/>
                  </a:cubicBezTo>
                  <a:cubicBezTo>
                    <a:pt x="26353" y="3060"/>
                    <a:pt x="27417" y="720"/>
                    <a:pt x="26688" y="477"/>
                  </a:cubicBezTo>
                  <a:cubicBezTo>
                    <a:pt x="26642" y="454"/>
                    <a:pt x="26597" y="444"/>
                    <a:pt x="26551" y="444"/>
                  </a:cubicBezTo>
                  <a:cubicBezTo>
                    <a:pt x="26414" y="444"/>
                    <a:pt x="26277" y="530"/>
                    <a:pt x="26141" y="598"/>
                  </a:cubicBezTo>
                  <a:cubicBezTo>
                    <a:pt x="25928" y="659"/>
                    <a:pt x="25685" y="750"/>
                    <a:pt x="25472" y="872"/>
                  </a:cubicBezTo>
                  <a:cubicBezTo>
                    <a:pt x="25290" y="963"/>
                    <a:pt x="25077" y="1054"/>
                    <a:pt x="24925" y="1236"/>
                  </a:cubicBezTo>
                  <a:cubicBezTo>
                    <a:pt x="24712" y="1510"/>
                    <a:pt x="24651" y="1844"/>
                    <a:pt x="24560" y="2179"/>
                  </a:cubicBezTo>
                  <a:cubicBezTo>
                    <a:pt x="24560" y="2209"/>
                    <a:pt x="24530" y="2270"/>
                    <a:pt x="24530" y="2300"/>
                  </a:cubicBezTo>
                  <a:cubicBezTo>
                    <a:pt x="24317" y="2695"/>
                    <a:pt x="24165" y="3091"/>
                    <a:pt x="23983" y="3425"/>
                  </a:cubicBezTo>
                  <a:cubicBezTo>
                    <a:pt x="23435" y="4550"/>
                    <a:pt x="23253" y="4854"/>
                    <a:pt x="22676" y="6009"/>
                  </a:cubicBezTo>
                  <a:cubicBezTo>
                    <a:pt x="22554" y="6282"/>
                    <a:pt x="22372" y="6586"/>
                    <a:pt x="22220" y="6920"/>
                  </a:cubicBezTo>
                  <a:cubicBezTo>
                    <a:pt x="22178" y="6916"/>
                    <a:pt x="22137" y="6914"/>
                    <a:pt x="22095" y="6914"/>
                  </a:cubicBezTo>
                  <a:cubicBezTo>
                    <a:pt x="21833" y="6914"/>
                    <a:pt x="21574" y="6990"/>
                    <a:pt x="21338" y="7042"/>
                  </a:cubicBezTo>
                  <a:cubicBezTo>
                    <a:pt x="21232" y="7057"/>
                    <a:pt x="21133" y="7065"/>
                    <a:pt x="21038" y="7065"/>
                  </a:cubicBezTo>
                  <a:cubicBezTo>
                    <a:pt x="20943" y="7065"/>
                    <a:pt x="20852" y="7057"/>
                    <a:pt x="20761" y="7042"/>
                  </a:cubicBezTo>
                  <a:cubicBezTo>
                    <a:pt x="20244" y="7042"/>
                    <a:pt x="19879" y="6920"/>
                    <a:pt x="19606" y="6860"/>
                  </a:cubicBezTo>
                  <a:cubicBezTo>
                    <a:pt x="19271" y="6799"/>
                    <a:pt x="18937" y="6738"/>
                    <a:pt x="18633" y="6647"/>
                  </a:cubicBezTo>
                  <a:cubicBezTo>
                    <a:pt x="18116" y="6525"/>
                    <a:pt x="17660" y="6312"/>
                    <a:pt x="17144" y="6252"/>
                  </a:cubicBezTo>
                  <a:cubicBezTo>
                    <a:pt x="16992" y="6252"/>
                    <a:pt x="16840" y="6221"/>
                    <a:pt x="16718" y="6221"/>
                  </a:cubicBezTo>
                  <a:cubicBezTo>
                    <a:pt x="16475" y="6100"/>
                    <a:pt x="16262" y="5948"/>
                    <a:pt x="15958" y="5674"/>
                  </a:cubicBezTo>
                  <a:cubicBezTo>
                    <a:pt x="15928" y="5644"/>
                    <a:pt x="15837" y="5553"/>
                    <a:pt x="15837" y="5492"/>
                  </a:cubicBezTo>
                  <a:cubicBezTo>
                    <a:pt x="15563" y="5157"/>
                    <a:pt x="15563" y="5097"/>
                    <a:pt x="15472" y="4975"/>
                  </a:cubicBezTo>
                  <a:cubicBezTo>
                    <a:pt x="15381" y="4854"/>
                    <a:pt x="15320" y="4641"/>
                    <a:pt x="15229" y="4489"/>
                  </a:cubicBezTo>
                  <a:cubicBezTo>
                    <a:pt x="15289" y="4185"/>
                    <a:pt x="15472" y="3486"/>
                    <a:pt x="15502" y="2939"/>
                  </a:cubicBezTo>
                  <a:cubicBezTo>
                    <a:pt x="15563" y="2726"/>
                    <a:pt x="15593" y="2513"/>
                    <a:pt x="15624" y="2270"/>
                  </a:cubicBezTo>
                  <a:cubicBezTo>
                    <a:pt x="15624" y="2209"/>
                    <a:pt x="15654" y="2148"/>
                    <a:pt x="15654" y="2057"/>
                  </a:cubicBezTo>
                  <a:cubicBezTo>
                    <a:pt x="15776" y="1692"/>
                    <a:pt x="15867" y="1297"/>
                    <a:pt x="15837" y="902"/>
                  </a:cubicBezTo>
                  <a:cubicBezTo>
                    <a:pt x="15806" y="780"/>
                    <a:pt x="15745" y="659"/>
                    <a:pt x="15654" y="598"/>
                  </a:cubicBezTo>
                  <a:cubicBezTo>
                    <a:pt x="15654" y="598"/>
                    <a:pt x="15624" y="568"/>
                    <a:pt x="15593" y="568"/>
                  </a:cubicBezTo>
                  <a:cubicBezTo>
                    <a:pt x="15593" y="568"/>
                    <a:pt x="15593" y="568"/>
                    <a:pt x="15593" y="537"/>
                  </a:cubicBezTo>
                  <a:lnTo>
                    <a:pt x="15563" y="537"/>
                  </a:lnTo>
                  <a:cubicBezTo>
                    <a:pt x="15533" y="477"/>
                    <a:pt x="15502" y="416"/>
                    <a:pt x="15441" y="355"/>
                  </a:cubicBezTo>
                  <a:cubicBezTo>
                    <a:pt x="15441" y="355"/>
                    <a:pt x="15441" y="355"/>
                    <a:pt x="15441" y="325"/>
                  </a:cubicBezTo>
                  <a:cubicBezTo>
                    <a:pt x="15320" y="203"/>
                    <a:pt x="15137" y="112"/>
                    <a:pt x="14985" y="51"/>
                  </a:cubicBezTo>
                  <a:cubicBezTo>
                    <a:pt x="14904" y="15"/>
                    <a:pt x="14833" y="0"/>
                    <a:pt x="147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539;p25">
              <a:extLst>
                <a:ext uri="{FF2B5EF4-FFF2-40B4-BE49-F238E27FC236}">
                  <a16:creationId xmlns:a16="http://schemas.microsoft.com/office/drawing/2014/main" id="{FCADDA4C-0467-4BE6-8F58-A4F85D92DA41}"/>
                </a:ext>
              </a:extLst>
            </p:cNvPr>
            <p:cNvSpPr/>
            <p:nvPr/>
          </p:nvSpPr>
          <p:spPr>
            <a:xfrm>
              <a:off x="7082783" y="2360251"/>
              <a:ext cx="68347" cy="25484"/>
            </a:xfrm>
            <a:custGeom>
              <a:avLst/>
              <a:gdLst/>
              <a:ahLst/>
              <a:cxnLst/>
              <a:rect l="l" t="t" r="r" b="b"/>
              <a:pathLst>
                <a:path w="1341" h="500" extrusionOk="0">
                  <a:moveTo>
                    <a:pt x="633" y="0"/>
                  </a:moveTo>
                  <a:cubicBezTo>
                    <a:pt x="431" y="0"/>
                    <a:pt x="226" y="77"/>
                    <a:pt x="94" y="226"/>
                  </a:cubicBezTo>
                  <a:cubicBezTo>
                    <a:pt x="1" y="319"/>
                    <a:pt x="86" y="448"/>
                    <a:pt x="186" y="448"/>
                  </a:cubicBezTo>
                  <a:cubicBezTo>
                    <a:pt x="217" y="448"/>
                    <a:pt x="248" y="437"/>
                    <a:pt x="276" y="408"/>
                  </a:cubicBezTo>
                  <a:cubicBezTo>
                    <a:pt x="355" y="298"/>
                    <a:pt x="483" y="245"/>
                    <a:pt x="614" y="245"/>
                  </a:cubicBezTo>
                  <a:cubicBezTo>
                    <a:pt x="735" y="245"/>
                    <a:pt x="857" y="290"/>
                    <a:pt x="945" y="378"/>
                  </a:cubicBezTo>
                  <a:cubicBezTo>
                    <a:pt x="1006" y="378"/>
                    <a:pt x="1036" y="469"/>
                    <a:pt x="1158" y="499"/>
                  </a:cubicBezTo>
                  <a:cubicBezTo>
                    <a:pt x="1340" y="469"/>
                    <a:pt x="1249" y="287"/>
                    <a:pt x="1097" y="165"/>
                  </a:cubicBezTo>
                  <a:cubicBezTo>
                    <a:pt x="972" y="54"/>
                    <a:pt x="803" y="0"/>
                    <a:pt x="633"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540;p25">
              <a:extLst>
                <a:ext uri="{FF2B5EF4-FFF2-40B4-BE49-F238E27FC236}">
                  <a16:creationId xmlns:a16="http://schemas.microsoft.com/office/drawing/2014/main" id="{E882DBA3-D386-4267-BDD5-159254431CC2}"/>
                </a:ext>
              </a:extLst>
            </p:cNvPr>
            <p:cNvSpPr/>
            <p:nvPr/>
          </p:nvSpPr>
          <p:spPr>
            <a:xfrm>
              <a:off x="7907082" y="2556834"/>
              <a:ext cx="60244" cy="28236"/>
            </a:xfrm>
            <a:custGeom>
              <a:avLst/>
              <a:gdLst/>
              <a:ahLst/>
              <a:cxnLst/>
              <a:rect l="l" t="t" r="r" b="b"/>
              <a:pathLst>
                <a:path w="1182" h="554" extrusionOk="0">
                  <a:moveTo>
                    <a:pt x="741" y="1"/>
                  </a:moveTo>
                  <a:cubicBezTo>
                    <a:pt x="615" y="1"/>
                    <a:pt x="482" y="47"/>
                    <a:pt x="365" y="138"/>
                  </a:cubicBezTo>
                  <a:cubicBezTo>
                    <a:pt x="243" y="229"/>
                    <a:pt x="122" y="320"/>
                    <a:pt x="31" y="442"/>
                  </a:cubicBezTo>
                  <a:cubicBezTo>
                    <a:pt x="0" y="472"/>
                    <a:pt x="0" y="472"/>
                    <a:pt x="0" y="503"/>
                  </a:cubicBezTo>
                  <a:cubicBezTo>
                    <a:pt x="18" y="538"/>
                    <a:pt x="46" y="553"/>
                    <a:pt x="79" y="553"/>
                  </a:cubicBezTo>
                  <a:cubicBezTo>
                    <a:pt x="102" y="553"/>
                    <a:pt x="127" y="546"/>
                    <a:pt x="152" y="533"/>
                  </a:cubicBezTo>
                  <a:cubicBezTo>
                    <a:pt x="332" y="330"/>
                    <a:pt x="579" y="161"/>
                    <a:pt x="757" y="161"/>
                  </a:cubicBezTo>
                  <a:cubicBezTo>
                    <a:pt x="819" y="161"/>
                    <a:pt x="873" y="182"/>
                    <a:pt x="912" y="229"/>
                  </a:cubicBezTo>
                  <a:cubicBezTo>
                    <a:pt x="1003" y="320"/>
                    <a:pt x="943" y="320"/>
                    <a:pt x="1034" y="381"/>
                  </a:cubicBezTo>
                  <a:cubicBezTo>
                    <a:pt x="1046" y="385"/>
                    <a:pt x="1058" y="387"/>
                    <a:pt x="1069" y="387"/>
                  </a:cubicBezTo>
                  <a:cubicBezTo>
                    <a:pt x="1140" y="387"/>
                    <a:pt x="1182" y="312"/>
                    <a:pt x="1155" y="260"/>
                  </a:cubicBezTo>
                  <a:cubicBezTo>
                    <a:pt x="1068" y="85"/>
                    <a:pt x="911" y="1"/>
                    <a:pt x="741"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541;p25">
              <a:extLst>
                <a:ext uri="{FF2B5EF4-FFF2-40B4-BE49-F238E27FC236}">
                  <a16:creationId xmlns:a16="http://schemas.microsoft.com/office/drawing/2014/main" id="{8E86DFE6-9846-44B7-941C-1554138C74F2}"/>
                </a:ext>
              </a:extLst>
            </p:cNvPr>
            <p:cNvSpPr/>
            <p:nvPr/>
          </p:nvSpPr>
          <p:spPr>
            <a:xfrm>
              <a:off x="7349344" y="2397815"/>
              <a:ext cx="323847" cy="203615"/>
            </a:xfrm>
            <a:custGeom>
              <a:avLst/>
              <a:gdLst/>
              <a:ahLst/>
              <a:cxnLst/>
              <a:rect l="l" t="t" r="r" b="b"/>
              <a:pathLst>
                <a:path w="6354" h="3995" extrusionOk="0">
                  <a:moveTo>
                    <a:pt x="3218" y="1965"/>
                  </a:moveTo>
                  <a:cubicBezTo>
                    <a:pt x="3539" y="1965"/>
                    <a:pt x="3838" y="1998"/>
                    <a:pt x="4195" y="2103"/>
                  </a:cubicBezTo>
                  <a:cubicBezTo>
                    <a:pt x="4469" y="2164"/>
                    <a:pt x="5107" y="2528"/>
                    <a:pt x="5138" y="2650"/>
                  </a:cubicBezTo>
                  <a:cubicBezTo>
                    <a:pt x="5229" y="2772"/>
                    <a:pt x="5229" y="2772"/>
                    <a:pt x="5290" y="2832"/>
                  </a:cubicBezTo>
                  <a:cubicBezTo>
                    <a:pt x="5320" y="2863"/>
                    <a:pt x="5350" y="2863"/>
                    <a:pt x="5381" y="2893"/>
                  </a:cubicBezTo>
                  <a:cubicBezTo>
                    <a:pt x="4925" y="3288"/>
                    <a:pt x="4408" y="3532"/>
                    <a:pt x="3740" y="3653"/>
                  </a:cubicBezTo>
                  <a:cubicBezTo>
                    <a:pt x="3512" y="3668"/>
                    <a:pt x="3329" y="3683"/>
                    <a:pt x="3151" y="3683"/>
                  </a:cubicBezTo>
                  <a:cubicBezTo>
                    <a:pt x="2972" y="3683"/>
                    <a:pt x="2797" y="3668"/>
                    <a:pt x="2584" y="3623"/>
                  </a:cubicBezTo>
                  <a:cubicBezTo>
                    <a:pt x="2068" y="3501"/>
                    <a:pt x="1247" y="3136"/>
                    <a:pt x="943" y="2802"/>
                  </a:cubicBezTo>
                  <a:cubicBezTo>
                    <a:pt x="1247" y="2559"/>
                    <a:pt x="1551" y="2437"/>
                    <a:pt x="1855" y="2285"/>
                  </a:cubicBezTo>
                  <a:cubicBezTo>
                    <a:pt x="2159" y="2133"/>
                    <a:pt x="2463" y="2012"/>
                    <a:pt x="2767" y="1981"/>
                  </a:cubicBezTo>
                  <a:cubicBezTo>
                    <a:pt x="2927" y="1972"/>
                    <a:pt x="3075" y="1965"/>
                    <a:pt x="3218" y="1965"/>
                  </a:cubicBezTo>
                  <a:close/>
                  <a:moveTo>
                    <a:pt x="2577" y="1"/>
                  </a:moveTo>
                  <a:cubicBezTo>
                    <a:pt x="2166" y="1"/>
                    <a:pt x="1758" y="12"/>
                    <a:pt x="1338" y="66"/>
                  </a:cubicBezTo>
                  <a:cubicBezTo>
                    <a:pt x="1004" y="97"/>
                    <a:pt x="609" y="97"/>
                    <a:pt x="366" y="370"/>
                  </a:cubicBezTo>
                  <a:cubicBezTo>
                    <a:pt x="183" y="553"/>
                    <a:pt x="92" y="766"/>
                    <a:pt x="62" y="1009"/>
                  </a:cubicBezTo>
                  <a:cubicBezTo>
                    <a:pt x="1" y="1525"/>
                    <a:pt x="92" y="1890"/>
                    <a:pt x="305" y="2376"/>
                  </a:cubicBezTo>
                  <a:cubicBezTo>
                    <a:pt x="518" y="2893"/>
                    <a:pt x="852" y="3197"/>
                    <a:pt x="1369" y="3471"/>
                  </a:cubicBezTo>
                  <a:cubicBezTo>
                    <a:pt x="1764" y="3653"/>
                    <a:pt x="2159" y="3835"/>
                    <a:pt x="2554" y="3927"/>
                  </a:cubicBezTo>
                  <a:cubicBezTo>
                    <a:pt x="2741" y="3973"/>
                    <a:pt x="2945" y="3994"/>
                    <a:pt x="3155" y="3994"/>
                  </a:cubicBezTo>
                  <a:cubicBezTo>
                    <a:pt x="3765" y="3994"/>
                    <a:pt x="4419" y="3818"/>
                    <a:pt x="4803" y="3592"/>
                  </a:cubicBezTo>
                  <a:cubicBezTo>
                    <a:pt x="5259" y="3349"/>
                    <a:pt x="5594" y="3015"/>
                    <a:pt x="5928" y="2589"/>
                  </a:cubicBezTo>
                  <a:cubicBezTo>
                    <a:pt x="6110" y="2316"/>
                    <a:pt x="6293" y="2042"/>
                    <a:pt x="6323" y="1708"/>
                  </a:cubicBezTo>
                  <a:cubicBezTo>
                    <a:pt x="6354" y="1495"/>
                    <a:pt x="6354" y="1252"/>
                    <a:pt x="6323" y="1161"/>
                  </a:cubicBezTo>
                  <a:cubicBezTo>
                    <a:pt x="6308" y="1115"/>
                    <a:pt x="6278" y="1092"/>
                    <a:pt x="6247" y="1092"/>
                  </a:cubicBezTo>
                  <a:cubicBezTo>
                    <a:pt x="6217" y="1092"/>
                    <a:pt x="6186" y="1115"/>
                    <a:pt x="6171" y="1161"/>
                  </a:cubicBezTo>
                  <a:cubicBezTo>
                    <a:pt x="6141" y="1191"/>
                    <a:pt x="6171" y="1221"/>
                    <a:pt x="6171" y="1252"/>
                  </a:cubicBezTo>
                  <a:cubicBezTo>
                    <a:pt x="6171" y="1434"/>
                    <a:pt x="6171" y="1556"/>
                    <a:pt x="6171" y="1708"/>
                  </a:cubicBezTo>
                  <a:cubicBezTo>
                    <a:pt x="6080" y="2042"/>
                    <a:pt x="5898" y="2316"/>
                    <a:pt x="5685" y="2589"/>
                  </a:cubicBezTo>
                  <a:cubicBezTo>
                    <a:pt x="5624" y="2620"/>
                    <a:pt x="5594" y="2680"/>
                    <a:pt x="5563" y="2711"/>
                  </a:cubicBezTo>
                  <a:cubicBezTo>
                    <a:pt x="5563" y="2711"/>
                    <a:pt x="5533" y="2680"/>
                    <a:pt x="5533" y="2680"/>
                  </a:cubicBezTo>
                  <a:cubicBezTo>
                    <a:pt x="5533" y="2680"/>
                    <a:pt x="5533" y="2650"/>
                    <a:pt x="5533" y="2650"/>
                  </a:cubicBezTo>
                  <a:lnTo>
                    <a:pt x="5502" y="2650"/>
                  </a:lnTo>
                  <a:cubicBezTo>
                    <a:pt x="5502" y="2620"/>
                    <a:pt x="5502" y="2620"/>
                    <a:pt x="5502" y="2620"/>
                  </a:cubicBezTo>
                  <a:cubicBezTo>
                    <a:pt x="5411" y="2528"/>
                    <a:pt x="5320" y="2437"/>
                    <a:pt x="5229" y="2346"/>
                  </a:cubicBezTo>
                  <a:cubicBezTo>
                    <a:pt x="5107" y="2255"/>
                    <a:pt x="4925" y="2164"/>
                    <a:pt x="4773" y="2073"/>
                  </a:cubicBezTo>
                  <a:cubicBezTo>
                    <a:pt x="4378" y="1829"/>
                    <a:pt x="3861" y="1769"/>
                    <a:pt x="3375" y="1769"/>
                  </a:cubicBezTo>
                  <a:cubicBezTo>
                    <a:pt x="3101" y="1769"/>
                    <a:pt x="2797" y="1769"/>
                    <a:pt x="2493" y="1829"/>
                  </a:cubicBezTo>
                  <a:cubicBezTo>
                    <a:pt x="2098" y="1921"/>
                    <a:pt x="1703" y="2164"/>
                    <a:pt x="1399" y="2316"/>
                  </a:cubicBezTo>
                  <a:cubicBezTo>
                    <a:pt x="1186" y="2407"/>
                    <a:pt x="1004" y="2528"/>
                    <a:pt x="822" y="2680"/>
                  </a:cubicBezTo>
                  <a:cubicBezTo>
                    <a:pt x="548" y="2316"/>
                    <a:pt x="366" y="1829"/>
                    <a:pt x="335" y="1465"/>
                  </a:cubicBezTo>
                  <a:cubicBezTo>
                    <a:pt x="305" y="1100"/>
                    <a:pt x="335" y="796"/>
                    <a:pt x="548" y="553"/>
                  </a:cubicBezTo>
                  <a:cubicBezTo>
                    <a:pt x="700" y="370"/>
                    <a:pt x="1065" y="340"/>
                    <a:pt x="1490" y="279"/>
                  </a:cubicBezTo>
                  <a:cubicBezTo>
                    <a:pt x="1935" y="244"/>
                    <a:pt x="2464" y="229"/>
                    <a:pt x="2929" y="229"/>
                  </a:cubicBezTo>
                  <a:cubicBezTo>
                    <a:pt x="3258" y="229"/>
                    <a:pt x="3556" y="236"/>
                    <a:pt x="3770" y="249"/>
                  </a:cubicBezTo>
                  <a:cubicBezTo>
                    <a:pt x="4347" y="310"/>
                    <a:pt x="4955" y="370"/>
                    <a:pt x="5411" y="583"/>
                  </a:cubicBezTo>
                  <a:cubicBezTo>
                    <a:pt x="5624" y="644"/>
                    <a:pt x="5806" y="735"/>
                    <a:pt x="5958" y="826"/>
                  </a:cubicBezTo>
                  <a:cubicBezTo>
                    <a:pt x="5973" y="836"/>
                    <a:pt x="5987" y="840"/>
                    <a:pt x="6000" y="840"/>
                  </a:cubicBezTo>
                  <a:cubicBezTo>
                    <a:pt x="6066" y="840"/>
                    <a:pt x="6101" y="725"/>
                    <a:pt x="6050" y="674"/>
                  </a:cubicBezTo>
                  <a:cubicBezTo>
                    <a:pt x="5290" y="188"/>
                    <a:pt x="4135" y="66"/>
                    <a:pt x="3405" y="6"/>
                  </a:cubicBezTo>
                  <a:cubicBezTo>
                    <a:pt x="3126" y="6"/>
                    <a:pt x="2851" y="1"/>
                    <a:pt x="2577"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542;p25">
              <a:extLst>
                <a:ext uri="{FF2B5EF4-FFF2-40B4-BE49-F238E27FC236}">
                  <a16:creationId xmlns:a16="http://schemas.microsoft.com/office/drawing/2014/main" id="{0AF85B5C-31E3-4479-BBFB-19C5D196C681}"/>
                </a:ext>
              </a:extLst>
            </p:cNvPr>
            <p:cNvSpPr/>
            <p:nvPr/>
          </p:nvSpPr>
          <p:spPr>
            <a:xfrm>
              <a:off x="7657647" y="2340068"/>
              <a:ext cx="84759" cy="75687"/>
            </a:xfrm>
            <a:custGeom>
              <a:avLst/>
              <a:gdLst/>
              <a:ahLst/>
              <a:cxnLst/>
              <a:rect l="l" t="t" r="r" b="b"/>
              <a:pathLst>
                <a:path w="1663" h="1485" extrusionOk="0">
                  <a:moveTo>
                    <a:pt x="1518" y="0"/>
                  </a:moveTo>
                  <a:cubicBezTo>
                    <a:pt x="1483" y="0"/>
                    <a:pt x="1449" y="14"/>
                    <a:pt x="1429" y="44"/>
                  </a:cubicBezTo>
                  <a:cubicBezTo>
                    <a:pt x="1368" y="75"/>
                    <a:pt x="1338" y="105"/>
                    <a:pt x="1277" y="136"/>
                  </a:cubicBezTo>
                  <a:cubicBezTo>
                    <a:pt x="1247" y="136"/>
                    <a:pt x="1216" y="166"/>
                    <a:pt x="1186" y="227"/>
                  </a:cubicBezTo>
                  <a:cubicBezTo>
                    <a:pt x="1095" y="257"/>
                    <a:pt x="1004" y="348"/>
                    <a:pt x="973" y="348"/>
                  </a:cubicBezTo>
                  <a:cubicBezTo>
                    <a:pt x="880" y="296"/>
                    <a:pt x="783" y="273"/>
                    <a:pt x="688" y="273"/>
                  </a:cubicBezTo>
                  <a:cubicBezTo>
                    <a:pt x="506" y="273"/>
                    <a:pt x="333" y="360"/>
                    <a:pt x="213" y="500"/>
                  </a:cubicBezTo>
                  <a:cubicBezTo>
                    <a:pt x="213" y="500"/>
                    <a:pt x="213" y="500"/>
                    <a:pt x="183" y="531"/>
                  </a:cubicBezTo>
                  <a:cubicBezTo>
                    <a:pt x="183" y="561"/>
                    <a:pt x="153" y="561"/>
                    <a:pt x="153" y="592"/>
                  </a:cubicBezTo>
                  <a:cubicBezTo>
                    <a:pt x="1" y="804"/>
                    <a:pt x="1" y="1108"/>
                    <a:pt x="274" y="1351"/>
                  </a:cubicBezTo>
                  <a:cubicBezTo>
                    <a:pt x="376" y="1439"/>
                    <a:pt x="521" y="1485"/>
                    <a:pt x="667" y="1485"/>
                  </a:cubicBezTo>
                  <a:cubicBezTo>
                    <a:pt x="825" y="1485"/>
                    <a:pt x="984" y="1431"/>
                    <a:pt x="1095" y="1321"/>
                  </a:cubicBezTo>
                  <a:cubicBezTo>
                    <a:pt x="1277" y="1139"/>
                    <a:pt x="1308" y="895"/>
                    <a:pt x="1247" y="683"/>
                  </a:cubicBezTo>
                  <a:cubicBezTo>
                    <a:pt x="1308" y="622"/>
                    <a:pt x="1338" y="561"/>
                    <a:pt x="1399" y="500"/>
                  </a:cubicBezTo>
                  <a:cubicBezTo>
                    <a:pt x="1490" y="379"/>
                    <a:pt x="1612" y="288"/>
                    <a:pt x="1642" y="136"/>
                  </a:cubicBezTo>
                  <a:cubicBezTo>
                    <a:pt x="1662" y="55"/>
                    <a:pt x="1588" y="0"/>
                    <a:pt x="15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543;p25">
              <a:extLst>
                <a:ext uri="{FF2B5EF4-FFF2-40B4-BE49-F238E27FC236}">
                  <a16:creationId xmlns:a16="http://schemas.microsoft.com/office/drawing/2014/main" id="{76F5737A-262C-4D4B-B790-4BA27B2025A2}"/>
                </a:ext>
              </a:extLst>
            </p:cNvPr>
            <p:cNvSpPr/>
            <p:nvPr/>
          </p:nvSpPr>
          <p:spPr>
            <a:xfrm>
              <a:off x="7326102" y="2267184"/>
              <a:ext cx="69775" cy="88938"/>
            </a:xfrm>
            <a:custGeom>
              <a:avLst/>
              <a:gdLst/>
              <a:ahLst/>
              <a:cxnLst/>
              <a:rect l="l" t="t" r="r" b="b"/>
              <a:pathLst>
                <a:path w="1369" h="1745" extrusionOk="0">
                  <a:moveTo>
                    <a:pt x="126" y="0"/>
                  </a:moveTo>
                  <a:cubicBezTo>
                    <a:pt x="77" y="0"/>
                    <a:pt x="31" y="31"/>
                    <a:pt x="31" y="107"/>
                  </a:cubicBezTo>
                  <a:cubicBezTo>
                    <a:pt x="1" y="259"/>
                    <a:pt x="62" y="380"/>
                    <a:pt x="92" y="502"/>
                  </a:cubicBezTo>
                  <a:cubicBezTo>
                    <a:pt x="123" y="593"/>
                    <a:pt x="153" y="684"/>
                    <a:pt x="183" y="745"/>
                  </a:cubicBezTo>
                  <a:cubicBezTo>
                    <a:pt x="62" y="927"/>
                    <a:pt x="1" y="1170"/>
                    <a:pt x="92" y="1383"/>
                  </a:cubicBezTo>
                  <a:cubicBezTo>
                    <a:pt x="214" y="1603"/>
                    <a:pt x="454" y="1744"/>
                    <a:pt x="701" y="1744"/>
                  </a:cubicBezTo>
                  <a:cubicBezTo>
                    <a:pt x="761" y="1744"/>
                    <a:pt x="822" y="1736"/>
                    <a:pt x="882" y="1718"/>
                  </a:cubicBezTo>
                  <a:cubicBezTo>
                    <a:pt x="1217" y="1596"/>
                    <a:pt x="1369" y="1231"/>
                    <a:pt x="1308" y="988"/>
                  </a:cubicBezTo>
                  <a:cubicBezTo>
                    <a:pt x="1223" y="706"/>
                    <a:pt x="930" y="529"/>
                    <a:pt x="645" y="529"/>
                  </a:cubicBezTo>
                  <a:cubicBezTo>
                    <a:pt x="623" y="529"/>
                    <a:pt x="600" y="530"/>
                    <a:pt x="578" y="532"/>
                  </a:cubicBezTo>
                  <a:cubicBezTo>
                    <a:pt x="548" y="502"/>
                    <a:pt x="487" y="411"/>
                    <a:pt x="426" y="319"/>
                  </a:cubicBezTo>
                  <a:cubicBezTo>
                    <a:pt x="396" y="289"/>
                    <a:pt x="366" y="228"/>
                    <a:pt x="366" y="228"/>
                  </a:cubicBezTo>
                  <a:cubicBezTo>
                    <a:pt x="335" y="167"/>
                    <a:pt x="274" y="137"/>
                    <a:pt x="244" y="76"/>
                  </a:cubicBezTo>
                  <a:cubicBezTo>
                    <a:pt x="229" y="31"/>
                    <a:pt x="176" y="0"/>
                    <a:pt x="1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544;p25">
              <a:extLst>
                <a:ext uri="{FF2B5EF4-FFF2-40B4-BE49-F238E27FC236}">
                  <a16:creationId xmlns:a16="http://schemas.microsoft.com/office/drawing/2014/main" id="{5C34C307-E48E-4BD5-AB51-85A977C823E3}"/>
                </a:ext>
              </a:extLst>
            </p:cNvPr>
            <p:cNvSpPr/>
            <p:nvPr/>
          </p:nvSpPr>
          <p:spPr>
            <a:xfrm>
              <a:off x="5966744" y="1601800"/>
              <a:ext cx="2206842" cy="2902701"/>
            </a:xfrm>
            <a:custGeom>
              <a:avLst/>
              <a:gdLst/>
              <a:ahLst/>
              <a:cxnLst/>
              <a:rect l="l" t="t" r="r" b="b"/>
              <a:pathLst>
                <a:path w="43299" h="56952" extrusionOk="0">
                  <a:moveTo>
                    <a:pt x="25851" y="456"/>
                  </a:moveTo>
                  <a:cubicBezTo>
                    <a:pt x="25882" y="487"/>
                    <a:pt x="25942" y="517"/>
                    <a:pt x="25973" y="547"/>
                  </a:cubicBezTo>
                  <a:cubicBezTo>
                    <a:pt x="26064" y="608"/>
                    <a:pt x="26216" y="821"/>
                    <a:pt x="26338" y="1034"/>
                  </a:cubicBezTo>
                  <a:cubicBezTo>
                    <a:pt x="26246" y="1034"/>
                    <a:pt x="26125" y="1034"/>
                    <a:pt x="26034" y="1064"/>
                  </a:cubicBezTo>
                  <a:cubicBezTo>
                    <a:pt x="25821" y="943"/>
                    <a:pt x="25608" y="882"/>
                    <a:pt x="25365" y="882"/>
                  </a:cubicBezTo>
                  <a:cubicBezTo>
                    <a:pt x="25486" y="730"/>
                    <a:pt x="25638" y="578"/>
                    <a:pt x="25851" y="456"/>
                  </a:cubicBezTo>
                  <a:close/>
                  <a:moveTo>
                    <a:pt x="25274" y="1125"/>
                  </a:moveTo>
                  <a:cubicBezTo>
                    <a:pt x="25395" y="1125"/>
                    <a:pt x="25486" y="1125"/>
                    <a:pt x="25608" y="1155"/>
                  </a:cubicBezTo>
                  <a:cubicBezTo>
                    <a:pt x="25486" y="1186"/>
                    <a:pt x="25335" y="1247"/>
                    <a:pt x="25213" y="1338"/>
                  </a:cubicBezTo>
                  <a:cubicBezTo>
                    <a:pt x="25213" y="1277"/>
                    <a:pt x="25243" y="1186"/>
                    <a:pt x="25274" y="1125"/>
                  </a:cubicBezTo>
                  <a:close/>
                  <a:moveTo>
                    <a:pt x="26681" y="210"/>
                  </a:moveTo>
                  <a:cubicBezTo>
                    <a:pt x="27297" y="210"/>
                    <a:pt x="27919" y="968"/>
                    <a:pt x="27949" y="1642"/>
                  </a:cubicBezTo>
                  <a:cubicBezTo>
                    <a:pt x="27857" y="1581"/>
                    <a:pt x="27766" y="1520"/>
                    <a:pt x="27675" y="1459"/>
                  </a:cubicBezTo>
                  <a:lnTo>
                    <a:pt x="27614" y="1459"/>
                  </a:lnTo>
                  <a:cubicBezTo>
                    <a:pt x="27523" y="1399"/>
                    <a:pt x="27432" y="1368"/>
                    <a:pt x="27341" y="1368"/>
                  </a:cubicBezTo>
                  <a:cubicBezTo>
                    <a:pt x="27158" y="1216"/>
                    <a:pt x="26976" y="1125"/>
                    <a:pt x="26824" y="1095"/>
                  </a:cubicBezTo>
                  <a:cubicBezTo>
                    <a:pt x="26763" y="1064"/>
                    <a:pt x="26702" y="1064"/>
                    <a:pt x="26642" y="1064"/>
                  </a:cubicBezTo>
                  <a:cubicBezTo>
                    <a:pt x="26611" y="1034"/>
                    <a:pt x="26581" y="973"/>
                    <a:pt x="26581" y="943"/>
                  </a:cubicBezTo>
                  <a:cubicBezTo>
                    <a:pt x="26429" y="730"/>
                    <a:pt x="26307" y="517"/>
                    <a:pt x="26125" y="335"/>
                  </a:cubicBezTo>
                  <a:cubicBezTo>
                    <a:pt x="26277" y="274"/>
                    <a:pt x="26429" y="243"/>
                    <a:pt x="26611" y="213"/>
                  </a:cubicBezTo>
                  <a:cubicBezTo>
                    <a:pt x="26634" y="211"/>
                    <a:pt x="26658" y="210"/>
                    <a:pt x="26681" y="210"/>
                  </a:cubicBezTo>
                  <a:close/>
                  <a:moveTo>
                    <a:pt x="25306" y="336"/>
                  </a:moveTo>
                  <a:cubicBezTo>
                    <a:pt x="25399" y="336"/>
                    <a:pt x="25489" y="345"/>
                    <a:pt x="25578" y="365"/>
                  </a:cubicBezTo>
                  <a:cubicBezTo>
                    <a:pt x="25395" y="517"/>
                    <a:pt x="25243" y="669"/>
                    <a:pt x="25122" y="882"/>
                  </a:cubicBezTo>
                  <a:cubicBezTo>
                    <a:pt x="25122" y="882"/>
                    <a:pt x="25122" y="912"/>
                    <a:pt x="25122" y="912"/>
                  </a:cubicBezTo>
                  <a:cubicBezTo>
                    <a:pt x="25031" y="912"/>
                    <a:pt x="24939" y="943"/>
                    <a:pt x="24848" y="973"/>
                  </a:cubicBezTo>
                  <a:cubicBezTo>
                    <a:pt x="24453" y="1095"/>
                    <a:pt x="24088" y="1368"/>
                    <a:pt x="23845" y="1702"/>
                  </a:cubicBezTo>
                  <a:cubicBezTo>
                    <a:pt x="23663" y="1733"/>
                    <a:pt x="23480" y="1763"/>
                    <a:pt x="23298" y="1824"/>
                  </a:cubicBezTo>
                  <a:cubicBezTo>
                    <a:pt x="23389" y="1642"/>
                    <a:pt x="23511" y="1429"/>
                    <a:pt x="23663" y="1247"/>
                  </a:cubicBezTo>
                  <a:cubicBezTo>
                    <a:pt x="24032" y="745"/>
                    <a:pt x="24699" y="336"/>
                    <a:pt x="25306" y="336"/>
                  </a:cubicBezTo>
                  <a:close/>
                  <a:moveTo>
                    <a:pt x="25031" y="1155"/>
                  </a:moveTo>
                  <a:lnTo>
                    <a:pt x="25031" y="1155"/>
                  </a:lnTo>
                  <a:cubicBezTo>
                    <a:pt x="25000" y="1277"/>
                    <a:pt x="25000" y="1399"/>
                    <a:pt x="25031" y="1520"/>
                  </a:cubicBezTo>
                  <a:cubicBezTo>
                    <a:pt x="25000" y="1550"/>
                    <a:pt x="24970" y="1581"/>
                    <a:pt x="24970" y="1611"/>
                  </a:cubicBezTo>
                  <a:cubicBezTo>
                    <a:pt x="24879" y="1702"/>
                    <a:pt x="24818" y="1824"/>
                    <a:pt x="24787" y="1946"/>
                  </a:cubicBezTo>
                  <a:cubicBezTo>
                    <a:pt x="24575" y="1824"/>
                    <a:pt x="24331" y="1733"/>
                    <a:pt x="24088" y="1702"/>
                  </a:cubicBezTo>
                  <a:cubicBezTo>
                    <a:pt x="24179" y="1642"/>
                    <a:pt x="24240" y="1550"/>
                    <a:pt x="24331" y="1490"/>
                  </a:cubicBezTo>
                  <a:cubicBezTo>
                    <a:pt x="24544" y="1338"/>
                    <a:pt x="24787" y="1216"/>
                    <a:pt x="25031" y="1155"/>
                  </a:cubicBezTo>
                  <a:close/>
                  <a:moveTo>
                    <a:pt x="23967" y="1915"/>
                  </a:moveTo>
                  <a:cubicBezTo>
                    <a:pt x="24119" y="1915"/>
                    <a:pt x="24271" y="1946"/>
                    <a:pt x="24423" y="2006"/>
                  </a:cubicBezTo>
                  <a:lnTo>
                    <a:pt x="24392" y="2006"/>
                  </a:lnTo>
                  <a:cubicBezTo>
                    <a:pt x="24271" y="1976"/>
                    <a:pt x="24179" y="1976"/>
                    <a:pt x="24088" y="1946"/>
                  </a:cubicBezTo>
                  <a:cubicBezTo>
                    <a:pt x="24027" y="1946"/>
                    <a:pt x="23967" y="1976"/>
                    <a:pt x="23906" y="1976"/>
                  </a:cubicBezTo>
                  <a:cubicBezTo>
                    <a:pt x="23936" y="1946"/>
                    <a:pt x="23936" y="1915"/>
                    <a:pt x="23967" y="1915"/>
                  </a:cubicBezTo>
                  <a:close/>
                  <a:moveTo>
                    <a:pt x="25091" y="1794"/>
                  </a:moveTo>
                  <a:cubicBezTo>
                    <a:pt x="25122" y="1885"/>
                    <a:pt x="25152" y="1946"/>
                    <a:pt x="25213" y="2006"/>
                  </a:cubicBezTo>
                  <a:cubicBezTo>
                    <a:pt x="25152" y="2006"/>
                    <a:pt x="25091" y="1976"/>
                    <a:pt x="25031" y="1976"/>
                  </a:cubicBezTo>
                  <a:cubicBezTo>
                    <a:pt x="25031" y="1915"/>
                    <a:pt x="25061" y="1854"/>
                    <a:pt x="25091" y="1794"/>
                  </a:cubicBezTo>
                  <a:close/>
                  <a:moveTo>
                    <a:pt x="26003" y="1277"/>
                  </a:moveTo>
                  <a:cubicBezTo>
                    <a:pt x="26125" y="1338"/>
                    <a:pt x="26216" y="1429"/>
                    <a:pt x="26307" y="1520"/>
                  </a:cubicBezTo>
                  <a:cubicBezTo>
                    <a:pt x="26277" y="1581"/>
                    <a:pt x="26216" y="1642"/>
                    <a:pt x="26155" y="1702"/>
                  </a:cubicBezTo>
                  <a:cubicBezTo>
                    <a:pt x="26094" y="1763"/>
                    <a:pt x="26064" y="1854"/>
                    <a:pt x="26034" y="1946"/>
                  </a:cubicBezTo>
                  <a:lnTo>
                    <a:pt x="26003" y="1946"/>
                  </a:lnTo>
                  <a:cubicBezTo>
                    <a:pt x="25821" y="1946"/>
                    <a:pt x="25669" y="2006"/>
                    <a:pt x="25517" y="2067"/>
                  </a:cubicBezTo>
                  <a:cubicBezTo>
                    <a:pt x="25395" y="1946"/>
                    <a:pt x="25304" y="1794"/>
                    <a:pt x="25243" y="1611"/>
                  </a:cubicBezTo>
                  <a:cubicBezTo>
                    <a:pt x="25274" y="1581"/>
                    <a:pt x="25304" y="1550"/>
                    <a:pt x="25335" y="1520"/>
                  </a:cubicBezTo>
                  <a:cubicBezTo>
                    <a:pt x="25517" y="1399"/>
                    <a:pt x="25760" y="1338"/>
                    <a:pt x="26003" y="1277"/>
                  </a:cubicBezTo>
                  <a:close/>
                  <a:moveTo>
                    <a:pt x="26034" y="2158"/>
                  </a:moveTo>
                  <a:cubicBezTo>
                    <a:pt x="26034" y="2219"/>
                    <a:pt x="26034" y="2250"/>
                    <a:pt x="26064" y="2310"/>
                  </a:cubicBezTo>
                  <a:cubicBezTo>
                    <a:pt x="25942" y="2310"/>
                    <a:pt x="25851" y="2280"/>
                    <a:pt x="25760" y="2219"/>
                  </a:cubicBezTo>
                  <a:cubicBezTo>
                    <a:pt x="25790" y="2189"/>
                    <a:pt x="25851" y="2189"/>
                    <a:pt x="25912" y="2158"/>
                  </a:cubicBezTo>
                  <a:close/>
                  <a:moveTo>
                    <a:pt x="27280" y="1581"/>
                  </a:moveTo>
                  <a:cubicBezTo>
                    <a:pt x="27462" y="1733"/>
                    <a:pt x="27645" y="1946"/>
                    <a:pt x="27766" y="2128"/>
                  </a:cubicBezTo>
                  <a:cubicBezTo>
                    <a:pt x="27675" y="2219"/>
                    <a:pt x="27614" y="2310"/>
                    <a:pt x="27523" y="2402"/>
                  </a:cubicBezTo>
                  <a:cubicBezTo>
                    <a:pt x="27493" y="2371"/>
                    <a:pt x="27462" y="2371"/>
                    <a:pt x="27401" y="2371"/>
                  </a:cubicBezTo>
                  <a:cubicBezTo>
                    <a:pt x="27371" y="2341"/>
                    <a:pt x="27341" y="2310"/>
                    <a:pt x="27280" y="2280"/>
                  </a:cubicBezTo>
                  <a:cubicBezTo>
                    <a:pt x="27158" y="2189"/>
                    <a:pt x="27006" y="2128"/>
                    <a:pt x="26824" y="2128"/>
                  </a:cubicBezTo>
                  <a:cubicBezTo>
                    <a:pt x="26824" y="2067"/>
                    <a:pt x="26824" y="2006"/>
                    <a:pt x="26794" y="1946"/>
                  </a:cubicBezTo>
                  <a:cubicBezTo>
                    <a:pt x="26824" y="1854"/>
                    <a:pt x="26824" y="1763"/>
                    <a:pt x="26824" y="1702"/>
                  </a:cubicBezTo>
                  <a:cubicBezTo>
                    <a:pt x="26945" y="1611"/>
                    <a:pt x="27097" y="1581"/>
                    <a:pt x="27249" y="1581"/>
                  </a:cubicBezTo>
                  <a:close/>
                  <a:moveTo>
                    <a:pt x="23693" y="1915"/>
                  </a:moveTo>
                  <a:cubicBezTo>
                    <a:pt x="23663" y="1976"/>
                    <a:pt x="23632" y="2037"/>
                    <a:pt x="23602" y="2067"/>
                  </a:cubicBezTo>
                  <a:cubicBezTo>
                    <a:pt x="23450" y="2158"/>
                    <a:pt x="23298" y="2310"/>
                    <a:pt x="23237" y="2462"/>
                  </a:cubicBezTo>
                  <a:cubicBezTo>
                    <a:pt x="23207" y="2341"/>
                    <a:pt x="23207" y="2189"/>
                    <a:pt x="23237" y="2067"/>
                  </a:cubicBezTo>
                  <a:cubicBezTo>
                    <a:pt x="23268" y="2037"/>
                    <a:pt x="23298" y="2037"/>
                    <a:pt x="23328" y="2006"/>
                  </a:cubicBezTo>
                  <a:cubicBezTo>
                    <a:pt x="23450" y="1976"/>
                    <a:pt x="23572" y="1946"/>
                    <a:pt x="23693" y="1915"/>
                  </a:cubicBezTo>
                  <a:close/>
                  <a:moveTo>
                    <a:pt x="27888" y="2341"/>
                  </a:moveTo>
                  <a:cubicBezTo>
                    <a:pt x="27918" y="2402"/>
                    <a:pt x="27949" y="2462"/>
                    <a:pt x="27949" y="2523"/>
                  </a:cubicBezTo>
                  <a:cubicBezTo>
                    <a:pt x="27949" y="2523"/>
                    <a:pt x="27949" y="2493"/>
                    <a:pt x="27918" y="2493"/>
                  </a:cubicBezTo>
                  <a:cubicBezTo>
                    <a:pt x="27888" y="2462"/>
                    <a:pt x="27827" y="2462"/>
                    <a:pt x="27766" y="2432"/>
                  </a:cubicBezTo>
                  <a:lnTo>
                    <a:pt x="27827" y="2371"/>
                  </a:lnTo>
                  <a:cubicBezTo>
                    <a:pt x="27827" y="2371"/>
                    <a:pt x="27857" y="2341"/>
                    <a:pt x="27888" y="2341"/>
                  </a:cubicBezTo>
                  <a:close/>
                  <a:moveTo>
                    <a:pt x="26733" y="2402"/>
                  </a:moveTo>
                  <a:cubicBezTo>
                    <a:pt x="26763" y="2432"/>
                    <a:pt x="26763" y="2432"/>
                    <a:pt x="26794" y="2462"/>
                  </a:cubicBezTo>
                  <a:cubicBezTo>
                    <a:pt x="26794" y="2462"/>
                    <a:pt x="26824" y="2493"/>
                    <a:pt x="26824" y="2493"/>
                  </a:cubicBezTo>
                  <a:cubicBezTo>
                    <a:pt x="26733" y="2523"/>
                    <a:pt x="26672" y="2584"/>
                    <a:pt x="26611" y="2614"/>
                  </a:cubicBezTo>
                  <a:cubicBezTo>
                    <a:pt x="26581" y="2614"/>
                    <a:pt x="26550" y="2614"/>
                    <a:pt x="26520" y="2584"/>
                  </a:cubicBezTo>
                  <a:cubicBezTo>
                    <a:pt x="26550" y="2554"/>
                    <a:pt x="26611" y="2554"/>
                    <a:pt x="26642" y="2523"/>
                  </a:cubicBezTo>
                  <a:cubicBezTo>
                    <a:pt x="26672" y="2493"/>
                    <a:pt x="26702" y="2432"/>
                    <a:pt x="26733" y="2402"/>
                  </a:cubicBezTo>
                  <a:close/>
                  <a:moveTo>
                    <a:pt x="25426" y="2371"/>
                  </a:moveTo>
                  <a:cubicBezTo>
                    <a:pt x="25547" y="2462"/>
                    <a:pt x="25669" y="2584"/>
                    <a:pt x="25790" y="2706"/>
                  </a:cubicBezTo>
                  <a:cubicBezTo>
                    <a:pt x="25699" y="2706"/>
                    <a:pt x="25638" y="2706"/>
                    <a:pt x="25578" y="2675"/>
                  </a:cubicBezTo>
                  <a:cubicBezTo>
                    <a:pt x="25517" y="2584"/>
                    <a:pt x="25426" y="2493"/>
                    <a:pt x="25365" y="2402"/>
                  </a:cubicBezTo>
                  <a:cubicBezTo>
                    <a:pt x="25395" y="2402"/>
                    <a:pt x="25395" y="2402"/>
                    <a:pt x="25426" y="2371"/>
                  </a:cubicBezTo>
                  <a:close/>
                  <a:moveTo>
                    <a:pt x="24088" y="2371"/>
                  </a:moveTo>
                  <a:lnTo>
                    <a:pt x="24088" y="2371"/>
                  </a:lnTo>
                  <a:cubicBezTo>
                    <a:pt x="23967" y="2523"/>
                    <a:pt x="23876" y="2706"/>
                    <a:pt x="23845" y="2888"/>
                  </a:cubicBezTo>
                  <a:cubicBezTo>
                    <a:pt x="23784" y="2857"/>
                    <a:pt x="23724" y="2857"/>
                    <a:pt x="23663" y="2857"/>
                  </a:cubicBezTo>
                  <a:cubicBezTo>
                    <a:pt x="23663" y="2797"/>
                    <a:pt x="23663" y="2766"/>
                    <a:pt x="23663" y="2706"/>
                  </a:cubicBezTo>
                  <a:cubicBezTo>
                    <a:pt x="23784" y="2584"/>
                    <a:pt x="23936" y="2462"/>
                    <a:pt x="24088" y="2371"/>
                  </a:cubicBezTo>
                  <a:close/>
                  <a:moveTo>
                    <a:pt x="24483" y="2310"/>
                  </a:moveTo>
                  <a:cubicBezTo>
                    <a:pt x="24605" y="2371"/>
                    <a:pt x="24757" y="2432"/>
                    <a:pt x="24848" y="2554"/>
                  </a:cubicBezTo>
                  <a:cubicBezTo>
                    <a:pt x="24727" y="2706"/>
                    <a:pt x="24605" y="2888"/>
                    <a:pt x="24483" y="3070"/>
                  </a:cubicBezTo>
                  <a:cubicBezTo>
                    <a:pt x="24362" y="3009"/>
                    <a:pt x="24240" y="2949"/>
                    <a:pt x="24088" y="2918"/>
                  </a:cubicBezTo>
                  <a:cubicBezTo>
                    <a:pt x="24119" y="2675"/>
                    <a:pt x="24271" y="2462"/>
                    <a:pt x="24483" y="2310"/>
                  </a:cubicBezTo>
                  <a:close/>
                  <a:moveTo>
                    <a:pt x="27645" y="2645"/>
                  </a:moveTo>
                  <a:cubicBezTo>
                    <a:pt x="27766" y="2675"/>
                    <a:pt x="27918" y="2736"/>
                    <a:pt x="28040" y="2827"/>
                  </a:cubicBezTo>
                  <a:cubicBezTo>
                    <a:pt x="28040" y="2827"/>
                    <a:pt x="28040" y="2857"/>
                    <a:pt x="28040" y="2857"/>
                  </a:cubicBezTo>
                  <a:cubicBezTo>
                    <a:pt x="27979" y="2949"/>
                    <a:pt x="27918" y="3040"/>
                    <a:pt x="27797" y="3101"/>
                  </a:cubicBezTo>
                  <a:cubicBezTo>
                    <a:pt x="27766" y="2949"/>
                    <a:pt x="27705" y="2797"/>
                    <a:pt x="27645" y="2645"/>
                  </a:cubicBezTo>
                  <a:close/>
                  <a:moveTo>
                    <a:pt x="23693" y="3070"/>
                  </a:moveTo>
                  <a:cubicBezTo>
                    <a:pt x="23724" y="3070"/>
                    <a:pt x="23784" y="3101"/>
                    <a:pt x="23815" y="3101"/>
                  </a:cubicBezTo>
                  <a:cubicBezTo>
                    <a:pt x="23815" y="3131"/>
                    <a:pt x="23815" y="3161"/>
                    <a:pt x="23845" y="3192"/>
                  </a:cubicBezTo>
                  <a:cubicBezTo>
                    <a:pt x="23784" y="3192"/>
                    <a:pt x="23754" y="3161"/>
                    <a:pt x="23693" y="3131"/>
                  </a:cubicBezTo>
                  <a:cubicBezTo>
                    <a:pt x="23693" y="3101"/>
                    <a:pt x="23693" y="3101"/>
                    <a:pt x="23693" y="3070"/>
                  </a:cubicBezTo>
                  <a:close/>
                  <a:moveTo>
                    <a:pt x="27006" y="2857"/>
                  </a:moveTo>
                  <a:cubicBezTo>
                    <a:pt x="27067" y="3009"/>
                    <a:pt x="27097" y="3161"/>
                    <a:pt x="27097" y="3313"/>
                  </a:cubicBezTo>
                  <a:cubicBezTo>
                    <a:pt x="26976" y="3283"/>
                    <a:pt x="26885" y="3253"/>
                    <a:pt x="26794" y="3253"/>
                  </a:cubicBezTo>
                  <a:cubicBezTo>
                    <a:pt x="26733" y="3192"/>
                    <a:pt x="26642" y="3131"/>
                    <a:pt x="26581" y="3070"/>
                  </a:cubicBezTo>
                  <a:cubicBezTo>
                    <a:pt x="26581" y="3040"/>
                    <a:pt x="26581" y="3040"/>
                    <a:pt x="26581" y="3040"/>
                  </a:cubicBezTo>
                  <a:cubicBezTo>
                    <a:pt x="26611" y="2979"/>
                    <a:pt x="26642" y="2918"/>
                    <a:pt x="26672" y="2888"/>
                  </a:cubicBezTo>
                  <a:cubicBezTo>
                    <a:pt x="26794" y="2888"/>
                    <a:pt x="26915" y="2888"/>
                    <a:pt x="27006" y="2857"/>
                  </a:cubicBezTo>
                  <a:close/>
                  <a:moveTo>
                    <a:pt x="27401" y="2736"/>
                  </a:moveTo>
                  <a:cubicBezTo>
                    <a:pt x="27493" y="2857"/>
                    <a:pt x="27553" y="3040"/>
                    <a:pt x="27584" y="3253"/>
                  </a:cubicBezTo>
                  <a:cubicBezTo>
                    <a:pt x="27493" y="3283"/>
                    <a:pt x="27401" y="3313"/>
                    <a:pt x="27310" y="3344"/>
                  </a:cubicBezTo>
                  <a:lnTo>
                    <a:pt x="27310" y="3313"/>
                  </a:lnTo>
                  <a:cubicBezTo>
                    <a:pt x="27280" y="3161"/>
                    <a:pt x="27249" y="2979"/>
                    <a:pt x="27219" y="2827"/>
                  </a:cubicBezTo>
                  <a:cubicBezTo>
                    <a:pt x="27280" y="2797"/>
                    <a:pt x="27341" y="2766"/>
                    <a:pt x="27401" y="2736"/>
                  </a:cubicBezTo>
                  <a:close/>
                  <a:moveTo>
                    <a:pt x="24058" y="3161"/>
                  </a:moveTo>
                  <a:cubicBezTo>
                    <a:pt x="24179" y="3192"/>
                    <a:pt x="24301" y="3222"/>
                    <a:pt x="24392" y="3283"/>
                  </a:cubicBezTo>
                  <a:cubicBezTo>
                    <a:pt x="24362" y="3283"/>
                    <a:pt x="24362" y="3313"/>
                    <a:pt x="24331" y="3344"/>
                  </a:cubicBezTo>
                  <a:cubicBezTo>
                    <a:pt x="24331" y="3374"/>
                    <a:pt x="24331" y="3374"/>
                    <a:pt x="24331" y="3405"/>
                  </a:cubicBezTo>
                  <a:cubicBezTo>
                    <a:pt x="24240" y="3405"/>
                    <a:pt x="24149" y="3374"/>
                    <a:pt x="24058" y="3313"/>
                  </a:cubicBezTo>
                  <a:cubicBezTo>
                    <a:pt x="24058" y="3283"/>
                    <a:pt x="24058" y="3253"/>
                    <a:pt x="24058" y="3222"/>
                  </a:cubicBezTo>
                  <a:lnTo>
                    <a:pt x="24058" y="3161"/>
                  </a:lnTo>
                  <a:close/>
                  <a:moveTo>
                    <a:pt x="25031" y="2736"/>
                  </a:moveTo>
                  <a:lnTo>
                    <a:pt x="25031" y="2736"/>
                  </a:lnTo>
                  <a:cubicBezTo>
                    <a:pt x="25243" y="3009"/>
                    <a:pt x="25274" y="3253"/>
                    <a:pt x="24970" y="3405"/>
                  </a:cubicBezTo>
                  <a:cubicBezTo>
                    <a:pt x="24949" y="3405"/>
                    <a:pt x="24916" y="3391"/>
                    <a:pt x="24868" y="3391"/>
                  </a:cubicBezTo>
                  <a:cubicBezTo>
                    <a:pt x="24845" y="3391"/>
                    <a:pt x="24818" y="3394"/>
                    <a:pt x="24787" y="3405"/>
                  </a:cubicBezTo>
                  <a:cubicBezTo>
                    <a:pt x="24787" y="3313"/>
                    <a:pt x="24757" y="3253"/>
                    <a:pt x="24696" y="3222"/>
                  </a:cubicBezTo>
                  <a:cubicBezTo>
                    <a:pt x="24818" y="3040"/>
                    <a:pt x="24909" y="2857"/>
                    <a:pt x="25031" y="2736"/>
                  </a:cubicBezTo>
                  <a:close/>
                  <a:moveTo>
                    <a:pt x="25395" y="2857"/>
                  </a:moveTo>
                  <a:cubicBezTo>
                    <a:pt x="25395" y="2858"/>
                    <a:pt x="25426" y="2888"/>
                    <a:pt x="25456" y="2888"/>
                  </a:cubicBezTo>
                  <a:cubicBezTo>
                    <a:pt x="25517" y="3009"/>
                    <a:pt x="25547" y="3161"/>
                    <a:pt x="25547" y="3313"/>
                  </a:cubicBezTo>
                  <a:cubicBezTo>
                    <a:pt x="25517" y="3374"/>
                    <a:pt x="25517" y="3405"/>
                    <a:pt x="25486" y="3465"/>
                  </a:cubicBezTo>
                  <a:lnTo>
                    <a:pt x="25274" y="3465"/>
                  </a:lnTo>
                  <a:cubicBezTo>
                    <a:pt x="25365" y="3374"/>
                    <a:pt x="25426" y="3253"/>
                    <a:pt x="25426" y="3131"/>
                  </a:cubicBezTo>
                  <a:cubicBezTo>
                    <a:pt x="25426" y="3040"/>
                    <a:pt x="25426" y="2949"/>
                    <a:pt x="25395" y="2857"/>
                  </a:cubicBezTo>
                  <a:close/>
                  <a:moveTo>
                    <a:pt x="25912" y="2888"/>
                  </a:moveTo>
                  <a:cubicBezTo>
                    <a:pt x="26034" y="3070"/>
                    <a:pt x="26094" y="3283"/>
                    <a:pt x="26064" y="3435"/>
                  </a:cubicBezTo>
                  <a:lnTo>
                    <a:pt x="26064" y="3465"/>
                  </a:lnTo>
                  <a:lnTo>
                    <a:pt x="25699" y="3465"/>
                  </a:lnTo>
                  <a:cubicBezTo>
                    <a:pt x="25730" y="3405"/>
                    <a:pt x="25730" y="3374"/>
                    <a:pt x="25730" y="3344"/>
                  </a:cubicBezTo>
                  <a:cubicBezTo>
                    <a:pt x="25760" y="3192"/>
                    <a:pt x="25730" y="3040"/>
                    <a:pt x="25669" y="2918"/>
                  </a:cubicBezTo>
                  <a:lnTo>
                    <a:pt x="25699" y="2918"/>
                  </a:lnTo>
                  <a:cubicBezTo>
                    <a:pt x="25790" y="2918"/>
                    <a:pt x="25851" y="2918"/>
                    <a:pt x="25912" y="2888"/>
                  </a:cubicBezTo>
                  <a:close/>
                  <a:moveTo>
                    <a:pt x="28131" y="3161"/>
                  </a:moveTo>
                  <a:cubicBezTo>
                    <a:pt x="28101" y="3192"/>
                    <a:pt x="28070" y="3222"/>
                    <a:pt x="28040" y="3283"/>
                  </a:cubicBezTo>
                  <a:cubicBezTo>
                    <a:pt x="28009" y="3405"/>
                    <a:pt x="27888" y="3526"/>
                    <a:pt x="27857" y="3648"/>
                  </a:cubicBezTo>
                  <a:cubicBezTo>
                    <a:pt x="27857" y="3557"/>
                    <a:pt x="27857" y="3435"/>
                    <a:pt x="27857" y="3374"/>
                  </a:cubicBezTo>
                  <a:cubicBezTo>
                    <a:pt x="27949" y="3313"/>
                    <a:pt x="28040" y="3222"/>
                    <a:pt x="28131" y="3161"/>
                  </a:cubicBezTo>
                  <a:close/>
                  <a:moveTo>
                    <a:pt x="27614" y="3496"/>
                  </a:moveTo>
                  <a:cubicBezTo>
                    <a:pt x="27614" y="3557"/>
                    <a:pt x="27614" y="3617"/>
                    <a:pt x="27614" y="3678"/>
                  </a:cubicBezTo>
                  <a:cubicBezTo>
                    <a:pt x="27553" y="3617"/>
                    <a:pt x="27493" y="3587"/>
                    <a:pt x="27432" y="3557"/>
                  </a:cubicBezTo>
                  <a:cubicBezTo>
                    <a:pt x="27462" y="3526"/>
                    <a:pt x="27523" y="3526"/>
                    <a:pt x="27553" y="3496"/>
                  </a:cubicBezTo>
                  <a:close/>
                  <a:moveTo>
                    <a:pt x="40394" y="3306"/>
                  </a:moveTo>
                  <a:cubicBezTo>
                    <a:pt x="40730" y="3306"/>
                    <a:pt x="41058" y="3419"/>
                    <a:pt x="41262" y="3678"/>
                  </a:cubicBezTo>
                  <a:cubicBezTo>
                    <a:pt x="41262" y="3709"/>
                    <a:pt x="41292" y="3739"/>
                    <a:pt x="41292" y="3800"/>
                  </a:cubicBezTo>
                  <a:cubicBezTo>
                    <a:pt x="40985" y="3587"/>
                    <a:pt x="40622" y="3466"/>
                    <a:pt x="40246" y="3466"/>
                  </a:cubicBezTo>
                  <a:cubicBezTo>
                    <a:pt x="40140" y="3466"/>
                    <a:pt x="40032" y="3476"/>
                    <a:pt x="39924" y="3496"/>
                  </a:cubicBezTo>
                  <a:cubicBezTo>
                    <a:pt x="39742" y="3526"/>
                    <a:pt x="39590" y="3557"/>
                    <a:pt x="39469" y="3617"/>
                  </a:cubicBezTo>
                  <a:cubicBezTo>
                    <a:pt x="39560" y="3557"/>
                    <a:pt x="39651" y="3496"/>
                    <a:pt x="39772" y="3435"/>
                  </a:cubicBezTo>
                  <a:cubicBezTo>
                    <a:pt x="39962" y="3352"/>
                    <a:pt x="40180" y="3306"/>
                    <a:pt x="40394" y="3306"/>
                  </a:cubicBezTo>
                  <a:close/>
                  <a:moveTo>
                    <a:pt x="26854" y="3739"/>
                  </a:moveTo>
                  <a:cubicBezTo>
                    <a:pt x="26915" y="3739"/>
                    <a:pt x="26945" y="3769"/>
                    <a:pt x="26976" y="3800"/>
                  </a:cubicBezTo>
                  <a:cubicBezTo>
                    <a:pt x="26976" y="3861"/>
                    <a:pt x="26945" y="3891"/>
                    <a:pt x="26915" y="3952"/>
                  </a:cubicBezTo>
                  <a:cubicBezTo>
                    <a:pt x="26915" y="3861"/>
                    <a:pt x="26885" y="3800"/>
                    <a:pt x="26854" y="3739"/>
                  </a:cubicBezTo>
                  <a:close/>
                  <a:moveTo>
                    <a:pt x="25942" y="3678"/>
                  </a:moveTo>
                  <a:cubicBezTo>
                    <a:pt x="25851" y="3830"/>
                    <a:pt x="25699" y="3952"/>
                    <a:pt x="25517" y="4013"/>
                  </a:cubicBezTo>
                  <a:cubicBezTo>
                    <a:pt x="25517" y="3982"/>
                    <a:pt x="25517" y="3952"/>
                    <a:pt x="25486" y="3921"/>
                  </a:cubicBezTo>
                  <a:cubicBezTo>
                    <a:pt x="25486" y="3891"/>
                    <a:pt x="25486" y="3861"/>
                    <a:pt x="25456" y="3830"/>
                  </a:cubicBezTo>
                  <a:cubicBezTo>
                    <a:pt x="25517" y="3800"/>
                    <a:pt x="25547" y="3739"/>
                    <a:pt x="25578" y="3678"/>
                  </a:cubicBezTo>
                  <a:close/>
                  <a:moveTo>
                    <a:pt x="23298" y="3283"/>
                  </a:moveTo>
                  <a:cubicBezTo>
                    <a:pt x="23420" y="3374"/>
                    <a:pt x="23511" y="3465"/>
                    <a:pt x="23632" y="3526"/>
                  </a:cubicBezTo>
                  <a:cubicBezTo>
                    <a:pt x="23754" y="3678"/>
                    <a:pt x="23876" y="3769"/>
                    <a:pt x="24027" y="3800"/>
                  </a:cubicBezTo>
                  <a:cubicBezTo>
                    <a:pt x="24027" y="3800"/>
                    <a:pt x="24027" y="3830"/>
                    <a:pt x="24027" y="3830"/>
                  </a:cubicBezTo>
                  <a:cubicBezTo>
                    <a:pt x="23784" y="3830"/>
                    <a:pt x="23572" y="3921"/>
                    <a:pt x="23389" y="4104"/>
                  </a:cubicBezTo>
                  <a:cubicBezTo>
                    <a:pt x="23207" y="3861"/>
                    <a:pt x="23207" y="3557"/>
                    <a:pt x="23298" y="3283"/>
                  </a:cubicBezTo>
                  <a:close/>
                  <a:moveTo>
                    <a:pt x="25152" y="3709"/>
                  </a:moveTo>
                  <a:cubicBezTo>
                    <a:pt x="25183" y="3739"/>
                    <a:pt x="25213" y="3769"/>
                    <a:pt x="25213" y="3800"/>
                  </a:cubicBezTo>
                  <a:cubicBezTo>
                    <a:pt x="25122" y="3921"/>
                    <a:pt x="24970" y="4043"/>
                    <a:pt x="24818" y="4104"/>
                  </a:cubicBezTo>
                  <a:cubicBezTo>
                    <a:pt x="24696" y="4013"/>
                    <a:pt x="24575" y="3952"/>
                    <a:pt x="24423" y="3891"/>
                  </a:cubicBezTo>
                  <a:cubicBezTo>
                    <a:pt x="24423" y="3861"/>
                    <a:pt x="24453" y="3830"/>
                    <a:pt x="24453" y="3800"/>
                  </a:cubicBezTo>
                  <a:cubicBezTo>
                    <a:pt x="24514" y="3769"/>
                    <a:pt x="24544" y="3739"/>
                    <a:pt x="24605" y="3709"/>
                  </a:cubicBezTo>
                  <a:close/>
                  <a:moveTo>
                    <a:pt x="25335" y="3982"/>
                  </a:moveTo>
                  <a:cubicBezTo>
                    <a:pt x="25335" y="4013"/>
                    <a:pt x="25335" y="4043"/>
                    <a:pt x="25365" y="4104"/>
                  </a:cubicBezTo>
                  <a:cubicBezTo>
                    <a:pt x="25274" y="4104"/>
                    <a:pt x="25213" y="4134"/>
                    <a:pt x="25183" y="4134"/>
                  </a:cubicBezTo>
                  <a:cubicBezTo>
                    <a:pt x="25213" y="4073"/>
                    <a:pt x="25274" y="4043"/>
                    <a:pt x="25335" y="3982"/>
                  </a:cubicBezTo>
                  <a:close/>
                  <a:moveTo>
                    <a:pt x="26581" y="3648"/>
                  </a:moveTo>
                  <a:cubicBezTo>
                    <a:pt x="26611" y="3769"/>
                    <a:pt x="26672" y="3891"/>
                    <a:pt x="26702" y="3982"/>
                  </a:cubicBezTo>
                  <a:cubicBezTo>
                    <a:pt x="26702" y="4043"/>
                    <a:pt x="26733" y="4134"/>
                    <a:pt x="26733" y="4195"/>
                  </a:cubicBezTo>
                  <a:lnTo>
                    <a:pt x="26702" y="4225"/>
                  </a:lnTo>
                  <a:cubicBezTo>
                    <a:pt x="26672" y="4164"/>
                    <a:pt x="26642" y="4104"/>
                    <a:pt x="26611" y="4073"/>
                  </a:cubicBezTo>
                  <a:cubicBezTo>
                    <a:pt x="26611" y="4043"/>
                    <a:pt x="26611" y="4043"/>
                    <a:pt x="26642" y="4013"/>
                  </a:cubicBezTo>
                  <a:cubicBezTo>
                    <a:pt x="26642" y="3891"/>
                    <a:pt x="26581" y="3769"/>
                    <a:pt x="26520" y="3678"/>
                  </a:cubicBezTo>
                  <a:cubicBezTo>
                    <a:pt x="26520" y="3678"/>
                    <a:pt x="26520" y="3648"/>
                    <a:pt x="26490" y="3648"/>
                  </a:cubicBezTo>
                  <a:close/>
                  <a:moveTo>
                    <a:pt x="24362" y="4164"/>
                  </a:moveTo>
                  <a:cubicBezTo>
                    <a:pt x="24423" y="4195"/>
                    <a:pt x="24483" y="4225"/>
                    <a:pt x="24514" y="4256"/>
                  </a:cubicBezTo>
                  <a:cubicBezTo>
                    <a:pt x="24483" y="4256"/>
                    <a:pt x="24423" y="4286"/>
                    <a:pt x="24362" y="4286"/>
                  </a:cubicBezTo>
                  <a:cubicBezTo>
                    <a:pt x="24362" y="4256"/>
                    <a:pt x="24362" y="4195"/>
                    <a:pt x="24362" y="4164"/>
                  </a:cubicBezTo>
                  <a:close/>
                  <a:moveTo>
                    <a:pt x="26307" y="3800"/>
                  </a:moveTo>
                  <a:cubicBezTo>
                    <a:pt x="26307" y="3891"/>
                    <a:pt x="26338" y="3982"/>
                    <a:pt x="26368" y="4104"/>
                  </a:cubicBezTo>
                  <a:cubicBezTo>
                    <a:pt x="26338" y="4164"/>
                    <a:pt x="26246" y="4225"/>
                    <a:pt x="26155" y="4286"/>
                  </a:cubicBezTo>
                  <a:lnTo>
                    <a:pt x="26125" y="4256"/>
                  </a:lnTo>
                  <a:lnTo>
                    <a:pt x="26125" y="4225"/>
                  </a:lnTo>
                  <a:cubicBezTo>
                    <a:pt x="26155" y="4073"/>
                    <a:pt x="26246" y="3891"/>
                    <a:pt x="26277" y="3830"/>
                  </a:cubicBezTo>
                  <a:cubicBezTo>
                    <a:pt x="26277" y="3830"/>
                    <a:pt x="26277" y="3800"/>
                    <a:pt x="26307" y="3800"/>
                  </a:cubicBezTo>
                  <a:close/>
                  <a:moveTo>
                    <a:pt x="23815" y="4104"/>
                  </a:moveTo>
                  <a:lnTo>
                    <a:pt x="23815" y="4104"/>
                  </a:lnTo>
                  <a:cubicBezTo>
                    <a:pt x="23784" y="4164"/>
                    <a:pt x="23724" y="4256"/>
                    <a:pt x="23693" y="4316"/>
                  </a:cubicBezTo>
                  <a:cubicBezTo>
                    <a:pt x="23632" y="4286"/>
                    <a:pt x="23602" y="4286"/>
                    <a:pt x="23541" y="4256"/>
                  </a:cubicBezTo>
                  <a:cubicBezTo>
                    <a:pt x="23632" y="4164"/>
                    <a:pt x="23724" y="4134"/>
                    <a:pt x="23815" y="4104"/>
                  </a:cubicBezTo>
                  <a:close/>
                  <a:moveTo>
                    <a:pt x="27249" y="3648"/>
                  </a:moveTo>
                  <a:cubicBezTo>
                    <a:pt x="27371" y="3739"/>
                    <a:pt x="27493" y="3830"/>
                    <a:pt x="27584" y="3921"/>
                  </a:cubicBezTo>
                  <a:cubicBezTo>
                    <a:pt x="27584" y="4043"/>
                    <a:pt x="27553" y="4195"/>
                    <a:pt x="27523" y="4316"/>
                  </a:cubicBezTo>
                  <a:cubicBezTo>
                    <a:pt x="27493" y="4073"/>
                    <a:pt x="27371" y="3861"/>
                    <a:pt x="27219" y="3709"/>
                  </a:cubicBezTo>
                  <a:cubicBezTo>
                    <a:pt x="27249" y="3678"/>
                    <a:pt x="27249" y="3678"/>
                    <a:pt x="27249" y="3648"/>
                  </a:cubicBezTo>
                  <a:close/>
                  <a:moveTo>
                    <a:pt x="24119" y="4043"/>
                  </a:moveTo>
                  <a:cubicBezTo>
                    <a:pt x="24119" y="4134"/>
                    <a:pt x="24088" y="4256"/>
                    <a:pt x="24119" y="4347"/>
                  </a:cubicBezTo>
                  <a:lnTo>
                    <a:pt x="23906" y="4347"/>
                  </a:lnTo>
                  <a:cubicBezTo>
                    <a:pt x="23967" y="4256"/>
                    <a:pt x="24027" y="4134"/>
                    <a:pt x="24119" y="4043"/>
                  </a:cubicBezTo>
                  <a:close/>
                  <a:moveTo>
                    <a:pt x="23146" y="3101"/>
                  </a:moveTo>
                  <a:lnTo>
                    <a:pt x="23146" y="3101"/>
                  </a:lnTo>
                  <a:cubicBezTo>
                    <a:pt x="23055" y="3344"/>
                    <a:pt x="22994" y="3587"/>
                    <a:pt x="23055" y="3861"/>
                  </a:cubicBezTo>
                  <a:cubicBezTo>
                    <a:pt x="23085" y="4013"/>
                    <a:pt x="23146" y="4134"/>
                    <a:pt x="23237" y="4256"/>
                  </a:cubicBezTo>
                  <a:cubicBezTo>
                    <a:pt x="23207" y="4316"/>
                    <a:pt x="23207" y="4408"/>
                    <a:pt x="23176" y="4468"/>
                  </a:cubicBezTo>
                  <a:cubicBezTo>
                    <a:pt x="23176" y="4468"/>
                    <a:pt x="23146" y="4438"/>
                    <a:pt x="23146" y="4438"/>
                  </a:cubicBezTo>
                  <a:cubicBezTo>
                    <a:pt x="22964" y="4286"/>
                    <a:pt x="22660" y="3952"/>
                    <a:pt x="22629" y="3709"/>
                  </a:cubicBezTo>
                  <a:cubicBezTo>
                    <a:pt x="22599" y="3617"/>
                    <a:pt x="22720" y="3344"/>
                    <a:pt x="22933" y="3192"/>
                  </a:cubicBezTo>
                  <a:cubicBezTo>
                    <a:pt x="22964" y="3161"/>
                    <a:pt x="23055" y="3131"/>
                    <a:pt x="23146" y="3101"/>
                  </a:cubicBezTo>
                  <a:close/>
                  <a:moveTo>
                    <a:pt x="25760" y="4225"/>
                  </a:moveTo>
                  <a:cubicBezTo>
                    <a:pt x="25821" y="4225"/>
                    <a:pt x="25851" y="4286"/>
                    <a:pt x="25912" y="4316"/>
                  </a:cubicBezTo>
                  <a:cubicBezTo>
                    <a:pt x="25912" y="4347"/>
                    <a:pt x="25912" y="4347"/>
                    <a:pt x="25912" y="4347"/>
                  </a:cubicBezTo>
                  <a:lnTo>
                    <a:pt x="25912" y="4408"/>
                  </a:lnTo>
                  <a:cubicBezTo>
                    <a:pt x="25790" y="4468"/>
                    <a:pt x="25638" y="4529"/>
                    <a:pt x="25486" y="4560"/>
                  </a:cubicBezTo>
                  <a:cubicBezTo>
                    <a:pt x="25517" y="4468"/>
                    <a:pt x="25547" y="4377"/>
                    <a:pt x="25547" y="4286"/>
                  </a:cubicBezTo>
                  <a:cubicBezTo>
                    <a:pt x="25638" y="4225"/>
                    <a:pt x="25699" y="4225"/>
                    <a:pt x="25760" y="4225"/>
                  </a:cubicBezTo>
                  <a:close/>
                  <a:moveTo>
                    <a:pt x="25122" y="4347"/>
                  </a:moveTo>
                  <a:cubicBezTo>
                    <a:pt x="25091" y="4377"/>
                    <a:pt x="25061" y="4438"/>
                    <a:pt x="25061" y="4468"/>
                  </a:cubicBezTo>
                  <a:cubicBezTo>
                    <a:pt x="25031" y="4499"/>
                    <a:pt x="25000" y="4529"/>
                    <a:pt x="25000" y="4590"/>
                  </a:cubicBezTo>
                  <a:cubicBezTo>
                    <a:pt x="24970" y="4590"/>
                    <a:pt x="24970" y="4560"/>
                    <a:pt x="24939" y="4560"/>
                  </a:cubicBezTo>
                  <a:cubicBezTo>
                    <a:pt x="24970" y="4529"/>
                    <a:pt x="25000" y="4468"/>
                    <a:pt x="25000" y="4408"/>
                  </a:cubicBezTo>
                  <a:cubicBezTo>
                    <a:pt x="25000" y="4377"/>
                    <a:pt x="25000" y="4377"/>
                    <a:pt x="25000" y="4347"/>
                  </a:cubicBezTo>
                  <a:close/>
                  <a:moveTo>
                    <a:pt x="39620" y="3921"/>
                  </a:moveTo>
                  <a:cubicBezTo>
                    <a:pt x="39803" y="4013"/>
                    <a:pt x="39955" y="4256"/>
                    <a:pt x="39955" y="4499"/>
                  </a:cubicBezTo>
                  <a:cubicBezTo>
                    <a:pt x="39955" y="4560"/>
                    <a:pt x="39924" y="4590"/>
                    <a:pt x="39924" y="4620"/>
                  </a:cubicBezTo>
                  <a:cubicBezTo>
                    <a:pt x="39742" y="4408"/>
                    <a:pt x="39529" y="4225"/>
                    <a:pt x="39286" y="4104"/>
                  </a:cubicBezTo>
                  <a:cubicBezTo>
                    <a:pt x="39408" y="4013"/>
                    <a:pt x="39499" y="3952"/>
                    <a:pt x="39620" y="3921"/>
                  </a:cubicBezTo>
                  <a:close/>
                  <a:moveTo>
                    <a:pt x="23420" y="4408"/>
                  </a:moveTo>
                  <a:cubicBezTo>
                    <a:pt x="23480" y="4468"/>
                    <a:pt x="23541" y="4499"/>
                    <a:pt x="23602" y="4529"/>
                  </a:cubicBezTo>
                  <a:cubicBezTo>
                    <a:pt x="23602" y="4590"/>
                    <a:pt x="23572" y="4651"/>
                    <a:pt x="23541" y="4712"/>
                  </a:cubicBezTo>
                  <a:cubicBezTo>
                    <a:pt x="23511" y="4681"/>
                    <a:pt x="23450" y="4651"/>
                    <a:pt x="23389" y="4620"/>
                  </a:cubicBezTo>
                  <a:cubicBezTo>
                    <a:pt x="23389" y="4560"/>
                    <a:pt x="23389" y="4499"/>
                    <a:pt x="23420" y="4408"/>
                  </a:cubicBezTo>
                  <a:close/>
                  <a:moveTo>
                    <a:pt x="27128" y="3952"/>
                  </a:moveTo>
                  <a:cubicBezTo>
                    <a:pt x="27219" y="4104"/>
                    <a:pt x="27249" y="4225"/>
                    <a:pt x="27310" y="4438"/>
                  </a:cubicBezTo>
                  <a:cubicBezTo>
                    <a:pt x="27310" y="4529"/>
                    <a:pt x="27310" y="4620"/>
                    <a:pt x="27341" y="4712"/>
                  </a:cubicBezTo>
                  <a:cubicBezTo>
                    <a:pt x="27280" y="4742"/>
                    <a:pt x="27249" y="4742"/>
                    <a:pt x="27189" y="4742"/>
                  </a:cubicBezTo>
                  <a:cubicBezTo>
                    <a:pt x="27067" y="4681"/>
                    <a:pt x="26976" y="4620"/>
                    <a:pt x="26915" y="4529"/>
                  </a:cubicBezTo>
                  <a:cubicBezTo>
                    <a:pt x="26915" y="4468"/>
                    <a:pt x="26945" y="4408"/>
                    <a:pt x="26945" y="4347"/>
                  </a:cubicBezTo>
                  <a:cubicBezTo>
                    <a:pt x="26945" y="4286"/>
                    <a:pt x="26945" y="4256"/>
                    <a:pt x="26945" y="4195"/>
                  </a:cubicBezTo>
                  <a:cubicBezTo>
                    <a:pt x="27037" y="4134"/>
                    <a:pt x="27067" y="4043"/>
                    <a:pt x="27128" y="3952"/>
                  </a:cubicBezTo>
                  <a:close/>
                  <a:moveTo>
                    <a:pt x="28404" y="3131"/>
                  </a:moveTo>
                  <a:cubicBezTo>
                    <a:pt x="28435" y="3161"/>
                    <a:pt x="28465" y="3192"/>
                    <a:pt x="28465" y="3222"/>
                  </a:cubicBezTo>
                  <a:cubicBezTo>
                    <a:pt x="28496" y="3253"/>
                    <a:pt x="28526" y="3313"/>
                    <a:pt x="28556" y="3374"/>
                  </a:cubicBezTo>
                  <a:cubicBezTo>
                    <a:pt x="28648" y="3952"/>
                    <a:pt x="28404" y="4468"/>
                    <a:pt x="27857" y="4742"/>
                  </a:cubicBezTo>
                  <a:cubicBezTo>
                    <a:pt x="27797" y="4803"/>
                    <a:pt x="27705" y="4803"/>
                    <a:pt x="27645" y="4833"/>
                  </a:cubicBezTo>
                  <a:cubicBezTo>
                    <a:pt x="27645" y="4803"/>
                    <a:pt x="27645" y="4803"/>
                    <a:pt x="27675" y="4772"/>
                  </a:cubicBezTo>
                  <a:cubicBezTo>
                    <a:pt x="27827" y="4681"/>
                    <a:pt x="27949" y="4560"/>
                    <a:pt x="28009" y="4377"/>
                  </a:cubicBezTo>
                  <a:cubicBezTo>
                    <a:pt x="28070" y="4164"/>
                    <a:pt x="27979" y="4013"/>
                    <a:pt x="27857" y="3861"/>
                  </a:cubicBezTo>
                  <a:cubicBezTo>
                    <a:pt x="27857" y="3830"/>
                    <a:pt x="27857" y="3769"/>
                    <a:pt x="27857" y="3739"/>
                  </a:cubicBezTo>
                  <a:cubicBezTo>
                    <a:pt x="27891" y="3789"/>
                    <a:pt x="27943" y="3812"/>
                    <a:pt x="27988" y="3812"/>
                  </a:cubicBezTo>
                  <a:cubicBezTo>
                    <a:pt x="28024" y="3812"/>
                    <a:pt x="28056" y="3797"/>
                    <a:pt x="28070" y="3769"/>
                  </a:cubicBezTo>
                  <a:cubicBezTo>
                    <a:pt x="28161" y="3587"/>
                    <a:pt x="28192" y="3526"/>
                    <a:pt x="28313" y="3344"/>
                  </a:cubicBezTo>
                  <a:cubicBezTo>
                    <a:pt x="28344" y="3253"/>
                    <a:pt x="28374" y="3192"/>
                    <a:pt x="28404" y="3131"/>
                  </a:cubicBezTo>
                  <a:close/>
                  <a:moveTo>
                    <a:pt x="26763" y="4742"/>
                  </a:moveTo>
                  <a:cubicBezTo>
                    <a:pt x="26794" y="4772"/>
                    <a:pt x="26824" y="4803"/>
                    <a:pt x="26854" y="4833"/>
                  </a:cubicBezTo>
                  <a:cubicBezTo>
                    <a:pt x="26794" y="4833"/>
                    <a:pt x="26733" y="4864"/>
                    <a:pt x="26672" y="4864"/>
                  </a:cubicBezTo>
                  <a:cubicBezTo>
                    <a:pt x="26702" y="4833"/>
                    <a:pt x="26733" y="4772"/>
                    <a:pt x="26763" y="4742"/>
                  </a:cubicBezTo>
                  <a:close/>
                  <a:moveTo>
                    <a:pt x="40199" y="3795"/>
                  </a:moveTo>
                  <a:cubicBezTo>
                    <a:pt x="40549" y="3795"/>
                    <a:pt x="40876" y="3892"/>
                    <a:pt x="41171" y="4073"/>
                  </a:cubicBezTo>
                  <a:cubicBezTo>
                    <a:pt x="40806" y="4104"/>
                    <a:pt x="40502" y="4286"/>
                    <a:pt x="40289" y="4560"/>
                  </a:cubicBezTo>
                  <a:cubicBezTo>
                    <a:pt x="40228" y="4651"/>
                    <a:pt x="40168" y="4772"/>
                    <a:pt x="40107" y="4864"/>
                  </a:cubicBezTo>
                  <a:cubicBezTo>
                    <a:pt x="40107" y="4864"/>
                    <a:pt x="40076" y="4833"/>
                    <a:pt x="40046" y="4803"/>
                  </a:cubicBezTo>
                  <a:cubicBezTo>
                    <a:pt x="40076" y="4772"/>
                    <a:pt x="40076" y="4712"/>
                    <a:pt x="40107" y="4681"/>
                  </a:cubicBezTo>
                  <a:cubicBezTo>
                    <a:pt x="40168" y="4377"/>
                    <a:pt x="40076" y="4043"/>
                    <a:pt x="39833" y="3830"/>
                  </a:cubicBezTo>
                  <a:cubicBezTo>
                    <a:pt x="39957" y="3807"/>
                    <a:pt x="40080" y="3795"/>
                    <a:pt x="40199" y="3795"/>
                  </a:cubicBezTo>
                  <a:close/>
                  <a:moveTo>
                    <a:pt x="26581" y="4499"/>
                  </a:moveTo>
                  <a:cubicBezTo>
                    <a:pt x="26581" y="4529"/>
                    <a:pt x="26611" y="4560"/>
                    <a:pt x="26611" y="4560"/>
                  </a:cubicBezTo>
                  <a:cubicBezTo>
                    <a:pt x="26550" y="4681"/>
                    <a:pt x="26429" y="4772"/>
                    <a:pt x="26307" y="4894"/>
                  </a:cubicBezTo>
                  <a:cubicBezTo>
                    <a:pt x="26307" y="4803"/>
                    <a:pt x="26307" y="4742"/>
                    <a:pt x="26277" y="4681"/>
                  </a:cubicBezTo>
                  <a:cubicBezTo>
                    <a:pt x="26277" y="4651"/>
                    <a:pt x="26277" y="4651"/>
                    <a:pt x="26277" y="4651"/>
                  </a:cubicBezTo>
                  <a:cubicBezTo>
                    <a:pt x="26398" y="4620"/>
                    <a:pt x="26490" y="4560"/>
                    <a:pt x="26581" y="4499"/>
                  </a:cubicBezTo>
                  <a:close/>
                  <a:moveTo>
                    <a:pt x="25973" y="4620"/>
                  </a:moveTo>
                  <a:cubicBezTo>
                    <a:pt x="26003" y="4742"/>
                    <a:pt x="26034" y="4864"/>
                    <a:pt x="26094" y="4955"/>
                  </a:cubicBezTo>
                  <a:lnTo>
                    <a:pt x="25578" y="4955"/>
                  </a:lnTo>
                  <a:cubicBezTo>
                    <a:pt x="25517" y="4894"/>
                    <a:pt x="25456" y="4864"/>
                    <a:pt x="25395" y="4803"/>
                  </a:cubicBezTo>
                  <a:cubicBezTo>
                    <a:pt x="25426" y="4803"/>
                    <a:pt x="25486" y="4803"/>
                    <a:pt x="25517" y="4772"/>
                  </a:cubicBezTo>
                  <a:cubicBezTo>
                    <a:pt x="25669" y="4742"/>
                    <a:pt x="25821" y="4681"/>
                    <a:pt x="25973" y="4620"/>
                  </a:cubicBezTo>
                  <a:close/>
                  <a:moveTo>
                    <a:pt x="39377" y="4438"/>
                  </a:moveTo>
                  <a:cubicBezTo>
                    <a:pt x="39529" y="4560"/>
                    <a:pt x="39651" y="4712"/>
                    <a:pt x="39803" y="4894"/>
                  </a:cubicBezTo>
                  <a:cubicBezTo>
                    <a:pt x="39742" y="4955"/>
                    <a:pt x="39681" y="5016"/>
                    <a:pt x="39620" y="5076"/>
                  </a:cubicBezTo>
                  <a:cubicBezTo>
                    <a:pt x="39560" y="4803"/>
                    <a:pt x="39499" y="4590"/>
                    <a:pt x="39377" y="4438"/>
                  </a:cubicBezTo>
                  <a:close/>
                  <a:moveTo>
                    <a:pt x="39013" y="4438"/>
                  </a:moveTo>
                  <a:cubicBezTo>
                    <a:pt x="39134" y="4499"/>
                    <a:pt x="39256" y="4620"/>
                    <a:pt x="39317" y="4772"/>
                  </a:cubicBezTo>
                  <a:cubicBezTo>
                    <a:pt x="39347" y="4894"/>
                    <a:pt x="39377" y="5016"/>
                    <a:pt x="39408" y="5168"/>
                  </a:cubicBezTo>
                  <a:lnTo>
                    <a:pt x="39317" y="5168"/>
                  </a:lnTo>
                  <a:cubicBezTo>
                    <a:pt x="39308" y="5169"/>
                    <a:pt x="39300" y="5170"/>
                    <a:pt x="39291" y="5170"/>
                  </a:cubicBezTo>
                  <a:cubicBezTo>
                    <a:pt x="39123" y="5170"/>
                    <a:pt x="39011" y="4885"/>
                    <a:pt x="38982" y="4712"/>
                  </a:cubicBezTo>
                  <a:cubicBezTo>
                    <a:pt x="38982" y="4620"/>
                    <a:pt x="38982" y="4529"/>
                    <a:pt x="39013" y="4438"/>
                  </a:cubicBezTo>
                  <a:close/>
                  <a:moveTo>
                    <a:pt x="41262" y="4438"/>
                  </a:moveTo>
                  <a:lnTo>
                    <a:pt x="41262" y="4438"/>
                  </a:lnTo>
                  <a:cubicBezTo>
                    <a:pt x="41140" y="4742"/>
                    <a:pt x="40897" y="5046"/>
                    <a:pt x="40624" y="5259"/>
                  </a:cubicBezTo>
                  <a:lnTo>
                    <a:pt x="40563" y="5289"/>
                  </a:lnTo>
                  <a:cubicBezTo>
                    <a:pt x="40502" y="5259"/>
                    <a:pt x="40441" y="5259"/>
                    <a:pt x="40350" y="5228"/>
                  </a:cubicBezTo>
                  <a:cubicBezTo>
                    <a:pt x="40350" y="5137"/>
                    <a:pt x="40380" y="5076"/>
                    <a:pt x="40411" y="4985"/>
                  </a:cubicBezTo>
                  <a:cubicBezTo>
                    <a:pt x="40563" y="4742"/>
                    <a:pt x="40897" y="4529"/>
                    <a:pt x="41262" y="4438"/>
                  </a:cubicBezTo>
                  <a:close/>
                  <a:moveTo>
                    <a:pt x="22964" y="2250"/>
                  </a:moveTo>
                  <a:cubicBezTo>
                    <a:pt x="22964" y="2462"/>
                    <a:pt x="23024" y="2675"/>
                    <a:pt x="23116" y="2857"/>
                  </a:cubicBezTo>
                  <a:lnTo>
                    <a:pt x="23116" y="2888"/>
                  </a:lnTo>
                  <a:cubicBezTo>
                    <a:pt x="22751" y="2949"/>
                    <a:pt x="22447" y="3283"/>
                    <a:pt x="22386" y="3648"/>
                  </a:cubicBezTo>
                  <a:cubicBezTo>
                    <a:pt x="22386" y="3952"/>
                    <a:pt x="22599" y="4225"/>
                    <a:pt x="22812" y="4438"/>
                  </a:cubicBezTo>
                  <a:cubicBezTo>
                    <a:pt x="22903" y="4560"/>
                    <a:pt x="23055" y="4651"/>
                    <a:pt x="23176" y="4742"/>
                  </a:cubicBezTo>
                  <a:cubicBezTo>
                    <a:pt x="23207" y="4833"/>
                    <a:pt x="23237" y="4924"/>
                    <a:pt x="23298" y="5016"/>
                  </a:cubicBezTo>
                  <a:cubicBezTo>
                    <a:pt x="23328" y="5107"/>
                    <a:pt x="23420" y="5168"/>
                    <a:pt x="23480" y="5259"/>
                  </a:cubicBezTo>
                  <a:cubicBezTo>
                    <a:pt x="23480" y="5320"/>
                    <a:pt x="23480" y="5380"/>
                    <a:pt x="23480" y="5441"/>
                  </a:cubicBezTo>
                  <a:cubicBezTo>
                    <a:pt x="22933" y="5320"/>
                    <a:pt x="22356" y="4894"/>
                    <a:pt x="22204" y="4438"/>
                  </a:cubicBezTo>
                  <a:cubicBezTo>
                    <a:pt x="21930" y="3709"/>
                    <a:pt x="22356" y="2766"/>
                    <a:pt x="22964" y="2250"/>
                  </a:cubicBezTo>
                  <a:close/>
                  <a:moveTo>
                    <a:pt x="39894" y="5046"/>
                  </a:moveTo>
                  <a:cubicBezTo>
                    <a:pt x="39924" y="5107"/>
                    <a:pt x="39985" y="5168"/>
                    <a:pt x="39985" y="5198"/>
                  </a:cubicBezTo>
                  <a:cubicBezTo>
                    <a:pt x="39985" y="5228"/>
                    <a:pt x="39985" y="5259"/>
                    <a:pt x="39985" y="5289"/>
                  </a:cubicBezTo>
                  <a:cubicBezTo>
                    <a:pt x="39864" y="5320"/>
                    <a:pt x="39742" y="5380"/>
                    <a:pt x="39651" y="5441"/>
                  </a:cubicBezTo>
                  <a:cubicBezTo>
                    <a:pt x="39651" y="5380"/>
                    <a:pt x="39651" y="5320"/>
                    <a:pt x="39620" y="5259"/>
                  </a:cubicBezTo>
                  <a:cubicBezTo>
                    <a:pt x="39742" y="5228"/>
                    <a:pt x="39833" y="5137"/>
                    <a:pt x="39894" y="5046"/>
                  </a:cubicBezTo>
                  <a:close/>
                  <a:moveTo>
                    <a:pt x="24575" y="4864"/>
                  </a:moveTo>
                  <a:cubicBezTo>
                    <a:pt x="24639" y="4885"/>
                    <a:pt x="24719" y="4907"/>
                    <a:pt x="24792" y="4907"/>
                  </a:cubicBezTo>
                  <a:cubicBezTo>
                    <a:pt x="24823" y="4907"/>
                    <a:pt x="24852" y="4903"/>
                    <a:pt x="24879" y="4894"/>
                  </a:cubicBezTo>
                  <a:lnTo>
                    <a:pt x="24879" y="4894"/>
                  </a:lnTo>
                  <a:cubicBezTo>
                    <a:pt x="24879" y="4924"/>
                    <a:pt x="24879" y="4955"/>
                    <a:pt x="24848" y="5016"/>
                  </a:cubicBezTo>
                  <a:cubicBezTo>
                    <a:pt x="24757" y="5046"/>
                    <a:pt x="24696" y="5137"/>
                    <a:pt x="24635" y="5289"/>
                  </a:cubicBezTo>
                  <a:cubicBezTo>
                    <a:pt x="24483" y="5380"/>
                    <a:pt x="24331" y="5472"/>
                    <a:pt x="24149" y="5502"/>
                  </a:cubicBezTo>
                  <a:cubicBezTo>
                    <a:pt x="23997" y="5411"/>
                    <a:pt x="23845" y="5320"/>
                    <a:pt x="23754" y="5198"/>
                  </a:cubicBezTo>
                  <a:cubicBezTo>
                    <a:pt x="23754" y="5198"/>
                    <a:pt x="23754" y="5198"/>
                    <a:pt x="23754" y="5168"/>
                  </a:cubicBezTo>
                  <a:cubicBezTo>
                    <a:pt x="23754" y="5107"/>
                    <a:pt x="23784" y="5076"/>
                    <a:pt x="23815" y="5016"/>
                  </a:cubicBezTo>
                  <a:cubicBezTo>
                    <a:pt x="23893" y="5027"/>
                    <a:pt x="23966" y="5034"/>
                    <a:pt x="24039" y="5034"/>
                  </a:cubicBezTo>
                  <a:cubicBezTo>
                    <a:pt x="24165" y="5034"/>
                    <a:pt x="24288" y="5013"/>
                    <a:pt x="24423" y="4955"/>
                  </a:cubicBezTo>
                  <a:cubicBezTo>
                    <a:pt x="24483" y="4924"/>
                    <a:pt x="24514" y="4894"/>
                    <a:pt x="24575" y="4864"/>
                  </a:cubicBezTo>
                  <a:close/>
                  <a:moveTo>
                    <a:pt x="25456" y="5137"/>
                  </a:moveTo>
                  <a:cubicBezTo>
                    <a:pt x="25578" y="5228"/>
                    <a:pt x="25669" y="5289"/>
                    <a:pt x="25669" y="5350"/>
                  </a:cubicBezTo>
                  <a:cubicBezTo>
                    <a:pt x="25486" y="5441"/>
                    <a:pt x="25304" y="5532"/>
                    <a:pt x="25122" y="5563"/>
                  </a:cubicBezTo>
                  <a:cubicBezTo>
                    <a:pt x="25091" y="5441"/>
                    <a:pt x="25091" y="5289"/>
                    <a:pt x="25091" y="5137"/>
                  </a:cubicBezTo>
                  <a:close/>
                  <a:moveTo>
                    <a:pt x="27097" y="4985"/>
                  </a:moveTo>
                  <a:cubicBezTo>
                    <a:pt x="27158" y="5016"/>
                    <a:pt x="27219" y="5016"/>
                    <a:pt x="27280" y="5046"/>
                  </a:cubicBezTo>
                  <a:cubicBezTo>
                    <a:pt x="27219" y="5137"/>
                    <a:pt x="27158" y="5198"/>
                    <a:pt x="27128" y="5259"/>
                  </a:cubicBezTo>
                  <a:cubicBezTo>
                    <a:pt x="27006" y="5411"/>
                    <a:pt x="26854" y="5532"/>
                    <a:pt x="26702" y="5654"/>
                  </a:cubicBezTo>
                  <a:cubicBezTo>
                    <a:pt x="26581" y="5532"/>
                    <a:pt x="26459" y="5350"/>
                    <a:pt x="26368" y="5137"/>
                  </a:cubicBezTo>
                  <a:cubicBezTo>
                    <a:pt x="26611" y="5107"/>
                    <a:pt x="26854" y="5046"/>
                    <a:pt x="27097" y="4985"/>
                  </a:cubicBezTo>
                  <a:close/>
                  <a:moveTo>
                    <a:pt x="41566" y="4408"/>
                  </a:moveTo>
                  <a:cubicBezTo>
                    <a:pt x="41687" y="4529"/>
                    <a:pt x="41809" y="4681"/>
                    <a:pt x="41870" y="4833"/>
                  </a:cubicBezTo>
                  <a:cubicBezTo>
                    <a:pt x="41991" y="5046"/>
                    <a:pt x="42052" y="5228"/>
                    <a:pt x="42083" y="5380"/>
                  </a:cubicBezTo>
                  <a:cubicBezTo>
                    <a:pt x="41961" y="5320"/>
                    <a:pt x="41839" y="5289"/>
                    <a:pt x="41687" y="5289"/>
                  </a:cubicBezTo>
                  <a:cubicBezTo>
                    <a:pt x="41414" y="5289"/>
                    <a:pt x="41110" y="5411"/>
                    <a:pt x="40988" y="5654"/>
                  </a:cubicBezTo>
                  <a:cubicBezTo>
                    <a:pt x="40897" y="5563"/>
                    <a:pt x="40836" y="5472"/>
                    <a:pt x="40745" y="5380"/>
                  </a:cubicBezTo>
                  <a:cubicBezTo>
                    <a:pt x="40776" y="5380"/>
                    <a:pt x="40776" y="5350"/>
                    <a:pt x="40806" y="5350"/>
                  </a:cubicBezTo>
                  <a:cubicBezTo>
                    <a:pt x="41079" y="5107"/>
                    <a:pt x="41353" y="4772"/>
                    <a:pt x="41475" y="4408"/>
                  </a:cubicBezTo>
                  <a:close/>
                  <a:moveTo>
                    <a:pt x="28800" y="3952"/>
                  </a:moveTo>
                  <a:lnTo>
                    <a:pt x="28800" y="3952"/>
                  </a:lnTo>
                  <a:cubicBezTo>
                    <a:pt x="28891" y="4651"/>
                    <a:pt x="28404" y="5228"/>
                    <a:pt x="27766" y="5623"/>
                  </a:cubicBezTo>
                  <a:cubicBezTo>
                    <a:pt x="27584" y="5684"/>
                    <a:pt x="27432" y="5745"/>
                    <a:pt x="27280" y="5806"/>
                  </a:cubicBezTo>
                  <a:cubicBezTo>
                    <a:pt x="27280" y="5806"/>
                    <a:pt x="27273" y="5806"/>
                    <a:pt x="27267" y="5809"/>
                  </a:cubicBezTo>
                  <a:lnTo>
                    <a:pt x="27267" y="5809"/>
                  </a:lnTo>
                  <a:cubicBezTo>
                    <a:pt x="27410" y="5577"/>
                    <a:pt x="27524" y="5373"/>
                    <a:pt x="27553" y="5198"/>
                  </a:cubicBezTo>
                  <a:cubicBezTo>
                    <a:pt x="27584" y="5168"/>
                    <a:pt x="27584" y="5107"/>
                    <a:pt x="27584" y="5076"/>
                  </a:cubicBezTo>
                  <a:cubicBezTo>
                    <a:pt x="28040" y="5046"/>
                    <a:pt x="28435" y="4681"/>
                    <a:pt x="28648" y="4316"/>
                  </a:cubicBezTo>
                  <a:cubicBezTo>
                    <a:pt x="28708" y="4195"/>
                    <a:pt x="28769" y="4073"/>
                    <a:pt x="28800" y="3952"/>
                  </a:cubicBezTo>
                  <a:close/>
                  <a:moveTo>
                    <a:pt x="41690" y="5592"/>
                  </a:moveTo>
                  <a:cubicBezTo>
                    <a:pt x="41775" y="5592"/>
                    <a:pt x="41867" y="5611"/>
                    <a:pt x="41961" y="5654"/>
                  </a:cubicBezTo>
                  <a:lnTo>
                    <a:pt x="41991" y="5654"/>
                  </a:lnTo>
                  <a:cubicBezTo>
                    <a:pt x="41900" y="5745"/>
                    <a:pt x="41809" y="5806"/>
                    <a:pt x="41687" y="5867"/>
                  </a:cubicBezTo>
                  <a:lnTo>
                    <a:pt x="41231" y="5867"/>
                  </a:lnTo>
                  <a:cubicBezTo>
                    <a:pt x="41297" y="5714"/>
                    <a:pt x="41472" y="5592"/>
                    <a:pt x="41690" y="5592"/>
                  </a:cubicBezTo>
                  <a:close/>
                  <a:moveTo>
                    <a:pt x="38405" y="5684"/>
                  </a:moveTo>
                  <a:lnTo>
                    <a:pt x="38405" y="5684"/>
                  </a:lnTo>
                  <a:cubicBezTo>
                    <a:pt x="38496" y="5745"/>
                    <a:pt x="38587" y="5806"/>
                    <a:pt x="38709" y="5927"/>
                  </a:cubicBezTo>
                  <a:cubicBezTo>
                    <a:pt x="38617" y="5927"/>
                    <a:pt x="38526" y="5927"/>
                    <a:pt x="38435" y="5958"/>
                  </a:cubicBezTo>
                  <a:cubicBezTo>
                    <a:pt x="38435" y="5927"/>
                    <a:pt x="38435" y="5927"/>
                    <a:pt x="38435" y="5897"/>
                  </a:cubicBezTo>
                  <a:cubicBezTo>
                    <a:pt x="38435" y="5836"/>
                    <a:pt x="38405" y="5775"/>
                    <a:pt x="38405" y="5684"/>
                  </a:cubicBezTo>
                  <a:close/>
                  <a:moveTo>
                    <a:pt x="38800" y="4651"/>
                  </a:moveTo>
                  <a:cubicBezTo>
                    <a:pt x="38800" y="4772"/>
                    <a:pt x="38830" y="4894"/>
                    <a:pt x="38891" y="5016"/>
                  </a:cubicBezTo>
                  <a:cubicBezTo>
                    <a:pt x="38921" y="5137"/>
                    <a:pt x="39013" y="5289"/>
                    <a:pt x="39165" y="5320"/>
                  </a:cubicBezTo>
                  <a:cubicBezTo>
                    <a:pt x="39210" y="5335"/>
                    <a:pt x="39256" y="5342"/>
                    <a:pt x="39301" y="5342"/>
                  </a:cubicBezTo>
                  <a:cubicBezTo>
                    <a:pt x="39347" y="5342"/>
                    <a:pt x="39393" y="5335"/>
                    <a:pt x="39438" y="5320"/>
                  </a:cubicBezTo>
                  <a:cubicBezTo>
                    <a:pt x="39438" y="5441"/>
                    <a:pt x="39469" y="5532"/>
                    <a:pt x="39438" y="5623"/>
                  </a:cubicBezTo>
                  <a:cubicBezTo>
                    <a:pt x="39347" y="5715"/>
                    <a:pt x="39286" y="5836"/>
                    <a:pt x="39225" y="5958"/>
                  </a:cubicBezTo>
                  <a:cubicBezTo>
                    <a:pt x="39165" y="5958"/>
                    <a:pt x="39104" y="5927"/>
                    <a:pt x="39043" y="5927"/>
                  </a:cubicBezTo>
                  <a:cubicBezTo>
                    <a:pt x="38891" y="5715"/>
                    <a:pt x="38678" y="5532"/>
                    <a:pt x="38435" y="5411"/>
                  </a:cubicBezTo>
                  <a:cubicBezTo>
                    <a:pt x="38496" y="5168"/>
                    <a:pt x="38648" y="4894"/>
                    <a:pt x="38800" y="4651"/>
                  </a:cubicBezTo>
                  <a:close/>
                  <a:moveTo>
                    <a:pt x="38526" y="4286"/>
                  </a:moveTo>
                  <a:lnTo>
                    <a:pt x="38526" y="4286"/>
                  </a:lnTo>
                  <a:cubicBezTo>
                    <a:pt x="38465" y="4377"/>
                    <a:pt x="38435" y="4468"/>
                    <a:pt x="38405" y="4529"/>
                  </a:cubicBezTo>
                  <a:cubicBezTo>
                    <a:pt x="38313" y="4712"/>
                    <a:pt x="38253" y="4924"/>
                    <a:pt x="38222" y="5137"/>
                  </a:cubicBezTo>
                  <a:cubicBezTo>
                    <a:pt x="38192" y="5198"/>
                    <a:pt x="38161" y="5289"/>
                    <a:pt x="38161" y="5350"/>
                  </a:cubicBezTo>
                  <a:cubicBezTo>
                    <a:pt x="38142" y="5349"/>
                    <a:pt x="38122" y="5348"/>
                    <a:pt x="38103" y="5348"/>
                  </a:cubicBezTo>
                  <a:cubicBezTo>
                    <a:pt x="37702" y="5348"/>
                    <a:pt x="37361" y="5640"/>
                    <a:pt x="37158" y="5988"/>
                  </a:cubicBezTo>
                  <a:cubicBezTo>
                    <a:pt x="37280" y="5380"/>
                    <a:pt x="37645" y="4772"/>
                    <a:pt x="38040" y="4468"/>
                  </a:cubicBezTo>
                  <a:cubicBezTo>
                    <a:pt x="38192" y="4377"/>
                    <a:pt x="38374" y="4316"/>
                    <a:pt x="38526" y="4286"/>
                  </a:cubicBezTo>
                  <a:close/>
                  <a:moveTo>
                    <a:pt x="40502" y="5563"/>
                  </a:moveTo>
                  <a:cubicBezTo>
                    <a:pt x="40654" y="5654"/>
                    <a:pt x="40776" y="5806"/>
                    <a:pt x="40836" y="5988"/>
                  </a:cubicBezTo>
                  <a:cubicBezTo>
                    <a:pt x="40836" y="5988"/>
                    <a:pt x="40806" y="6019"/>
                    <a:pt x="40776" y="6019"/>
                  </a:cubicBezTo>
                  <a:cubicBezTo>
                    <a:pt x="40624" y="5958"/>
                    <a:pt x="40502" y="5836"/>
                    <a:pt x="40441" y="5715"/>
                  </a:cubicBezTo>
                  <a:cubicBezTo>
                    <a:pt x="40441" y="5654"/>
                    <a:pt x="40441" y="5654"/>
                    <a:pt x="40441" y="5623"/>
                  </a:cubicBezTo>
                  <a:cubicBezTo>
                    <a:pt x="40472" y="5593"/>
                    <a:pt x="40472" y="5593"/>
                    <a:pt x="40502" y="5563"/>
                  </a:cubicBezTo>
                  <a:close/>
                  <a:moveTo>
                    <a:pt x="26246" y="5411"/>
                  </a:moveTo>
                  <a:cubicBezTo>
                    <a:pt x="26338" y="5532"/>
                    <a:pt x="26398" y="5684"/>
                    <a:pt x="26520" y="5775"/>
                  </a:cubicBezTo>
                  <a:cubicBezTo>
                    <a:pt x="26307" y="5927"/>
                    <a:pt x="26064" y="6049"/>
                    <a:pt x="25851" y="6110"/>
                  </a:cubicBezTo>
                  <a:cubicBezTo>
                    <a:pt x="26003" y="5897"/>
                    <a:pt x="26155" y="5654"/>
                    <a:pt x="26246" y="5411"/>
                  </a:cubicBezTo>
                  <a:close/>
                  <a:moveTo>
                    <a:pt x="26003" y="5411"/>
                  </a:moveTo>
                  <a:cubicBezTo>
                    <a:pt x="25912" y="5715"/>
                    <a:pt x="25699" y="5988"/>
                    <a:pt x="25426" y="6231"/>
                  </a:cubicBezTo>
                  <a:cubicBezTo>
                    <a:pt x="25426" y="6262"/>
                    <a:pt x="25395" y="6262"/>
                    <a:pt x="25365" y="6262"/>
                  </a:cubicBezTo>
                  <a:cubicBezTo>
                    <a:pt x="25304" y="6171"/>
                    <a:pt x="25274" y="6110"/>
                    <a:pt x="25243" y="5988"/>
                  </a:cubicBezTo>
                  <a:cubicBezTo>
                    <a:pt x="25426" y="5958"/>
                    <a:pt x="25578" y="5806"/>
                    <a:pt x="25699" y="5684"/>
                  </a:cubicBezTo>
                  <a:cubicBezTo>
                    <a:pt x="25730" y="5623"/>
                    <a:pt x="25790" y="5563"/>
                    <a:pt x="25851" y="5502"/>
                  </a:cubicBezTo>
                  <a:cubicBezTo>
                    <a:pt x="25882" y="5472"/>
                    <a:pt x="25942" y="5441"/>
                    <a:pt x="26003" y="5411"/>
                  </a:cubicBezTo>
                  <a:close/>
                  <a:moveTo>
                    <a:pt x="39955" y="5563"/>
                  </a:moveTo>
                  <a:lnTo>
                    <a:pt x="39955" y="5593"/>
                  </a:lnTo>
                  <a:cubicBezTo>
                    <a:pt x="39985" y="5654"/>
                    <a:pt x="40046" y="5684"/>
                    <a:pt x="40076" y="5684"/>
                  </a:cubicBezTo>
                  <a:cubicBezTo>
                    <a:pt x="40107" y="5745"/>
                    <a:pt x="40137" y="5836"/>
                    <a:pt x="40168" y="5897"/>
                  </a:cubicBezTo>
                  <a:cubicBezTo>
                    <a:pt x="40137" y="6049"/>
                    <a:pt x="40016" y="6201"/>
                    <a:pt x="39864" y="6292"/>
                  </a:cubicBezTo>
                  <a:cubicBezTo>
                    <a:pt x="39772" y="6231"/>
                    <a:pt x="39651" y="6171"/>
                    <a:pt x="39560" y="6110"/>
                  </a:cubicBezTo>
                  <a:cubicBezTo>
                    <a:pt x="39590" y="6049"/>
                    <a:pt x="39590" y="5958"/>
                    <a:pt x="39620" y="5897"/>
                  </a:cubicBezTo>
                  <a:cubicBezTo>
                    <a:pt x="39712" y="5775"/>
                    <a:pt x="39833" y="5654"/>
                    <a:pt x="39955" y="5563"/>
                  </a:cubicBezTo>
                  <a:close/>
                  <a:moveTo>
                    <a:pt x="24027" y="5684"/>
                  </a:moveTo>
                  <a:cubicBezTo>
                    <a:pt x="24271" y="5775"/>
                    <a:pt x="24514" y="5836"/>
                    <a:pt x="24757" y="5836"/>
                  </a:cubicBezTo>
                  <a:cubicBezTo>
                    <a:pt x="24818" y="5927"/>
                    <a:pt x="24879" y="5988"/>
                    <a:pt x="24970" y="5988"/>
                  </a:cubicBezTo>
                  <a:cubicBezTo>
                    <a:pt x="25000" y="6110"/>
                    <a:pt x="25061" y="6201"/>
                    <a:pt x="25122" y="6292"/>
                  </a:cubicBezTo>
                  <a:cubicBezTo>
                    <a:pt x="25031" y="6307"/>
                    <a:pt x="24947" y="6315"/>
                    <a:pt x="24867" y="6315"/>
                  </a:cubicBezTo>
                  <a:cubicBezTo>
                    <a:pt x="24787" y="6315"/>
                    <a:pt x="24711" y="6307"/>
                    <a:pt x="24635" y="6292"/>
                  </a:cubicBezTo>
                  <a:cubicBezTo>
                    <a:pt x="24210" y="6262"/>
                    <a:pt x="23967" y="5988"/>
                    <a:pt x="23845" y="5684"/>
                  </a:cubicBezTo>
                  <a:close/>
                  <a:moveTo>
                    <a:pt x="42295" y="4651"/>
                  </a:moveTo>
                  <a:lnTo>
                    <a:pt x="42295" y="4651"/>
                  </a:lnTo>
                  <a:cubicBezTo>
                    <a:pt x="42508" y="4803"/>
                    <a:pt x="42721" y="5046"/>
                    <a:pt x="42842" y="5350"/>
                  </a:cubicBezTo>
                  <a:cubicBezTo>
                    <a:pt x="42873" y="5472"/>
                    <a:pt x="42964" y="5745"/>
                    <a:pt x="42964" y="5867"/>
                  </a:cubicBezTo>
                  <a:cubicBezTo>
                    <a:pt x="42964" y="5958"/>
                    <a:pt x="42873" y="6201"/>
                    <a:pt x="42812" y="6323"/>
                  </a:cubicBezTo>
                  <a:cubicBezTo>
                    <a:pt x="42721" y="6049"/>
                    <a:pt x="42569" y="5775"/>
                    <a:pt x="42386" y="5593"/>
                  </a:cubicBezTo>
                  <a:cubicBezTo>
                    <a:pt x="42447" y="5289"/>
                    <a:pt x="42417" y="4924"/>
                    <a:pt x="42295" y="4651"/>
                  </a:cubicBezTo>
                  <a:close/>
                  <a:moveTo>
                    <a:pt x="40350" y="6110"/>
                  </a:moveTo>
                  <a:cubicBezTo>
                    <a:pt x="40411" y="6140"/>
                    <a:pt x="40472" y="6201"/>
                    <a:pt x="40532" y="6231"/>
                  </a:cubicBezTo>
                  <a:cubicBezTo>
                    <a:pt x="40472" y="6262"/>
                    <a:pt x="40441" y="6323"/>
                    <a:pt x="40411" y="6383"/>
                  </a:cubicBezTo>
                  <a:cubicBezTo>
                    <a:pt x="40320" y="6353"/>
                    <a:pt x="40228" y="6353"/>
                    <a:pt x="40137" y="6323"/>
                  </a:cubicBezTo>
                  <a:cubicBezTo>
                    <a:pt x="40198" y="6292"/>
                    <a:pt x="40228" y="6231"/>
                    <a:pt x="40289" y="6201"/>
                  </a:cubicBezTo>
                  <a:cubicBezTo>
                    <a:pt x="40320" y="6171"/>
                    <a:pt x="40350" y="6140"/>
                    <a:pt x="40350" y="6110"/>
                  </a:cubicBezTo>
                  <a:close/>
                  <a:moveTo>
                    <a:pt x="40745" y="6323"/>
                  </a:moveTo>
                  <a:cubicBezTo>
                    <a:pt x="40806" y="6353"/>
                    <a:pt x="40836" y="6353"/>
                    <a:pt x="40897" y="6353"/>
                  </a:cubicBezTo>
                  <a:cubicBezTo>
                    <a:pt x="40897" y="6383"/>
                    <a:pt x="40897" y="6383"/>
                    <a:pt x="40897" y="6414"/>
                  </a:cubicBezTo>
                  <a:cubicBezTo>
                    <a:pt x="40867" y="6444"/>
                    <a:pt x="40836" y="6475"/>
                    <a:pt x="40806" y="6475"/>
                  </a:cubicBezTo>
                  <a:cubicBezTo>
                    <a:pt x="40745" y="6444"/>
                    <a:pt x="40684" y="6444"/>
                    <a:pt x="40654" y="6414"/>
                  </a:cubicBezTo>
                  <a:cubicBezTo>
                    <a:pt x="40684" y="6383"/>
                    <a:pt x="40715" y="6353"/>
                    <a:pt x="40745" y="6323"/>
                  </a:cubicBezTo>
                  <a:close/>
                  <a:moveTo>
                    <a:pt x="42022" y="5958"/>
                  </a:moveTo>
                  <a:lnTo>
                    <a:pt x="42022" y="5958"/>
                  </a:lnTo>
                  <a:cubicBezTo>
                    <a:pt x="41931" y="6140"/>
                    <a:pt x="41809" y="6323"/>
                    <a:pt x="41687" y="6505"/>
                  </a:cubicBezTo>
                  <a:cubicBezTo>
                    <a:pt x="41566" y="6444"/>
                    <a:pt x="41475" y="6444"/>
                    <a:pt x="41353" y="6414"/>
                  </a:cubicBezTo>
                  <a:lnTo>
                    <a:pt x="41292" y="6414"/>
                  </a:lnTo>
                  <a:cubicBezTo>
                    <a:pt x="41353" y="6414"/>
                    <a:pt x="41383" y="6383"/>
                    <a:pt x="41444" y="6353"/>
                  </a:cubicBezTo>
                  <a:cubicBezTo>
                    <a:pt x="41566" y="6292"/>
                    <a:pt x="41687" y="6231"/>
                    <a:pt x="41779" y="6140"/>
                  </a:cubicBezTo>
                  <a:cubicBezTo>
                    <a:pt x="41870" y="6079"/>
                    <a:pt x="41931" y="6049"/>
                    <a:pt x="41991" y="5988"/>
                  </a:cubicBezTo>
                  <a:cubicBezTo>
                    <a:pt x="41991" y="5988"/>
                    <a:pt x="41991" y="5988"/>
                    <a:pt x="42022" y="5958"/>
                  </a:cubicBezTo>
                  <a:close/>
                  <a:moveTo>
                    <a:pt x="38843" y="6219"/>
                  </a:moveTo>
                  <a:cubicBezTo>
                    <a:pt x="38891" y="6219"/>
                    <a:pt x="38938" y="6222"/>
                    <a:pt x="38982" y="6231"/>
                  </a:cubicBezTo>
                  <a:cubicBezTo>
                    <a:pt x="39013" y="6262"/>
                    <a:pt x="39013" y="6292"/>
                    <a:pt x="39043" y="6353"/>
                  </a:cubicBezTo>
                  <a:cubicBezTo>
                    <a:pt x="38891" y="6353"/>
                    <a:pt x="38739" y="6414"/>
                    <a:pt x="38648" y="6535"/>
                  </a:cubicBezTo>
                  <a:cubicBezTo>
                    <a:pt x="38648" y="6505"/>
                    <a:pt x="38617" y="6505"/>
                    <a:pt x="38587" y="6475"/>
                  </a:cubicBezTo>
                  <a:cubicBezTo>
                    <a:pt x="38557" y="6414"/>
                    <a:pt x="38526" y="6323"/>
                    <a:pt x="38526" y="6262"/>
                  </a:cubicBezTo>
                  <a:cubicBezTo>
                    <a:pt x="38612" y="6240"/>
                    <a:pt x="38729" y="6219"/>
                    <a:pt x="38843" y="6219"/>
                  </a:cubicBezTo>
                  <a:close/>
                  <a:moveTo>
                    <a:pt x="26733" y="5958"/>
                  </a:moveTo>
                  <a:cubicBezTo>
                    <a:pt x="26763" y="5958"/>
                    <a:pt x="26763" y="5958"/>
                    <a:pt x="26794" y="5988"/>
                  </a:cubicBezTo>
                  <a:cubicBezTo>
                    <a:pt x="26733" y="6049"/>
                    <a:pt x="26642" y="6110"/>
                    <a:pt x="26581" y="6201"/>
                  </a:cubicBezTo>
                  <a:cubicBezTo>
                    <a:pt x="26368" y="6292"/>
                    <a:pt x="26216" y="6414"/>
                    <a:pt x="26034" y="6535"/>
                  </a:cubicBezTo>
                  <a:cubicBezTo>
                    <a:pt x="25958" y="6561"/>
                    <a:pt x="25888" y="6575"/>
                    <a:pt x="25820" y="6575"/>
                  </a:cubicBezTo>
                  <a:cubicBezTo>
                    <a:pt x="25725" y="6575"/>
                    <a:pt x="25636" y="6546"/>
                    <a:pt x="25547" y="6475"/>
                  </a:cubicBezTo>
                  <a:cubicBezTo>
                    <a:pt x="25973" y="6383"/>
                    <a:pt x="26398" y="6201"/>
                    <a:pt x="26733" y="5958"/>
                  </a:cubicBezTo>
                  <a:close/>
                  <a:moveTo>
                    <a:pt x="24058" y="6353"/>
                  </a:moveTo>
                  <a:lnTo>
                    <a:pt x="24058" y="6353"/>
                  </a:lnTo>
                  <a:cubicBezTo>
                    <a:pt x="24210" y="6475"/>
                    <a:pt x="24392" y="6535"/>
                    <a:pt x="24605" y="6566"/>
                  </a:cubicBezTo>
                  <a:lnTo>
                    <a:pt x="25031" y="6566"/>
                  </a:lnTo>
                  <a:cubicBezTo>
                    <a:pt x="25000" y="6596"/>
                    <a:pt x="24970" y="6596"/>
                    <a:pt x="24939" y="6627"/>
                  </a:cubicBezTo>
                  <a:cubicBezTo>
                    <a:pt x="24831" y="6681"/>
                    <a:pt x="24728" y="6705"/>
                    <a:pt x="24632" y="6705"/>
                  </a:cubicBezTo>
                  <a:cubicBezTo>
                    <a:pt x="24402" y="6705"/>
                    <a:pt x="24208" y="6567"/>
                    <a:pt x="24058" y="6353"/>
                  </a:cubicBezTo>
                  <a:close/>
                  <a:moveTo>
                    <a:pt x="42265" y="5927"/>
                  </a:moveTo>
                  <a:cubicBezTo>
                    <a:pt x="42417" y="6110"/>
                    <a:pt x="42538" y="6323"/>
                    <a:pt x="42599" y="6566"/>
                  </a:cubicBezTo>
                  <a:cubicBezTo>
                    <a:pt x="42478" y="6687"/>
                    <a:pt x="42326" y="6779"/>
                    <a:pt x="42174" y="6809"/>
                  </a:cubicBezTo>
                  <a:cubicBezTo>
                    <a:pt x="42083" y="6748"/>
                    <a:pt x="41991" y="6657"/>
                    <a:pt x="41870" y="6596"/>
                  </a:cubicBezTo>
                  <a:cubicBezTo>
                    <a:pt x="42052" y="6383"/>
                    <a:pt x="42174" y="6171"/>
                    <a:pt x="42265" y="5927"/>
                  </a:cubicBezTo>
                  <a:close/>
                  <a:moveTo>
                    <a:pt x="38101" y="5593"/>
                  </a:moveTo>
                  <a:cubicBezTo>
                    <a:pt x="38101" y="5684"/>
                    <a:pt x="38101" y="5745"/>
                    <a:pt x="38101" y="5806"/>
                  </a:cubicBezTo>
                  <a:cubicBezTo>
                    <a:pt x="38101" y="5897"/>
                    <a:pt x="38101" y="5988"/>
                    <a:pt x="38101" y="6079"/>
                  </a:cubicBezTo>
                  <a:cubicBezTo>
                    <a:pt x="38010" y="6110"/>
                    <a:pt x="37888" y="6201"/>
                    <a:pt x="37797" y="6292"/>
                  </a:cubicBezTo>
                  <a:cubicBezTo>
                    <a:pt x="37645" y="6475"/>
                    <a:pt x="37493" y="6748"/>
                    <a:pt x="37462" y="7022"/>
                  </a:cubicBezTo>
                  <a:cubicBezTo>
                    <a:pt x="37402" y="6900"/>
                    <a:pt x="37310" y="6779"/>
                    <a:pt x="37250" y="6657"/>
                  </a:cubicBezTo>
                  <a:cubicBezTo>
                    <a:pt x="37310" y="6140"/>
                    <a:pt x="37614" y="5593"/>
                    <a:pt x="38101" y="5593"/>
                  </a:cubicBezTo>
                  <a:close/>
                  <a:moveTo>
                    <a:pt x="40988" y="6900"/>
                  </a:moveTo>
                  <a:cubicBezTo>
                    <a:pt x="41049" y="6930"/>
                    <a:pt x="41079" y="6961"/>
                    <a:pt x="41110" y="6961"/>
                  </a:cubicBezTo>
                  <a:cubicBezTo>
                    <a:pt x="41049" y="7022"/>
                    <a:pt x="40958" y="7052"/>
                    <a:pt x="40897" y="7082"/>
                  </a:cubicBezTo>
                  <a:cubicBezTo>
                    <a:pt x="40867" y="7082"/>
                    <a:pt x="40867" y="7113"/>
                    <a:pt x="40836" y="7113"/>
                  </a:cubicBezTo>
                  <a:cubicBezTo>
                    <a:pt x="40897" y="7052"/>
                    <a:pt x="40958" y="6961"/>
                    <a:pt x="40988" y="6900"/>
                  </a:cubicBezTo>
                  <a:close/>
                  <a:moveTo>
                    <a:pt x="38192" y="6383"/>
                  </a:moveTo>
                  <a:cubicBezTo>
                    <a:pt x="38283" y="6535"/>
                    <a:pt x="38374" y="6657"/>
                    <a:pt x="38496" y="6748"/>
                  </a:cubicBezTo>
                  <a:cubicBezTo>
                    <a:pt x="38526" y="6748"/>
                    <a:pt x="38526" y="6748"/>
                    <a:pt x="38526" y="6779"/>
                  </a:cubicBezTo>
                  <a:cubicBezTo>
                    <a:pt x="38496" y="6870"/>
                    <a:pt x="38465" y="6991"/>
                    <a:pt x="38465" y="7113"/>
                  </a:cubicBezTo>
                  <a:cubicBezTo>
                    <a:pt x="38303" y="7194"/>
                    <a:pt x="38155" y="7234"/>
                    <a:pt x="38002" y="7234"/>
                  </a:cubicBezTo>
                  <a:cubicBezTo>
                    <a:pt x="37925" y="7234"/>
                    <a:pt x="37847" y="7224"/>
                    <a:pt x="37766" y="7204"/>
                  </a:cubicBezTo>
                  <a:cubicBezTo>
                    <a:pt x="37766" y="7204"/>
                    <a:pt x="37766" y="7174"/>
                    <a:pt x="37766" y="7174"/>
                  </a:cubicBezTo>
                  <a:cubicBezTo>
                    <a:pt x="37766" y="7052"/>
                    <a:pt x="37888" y="6779"/>
                    <a:pt x="37888" y="6718"/>
                  </a:cubicBezTo>
                  <a:cubicBezTo>
                    <a:pt x="38010" y="6505"/>
                    <a:pt x="38070" y="6444"/>
                    <a:pt x="38192" y="6383"/>
                  </a:cubicBezTo>
                  <a:close/>
                  <a:moveTo>
                    <a:pt x="39803" y="6657"/>
                  </a:moveTo>
                  <a:cubicBezTo>
                    <a:pt x="39955" y="6779"/>
                    <a:pt x="40076" y="6900"/>
                    <a:pt x="40168" y="7022"/>
                  </a:cubicBezTo>
                  <a:cubicBezTo>
                    <a:pt x="40016" y="7174"/>
                    <a:pt x="39894" y="7356"/>
                    <a:pt x="39772" y="7538"/>
                  </a:cubicBezTo>
                  <a:lnTo>
                    <a:pt x="39742" y="7538"/>
                  </a:lnTo>
                  <a:cubicBezTo>
                    <a:pt x="39772" y="7538"/>
                    <a:pt x="39772" y="7508"/>
                    <a:pt x="39772" y="7478"/>
                  </a:cubicBezTo>
                  <a:cubicBezTo>
                    <a:pt x="39803" y="7234"/>
                    <a:pt x="39681" y="6991"/>
                    <a:pt x="39560" y="6779"/>
                  </a:cubicBezTo>
                  <a:cubicBezTo>
                    <a:pt x="39560" y="6748"/>
                    <a:pt x="39560" y="6748"/>
                    <a:pt x="39560" y="6748"/>
                  </a:cubicBezTo>
                  <a:cubicBezTo>
                    <a:pt x="39590" y="6718"/>
                    <a:pt x="39620" y="6687"/>
                    <a:pt x="39620" y="6687"/>
                  </a:cubicBezTo>
                  <a:cubicBezTo>
                    <a:pt x="39681" y="6687"/>
                    <a:pt x="39742" y="6657"/>
                    <a:pt x="39803" y="6657"/>
                  </a:cubicBezTo>
                  <a:close/>
                  <a:moveTo>
                    <a:pt x="42690" y="6900"/>
                  </a:moveTo>
                  <a:lnTo>
                    <a:pt x="42690" y="6900"/>
                  </a:lnTo>
                  <a:cubicBezTo>
                    <a:pt x="42751" y="7204"/>
                    <a:pt x="42751" y="7508"/>
                    <a:pt x="42630" y="7660"/>
                  </a:cubicBezTo>
                  <a:cubicBezTo>
                    <a:pt x="42569" y="7447"/>
                    <a:pt x="42478" y="7234"/>
                    <a:pt x="42356" y="7082"/>
                  </a:cubicBezTo>
                  <a:cubicBezTo>
                    <a:pt x="42478" y="7022"/>
                    <a:pt x="42599" y="6961"/>
                    <a:pt x="42690" y="6900"/>
                  </a:cubicBezTo>
                  <a:close/>
                  <a:moveTo>
                    <a:pt x="39317" y="6839"/>
                  </a:moveTo>
                  <a:cubicBezTo>
                    <a:pt x="39438" y="7022"/>
                    <a:pt x="39529" y="7295"/>
                    <a:pt x="39499" y="7478"/>
                  </a:cubicBezTo>
                  <a:cubicBezTo>
                    <a:pt x="39499" y="7538"/>
                    <a:pt x="39469" y="7599"/>
                    <a:pt x="39408" y="7660"/>
                  </a:cubicBezTo>
                  <a:cubicBezTo>
                    <a:pt x="39345" y="7673"/>
                    <a:pt x="39277" y="7680"/>
                    <a:pt x="39210" y="7680"/>
                  </a:cubicBezTo>
                  <a:cubicBezTo>
                    <a:pt x="39115" y="7680"/>
                    <a:pt x="39023" y="7665"/>
                    <a:pt x="38952" y="7630"/>
                  </a:cubicBezTo>
                  <a:cubicBezTo>
                    <a:pt x="38921" y="7386"/>
                    <a:pt x="38982" y="7143"/>
                    <a:pt x="39195" y="6930"/>
                  </a:cubicBezTo>
                  <a:cubicBezTo>
                    <a:pt x="39225" y="6900"/>
                    <a:pt x="39256" y="6870"/>
                    <a:pt x="39286" y="6839"/>
                  </a:cubicBezTo>
                  <a:close/>
                  <a:moveTo>
                    <a:pt x="38465" y="7326"/>
                  </a:moveTo>
                  <a:cubicBezTo>
                    <a:pt x="38465" y="7356"/>
                    <a:pt x="38496" y="7386"/>
                    <a:pt x="38496" y="7417"/>
                  </a:cubicBezTo>
                  <a:cubicBezTo>
                    <a:pt x="38283" y="7478"/>
                    <a:pt x="38192" y="7630"/>
                    <a:pt x="38131" y="7842"/>
                  </a:cubicBezTo>
                  <a:cubicBezTo>
                    <a:pt x="38010" y="7751"/>
                    <a:pt x="37888" y="7599"/>
                    <a:pt x="37827" y="7447"/>
                  </a:cubicBezTo>
                  <a:cubicBezTo>
                    <a:pt x="38070" y="7447"/>
                    <a:pt x="38283" y="7417"/>
                    <a:pt x="38465" y="7326"/>
                  </a:cubicBezTo>
                  <a:close/>
                  <a:moveTo>
                    <a:pt x="38587" y="7690"/>
                  </a:moveTo>
                  <a:cubicBezTo>
                    <a:pt x="38587" y="7690"/>
                    <a:pt x="38617" y="7721"/>
                    <a:pt x="38648" y="7721"/>
                  </a:cubicBezTo>
                  <a:cubicBezTo>
                    <a:pt x="38648" y="7721"/>
                    <a:pt x="38648" y="7721"/>
                    <a:pt x="38648" y="7751"/>
                  </a:cubicBezTo>
                  <a:cubicBezTo>
                    <a:pt x="38557" y="7812"/>
                    <a:pt x="38465" y="7873"/>
                    <a:pt x="38405" y="7873"/>
                  </a:cubicBezTo>
                  <a:cubicBezTo>
                    <a:pt x="38405" y="7782"/>
                    <a:pt x="38465" y="7721"/>
                    <a:pt x="38526" y="7690"/>
                  </a:cubicBezTo>
                  <a:close/>
                  <a:moveTo>
                    <a:pt x="37280" y="7174"/>
                  </a:moveTo>
                  <a:lnTo>
                    <a:pt x="37280" y="7174"/>
                  </a:lnTo>
                  <a:cubicBezTo>
                    <a:pt x="37310" y="7204"/>
                    <a:pt x="37341" y="7234"/>
                    <a:pt x="37371" y="7265"/>
                  </a:cubicBezTo>
                  <a:cubicBezTo>
                    <a:pt x="37432" y="7326"/>
                    <a:pt x="37462" y="7356"/>
                    <a:pt x="37493" y="7417"/>
                  </a:cubicBezTo>
                  <a:cubicBezTo>
                    <a:pt x="37584" y="7690"/>
                    <a:pt x="37766" y="7964"/>
                    <a:pt x="38010" y="8086"/>
                  </a:cubicBezTo>
                  <a:cubicBezTo>
                    <a:pt x="37706" y="7994"/>
                    <a:pt x="37432" y="7721"/>
                    <a:pt x="37310" y="7326"/>
                  </a:cubicBezTo>
                  <a:cubicBezTo>
                    <a:pt x="37310" y="7295"/>
                    <a:pt x="37280" y="7234"/>
                    <a:pt x="37280" y="7174"/>
                  </a:cubicBezTo>
                  <a:close/>
                  <a:moveTo>
                    <a:pt x="42083" y="7143"/>
                  </a:moveTo>
                  <a:cubicBezTo>
                    <a:pt x="42204" y="7356"/>
                    <a:pt x="42326" y="7599"/>
                    <a:pt x="42356" y="7873"/>
                  </a:cubicBezTo>
                  <a:cubicBezTo>
                    <a:pt x="42204" y="7964"/>
                    <a:pt x="42052" y="8055"/>
                    <a:pt x="41900" y="8116"/>
                  </a:cubicBezTo>
                  <a:cubicBezTo>
                    <a:pt x="41931" y="7964"/>
                    <a:pt x="41900" y="7812"/>
                    <a:pt x="41870" y="7660"/>
                  </a:cubicBezTo>
                  <a:cubicBezTo>
                    <a:pt x="41809" y="7478"/>
                    <a:pt x="41718" y="7295"/>
                    <a:pt x="41596" y="7143"/>
                  </a:cubicBezTo>
                  <a:lnTo>
                    <a:pt x="41596" y="7143"/>
                  </a:lnTo>
                  <a:cubicBezTo>
                    <a:pt x="41672" y="7158"/>
                    <a:pt x="41748" y="7166"/>
                    <a:pt x="41828" y="7166"/>
                  </a:cubicBezTo>
                  <a:cubicBezTo>
                    <a:pt x="41908" y="7166"/>
                    <a:pt x="41991" y="7158"/>
                    <a:pt x="42083" y="7143"/>
                  </a:cubicBezTo>
                  <a:close/>
                  <a:moveTo>
                    <a:pt x="38769" y="7994"/>
                  </a:moveTo>
                  <a:cubicBezTo>
                    <a:pt x="38769" y="8025"/>
                    <a:pt x="38800" y="8055"/>
                    <a:pt x="38800" y="8055"/>
                  </a:cubicBezTo>
                  <a:cubicBezTo>
                    <a:pt x="38678" y="8116"/>
                    <a:pt x="38557" y="8146"/>
                    <a:pt x="38435" y="8177"/>
                  </a:cubicBezTo>
                  <a:lnTo>
                    <a:pt x="38405" y="8177"/>
                  </a:lnTo>
                  <a:cubicBezTo>
                    <a:pt x="38435" y="8146"/>
                    <a:pt x="38435" y="8146"/>
                    <a:pt x="38465" y="8146"/>
                  </a:cubicBezTo>
                  <a:cubicBezTo>
                    <a:pt x="38587" y="8086"/>
                    <a:pt x="38678" y="8055"/>
                    <a:pt x="38769" y="7994"/>
                  </a:cubicBezTo>
                  <a:close/>
                  <a:moveTo>
                    <a:pt x="40198" y="7630"/>
                  </a:moveTo>
                  <a:cubicBezTo>
                    <a:pt x="40228" y="7751"/>
                    <a:pt x="40289" y="7873"/>
                    <a:pt x="40350" y="7964"/>
                  </a:cubicBezTo>
                  <a:cubicBezTo>
                    <a:pt x="40350" y="8025"/>
                    <a:pt x="40228" y="8116"/>
                    <a:pt x="40107" y="8177"/>
                  </a:cubicBezTo>
                  <a:cubicBezTo>
                    <a:pt x="40046" y="8116"/>
                    <a:pt x="39955" y="8086"/>
                    <a:pt x="39894" y="8055"/>
                  </a:cubicBezTo>
                  <a:cubicBezTo>
                    <a:pt x="39894" y="8055"/>
                    <a:pt x="39864" y="8055"/>
                    <a:pt x="39864" y="8025"/>
                  </a:cubicBezTo>
                  <a:cubicBezTo>
                    <a:pt x="39864" y="7934"/>
                    <a:pt x="39894" y="7842"/>
                    <a:pt x="39955" y="7751"/>
                  </a:cubicBezTo>
                  <a:cubicBezTo>
                    <a:pt x="40046" y="7721"/>
                    <a:pt x="40137" y="7660"/>
                    <a:pt x="40198" y="7630"/>
                  </a:cubicBezTo>
                  <a:close/>
                  <a:moveTo>
                    <a:pt x="41262" y="7143"/>
                  </a:moveTo>
                  <a:cubicBezTo>
                    <a:pt x="41323" y="7204"/>
                    <a:pt x="41383" y="7265"/>
                    <a:pt x="41414" y="7356"/>
                  </a:cubicBezTo>
                  <a:cubicBezTo>
                    <a:pt x="41627" y="7660"/>
                    <a:pt x="41687" y="7934"/>
                    <a:pt x="41627" y="8207"/>
                  </a:cubicBezTo>
                  <a:cubicBezTo>
                    <a:pt x="41540" y="8226"/>
                    <a:pt x="41453" y="8236"/>
                    <a:pt x="41369" y="8236"/>
                  </a:cubicBezTo>
                  <a:cubicBezTo>
                    <a:pt x="41186" y="8236"/>
                    <a:pt x="41012" y="8189"/>
                    <a:pt x="40867" y="8086"/>
                  </a:cubicBezTo>
                  <a:cubicBezTo>
                    <a:pt x="40806" y="8055"/>
                    <a:pt x="40745" y="7994"/>
                    <a:pt x="40684" y="7934"/>
                  </a:cubicBezTo>
                  <a:cubicBezTo>
                    <a:pt x="40745" y="7751"/>
                    <a:pt x="40745" y="7569"/>
                    <a:pt x="40684" y="7386"/>
                  </a:cubicBezTo>
                  <a:cubicBezTo>
                    <a:pt x="40745" y="7386"/>
                    <a:pt x="40806" y="7356"/>
                    <a:pt x="40897" y="7356"/>
                  </a:cubicBezTo>
                  <a:cubicBezTo>
                    <a:pt x="41019" y="7295"/>
                    <a:pt x="41140" y="7234"/>
                    <a:pt x="41262" y="7143"/>
                  </a:cubicBezTo>
                  <a:close/>
                  <a:moveTo>
                    <a:pt x="40046" y="8511"/>
                  </a:moveTo>
                  <a:cubicBezTo>
                    <a:pt x="40137" y="8602"/>
                    <a:pt x="40198" y="8724"/>
                    <a:pt x="40198" y="8815"/>
                  </a:cubicBezTo>
                  <a:cubicBezTo>
                    <a:pt x="40076" y="8754"/>
                    <a:pt x="39985" y="8663"/>
                    <a:pt x="39924" y="8541"/>
                  </a:cubicBezTo>
                  <a:cubicBezTo>
                    <a:pt x="39955" y="8511"/>
                    <a:pt x="40016" y="8511"/>
                    <a:pt x="40046" y="8511"/>
                  </a:cubicBezTo>
                  <a:close/>
                  <a:moveTo>
                    <a:pt x="40532" y="8177"/>
                  </a:moveTo>
                  <a:cubicBezTo>
                    <a:pt x="40624" y="8268"/>
                    <a:pt x="40715" y="8359"/>
                    <a:pt x="40806" y="8420"/>
                  </a:cubicBezTo>
                  <a:cubicBezTo>
                    <a:pt x="40965" y="8488"/>
                    <a:pt x="41125" y="8522"/>
                    <a:pt x="41285" y="8522"/>
                  </a:cubicBezTo>
                  <a:cubicBezTo>
                    <a:pt x="41338" y="8522"/>
                    <a:pt x="41391" y="8519"/>
                    <a:pt x="41444" y="8511"/>
                  </a:cubicBezTo>
                  <a:lnTo>
                    <a:pt x="41444" y="8511"/>
                  </a:lnTo>
                  <a:cubicBezTo>
                    <a:pt x="41217" y="8739"/>
                    <a:pt x="40830" y="8940"/>
                    <a:pt x="40532" y="8940"/>
                  </a:cubicBezTo>
                  <a:cubicBezTo>
                    <a:pt x="40511" y="8940"/>
                    <a:pt x="40491" y="8939"/>
                    <a:pt x="40472" y="8937"/>
                  </a:cubicBezTo>
                  <a:cubicBezTo>
                    <a:pt x="40532" y="8724"/>
                    <a:pt x="40441" y="8541"/>
                    <a:pt x="40320" y="8359"/>
                  </a:cubicBezTo>
                  <a:cubicBezTo>
                    <a:pt x="40380" y="8329"/>
                    <a:pt x="40441" y="8268"/>
                    <a:pt x="40502" y="8207"/>
                  </a:cubicBezTo>
                  <a:cubicBezTo>
                    <a:pt x="40532" y="8207"/>
                    <a:pt x="40532" y="8207"/>
                    <a:pt x="40532" y="8177"/>
                  </a:cubicBezTo>
                  <a:close/>
                  <a:moveTo>
                    <a:pt x="39013" y="8268"/>
                  </a:moveTo>
                  <a:cubicBezTo>
                    <a:pt x="39013" y="8298"/>
                    <a:pt x="39013" y="8298"/>
                    <a:pt x="39043" y="8298"/>
                  </a:cubicBezTo>
                  <a:cubicBezTo>
                    <a:pt x="38952" y="8420"/>
                    <a:pt x="38921" y="8572"/>
                    <a:pt x="38921" y="8754"/>
                  </a:cubicBezTo>
                  <a:cubicBezTo>
                    <a:pt x="38952" y="8845"/>
                    <a:pt x="38982" y="8906"/>
                    <a:pt x="39013" y="8997"/>
                  </a:cubicBezTo>
                  <a:cubicBezTo>
                    <a:pt x="38861" y="8906"/>
                    <a:pt x="38709" y="8785"/>
                    <a:pt x="38557" y="8633"/>
                  </a:cubicBezTo>
                  <a:cubicBezTo>
                    <a:pt x="38496" y="8572"/>
                    <a:pt x="38465" y="8481"/>
                    <a:pt x="38435" y="8420"/>
                  </a:cubicBezTo>
                  <a:cubicBezTo>
                    <a:pt x="38526" y="8420"/>
                    <a:pt x="38648" y="8389"/>
                    <a:pt x="38739" y="8359"/>
                  </a:cubicBezTo>
                  <a:cubicBezTo>
                    <a:pt x="38830" y="8329"/>
                    <a:pt x="38921" y="8298"/>
                    <a:pt x="39013" y="8268"/>
                  </a:cubicBezTo>
                  <a:close/>
                  <a:moveTo>
                    <a:pt x="39286" y="8450"/>
                  </a:moveTo>
                  <a:cubicBezTo>
                    <a:pt x="39377" y="8481"/>
                    <a:pt x="39499" y="8511"/>
                    <a:pt x="39620" y="8541"/>
                  </a:cubicBezTo>
                  <a:cubicBezTo>
                    <a:pt x="39681" y="8724"/>
                    <a:pt x="39803" y="8876"/>
                    <a:pt x="39985" y="8997"/>
                  </a:cubicBezTo>
                  <a:cubicBezTo>
                    <a:pt x="39924" y="9028"/>
                    <a:pt x="39864" y="9058"/>
                    <a:pt x="39864" y="9058"/>
                  </a:cubicBezTo>
                  <a:cubicBezTo>
                    <a:pt x="39712" y="9119"/>
                    <a:pt x="39560" y="9119"/>
                    <a:pt x="39438" y="9119"/>
                  </a:cubicBezTo>
                  <a:cubicBezTo>
                    <a:pt x="39286" y="8967"/>
                    <a:pt x="39165" y="8724"/>
                    <a:pt x="39195" y="8633"/>
                  </a:cubicBezTo>
                  <a:cubicBezTo>
                    <a:pt x="39225" y="8572"/>
                    <a:pt x="39256" y="8511"/>
                    <a:pt x="39286" y="8450"/>
                  </a:cubicBezTo>
                  <a:close/>
                  <a:moveTo>
                    <a:pt x="42386" y="8207"/>
                  </a:moveTo>
                  <a:cubicBezTo>
                    <a:pt x="42386" y="8420"/>
                    <a:pt x="42326" y="8602"/>
                    <a:pt x="42174" y="8724"/>
                  </a:cubicBezTo>
                  <a:cubicBezTo>
                    <a:pt x="41688" y="9082"/>
                    <a:pt x="40878" y="9397"/>
                    <a:pt x="40235" y="9397"/>
                  </a:cubicBezTo>
                  <a:cubicBezTo>
                    <a:pt x="40115" y="9397"/>
                    <a:pt x="40000" y="9386"/>
                    <a:pt x="39894" y="9362"/>
                  </a:cubicBezTo>
                  <a:cubicBezTo>
                    <a:pt x="40046" y="9332"/>
                    <a:pt x="40198" y="9241"/>
                    <a:pt x="40320" y="9149"/>
                  </a:cubicBezTo>
                  <a:cubicBezTo>
                    <a:pt x="40411" y="9180"/>
                    <a:pt x="40502" y="9180"/>
                    <a:pt x="40593" y="9180"/>
                  </a:cubicBezTo>
                  <a:cubicBezTo>
                    <a:pt x="41049" y="9180"/>
                    <a:pt x="41566" y="8876"/>
                    <a:pt x="41779" y="8450"/>
                  </a:cubicBezTo>
                  <a:lnTo>
                    <a:pt x="41991" y="8389"/>
                  </a:lnTo>
                  <a:cubicBezTo>
                    <a:pt x="42143" y="8329"/>
                    <a:pt x="42265" y="8268"/>
                    <a:pt x="42386" y="8207"/>
                  </a:cubicBezTo>
                  <a:close/>
                  <a:moveTo>
                    <a:pt x="30659" y="5352"/>
                  </a:moveTo>
                  <a:cubicBezTo>
                    <a:pt x="31887" y="5352"/>
                    <a:pt x="33159" y="5600"/>
                    <a:pt x="34392" y="6079"/>
                  </a:cubicBezTo>
                  <a:cubicBezTo>
                    <a:pt x="37250" y="7052"/>
                    <a:pt x="39195" y="9818"/>
                    <a:pt x="39833" y="12706"/>
                  </a:cubicBezTo>
                  <a:cubicBezTo>
                    <a:pt x="39985" y="13253"/>
                    <a:pt x="39924" y="13678"/>
                    <a:pt x="39894" y="14256"/>
                  </a:cubicBezTo>
                  <a:cubicBezTo>
                    <a:pt x="39833" y="15168"/>
                    <a:pt x="39742" y="15958"/>
                    <a:pt x="39286" y="16718"/>
                  </a:cubicBezTo>
                  <a:cubicBezTo>
                    <a:pt x="39073" y="17083"/>
                    <a:pt x="38830" y="17326"/>
                    <a:pt x="38617" y="17660"/>
                  </a:cubicBezTo>
                  <a:cubicBezTo>
                    <a:pt x="38617" y="17630"/>
                    <a:pt x="38648" y="17599"/>
                    <a:pt x="38648" y="17569"/>
                  </a:cubicBezTo>
                  <a:lnTo>
                    <a:pt x="38648" y="17569"/>
                  </a:lnTo>
                  <a:cubicBezTo>
                    <a:pt x="38617" y="17630"/>
                    <a:pt x="38557" y="17721"/>
                    <a:pt x="38526" y="17782"/>
                  </a:cubicBezTo>
                  <a:cubicBezTo>
                    <a:pt x="38496" y="17751"/>
                    <a:pt x="38465" y="17691"/>
                    <a:pt x="38435" y="17599"/>
                  </a:cubicBezTo>
                  <a:cubicBezTo>
                    <a:pt x="38313" y="17295"/>
                    <a:pt x="38192" y="16839"/>
                    <a:pt x="38253" y="16444"/>
                  </a:cubicBezTo>
                  <a:cubicBezTo>
                    <a:pt x="38283" y="16232"/>
                    <a:pt x="38374" y="15836"/>
                    <a:pt x="38344" y="15593"/>
                  </a:cubicBezTo>
                  <a:cubicBezTo>
                    <a:pt x="38283" y="15320"/>
                    <a:pt x="38161" y="14985"/>
                    <a:pt x="37918" y="14803"/>
                  </a:cubicBezTo>
                  <a:cubicBezTo>
                    <a:pt x="37462" y="14529"/>
                    <a:pt x="36824" y="14469"/>
                    <a:pt x="36459" y="14225"/>
                  </a:cubicBezTo>
                  <a:cubicBezTo>
                    <a:pt x="35943" y="13952"/>
                    <a:pt x="35791" y="13496"/>
                    <a:pt x="35851" y="12888"/>
                  </a:cubicBezTo>
                  <a:cubicBezTo>
                    <a:pt x="35851" y="12554"/>
                    <a:pt x="36003" y="12128"/>
                    <a:pt x="36155" y="11703"/>
                  </a:cubicBezTo>
                  <a:cubicBezTo>
                    <a:pt x="36338" y="11277"/>
                    <a:pt x="36490" y="10791"/>
                    <a:pt x="36277" y="10365"/>
                  </a:cubicBezTo>
                  <a:cubicBezTo>
                    <a:pt x="36034" y="9788"/>
                    <a:pt x="35213" y="9666"/>
                    <a:pt x="34818" y="9605"/>
                  </a:cubicBezTo>
                  <a:cubicBezTo>
                    <a:pt x="34544" y="9575"/>
                    <a:pt x="34453" y="9575"/>
                    <a:pt x="34240" y="9484"/>
                  </a:cubicBezTo>
                  <a:cubicBezTo>
                    <a:pt x="34180" y="9484"/>
                    <a:pt x="33785" y="9241"/>
                    <a:pt x="33754" y="9180"/>
                  </a:cubicBezTo>
                  <a:cubicBezTo>
                    <a:pt x="33298" y="8785"/>
                    <a:pt x="33268" y="8268"/>
                    <a:pt x="33207" y="7599"/>
                  </a:cubicBezTo>
                  <a:cubicBezTo>
                    <a:pt x="33177" y="7508"/>
                    <a:pt x="33177" y="7295"/>
                    <a:pt x="33177" y="7113"/>
                  </a:cubicBezTo>
                  <a:cubicBezTo>
                    <a:pt x="33177" y="7022"/>
                    <a:pt x="33207" y="6930"/>
                    <a:pt x="33146" y="6839"/>
                  </a:cubicBezTo>
                  <a:cubicBezTo>
                    <a:pt x="33146" y="6809"/>
                    <a:pt x="33116" y="6809"/>
                    <a:pt x="33085" y="6809"/>
                  </a:cubicBezTo>
                  <a:cubicBezTo>
                    <a:pt x="33085" y="6809"/>
                    <a:pt x="33085" y="6809"/>
                    <a:pt x="33085" y="6779"/>
                  </a:cubicBezTo>
                  <a:cubicBezTo>
                    <a:pt x="33085" y="6729"/>
                    <a:pt x="33045" y="6679"/>
                    <a:pt x="32997" y="6679"/>
                  </a:cubicBezTo>
                  <a:cubicBezTo>
                    <a:pt x="32986" y="6679"/>
                    <a:pt x="32975" y="6682"/>
                    <a:pt x="32964" y="6687"/>
                  </a:cubicBezTo>
                  <a:cubicBezTo>
                    <a:pt x="32873" y="6718"/>
                    <a:pt x="32903" y="6748"/>
                    <a:pt x="32812" y="6809"/>
                  </a:cubicBezTo>
                  <a:cubicBezTo>
                    <a:pt x="32690" y="7052"/>
                    <a:pt x="32508" y="7265"/>
                    <a:pt x="32356" y="7478"/>
                  </a:cubicBezTo>
                  <a:cubicBezTo>
                    <a:pt x="32022" y="7903"/>
                    <a:pt x="31444" y="8329"/>
                    <a:pt x="30867" y="8572"/>
                  </a:cubicBezTo>
                  <a:cubicBezTo>
                    <a:pt x="30703" y="8627"/>
                    <a:pt x="30483" y="8657"/>
                    <a:pt x="30250" y="8657"/>
                  </a:cubicBezTo>
                  <a:cubicBezTo>
                    <a:pt x="29965" y="8657"/>
                    <a:pt x="29659" y="8611"/>
                    <a:pt x="29408" y="8511"/>
                  </a:cubicBezTo>
                  <a:cubicBezTo>
                    <a:pt x="28952" y="8359"/>
                    <a:pt x="28708" y="8116"/>
                    <a:pt x="28192" y="8055"/>
                  </a:cubicBezTo>
                  <a:cubicBezTo>
                    <a:pt x="27614" y="8177"/>
                    <a:pt x="27341" y="8724"/>
                    <a:pt x="27249" y="9210"/>
                  </a:cubicBezTo>
                  <a:cubicBezTo>
                    <a:pt x="27189" y="9545"/>
                    <a:pt x="27097" y="9909"/>
                    <a:pt x="26976" y="10092"/>
                  </a:cubicBezTo>
                  <a:cubicBezTo>
                    <a:pt x="26733" y="10548"/>
                    <a:pt x="26094" y="10943"/>
                    <a:pt x="25669" y="11095"/>
                  </a:cubicBezTo>
                  <a:cubicBezTo>
                    <a:pt x="25183" y="11247"/>
                    <a:pt x="24818" y="11277"/>
                    <a:pt x="24331" y="11277"/>
                  </a:cubicBezTo>
                  <a:cubicBezTo>
                    <a:pt x="24088" y="11277"/>
                    <a:pt x="23876" y="11247"/>
                    <a:pt x="23663" y="11216"/>
                  </a:cubicBezTo>
                  <a:cubicBezTo>
                    <a:pt x="23617" y="11216"/>
                    <a:pt x="23572" y="11209"/>
                    <a:pt x="23530" y="11209"/>
                  </a:cubicBezTo>
                  <a:cubicBezTo>
                    <a:pt x="23488" y="11209"/>
                    <a:pt x="23450" y="11216"/>
                    <a:pt x="23420" y="11247"/>
                  </a:cubicBezTo>
                  <a:cubicBezTo>
                    <a:pt x="23359" y="11307"/>
                    <a:pt x="23389" y="11429"/>
                    <a:pt x="23480" y="11429"/>
                  </a:cubicBezTo>
                  <a:cubicBezTo>
                    <a:pt x="23632" y="11459"/>
                    <a:pt x="23754" y="11459"/>
                    <a:pt x="23906" y="11490"/>
                  </a:cubicBezTo>
                  <a:cubicBezTo>
                    <a:pt x="23632" y="12280"/>
                    <a:pt x="23420" y="13070"/>
                    <a:pt x="23237" y="13891"/>
                  </a:cubicBezTo>
                  <a:cubicBezTo>
                    <a:pt x="23176" y="14013"/>
                    <a:pt x="23146" y="14165"/>
                    <a:pt x="23116" y="14317"/>
                  </a:cubicBezTo>
                  <a:cubicBezTo>
                    <a:pt x="23055" y="14256"/>
                    <a:pt x="22964" y="14165"/>
                    <a:pt x="22842" y="14104"/>
                  </a:cubicBezTo>
                  <a:cubicBezTo>
                    <a:pt x="22781" y="14073"/>
                    <a:pt x="22690" y="14043"/>
                    <a:pt x="22629" y="14013"/>
                  </a:cubicBezTo>
                  <a:cubicBezTo>
                    <a:pt x="22538" y="13192"/>
                    <a:pt x="22599" y="12402"/>
                    <a:pt x="22872" y="11642"/>
                  </a:cubicBezTo>
                  <a:cubicBezTo>
                    <a:pt x="23176" y="10669"/>
                    <a:pt x="23541" y="9818"/>
                    <a:pt x="24088" y="8967"/>
                  </a:cubicBezTo>
                  <a:cubicBezTo>
                    <a:pt x="24635" y="8055"/>
                    <a:pt x="25304" y="7356"/>
                    <a:pt x="26064" y="6779"/>
                  </a:cubicBezTo>
                  <a:cubicBezTo>
                    <a:pt x="26338" y="6718"/>
                    <a:pt x="26611" y="6505"/>
                    <a:pt x="26885" y="6262"/>
                  </a:cubicBezTo>
                  <a:cubicBezTo>
                    <a:pt x="27006" y="6201"/>
                    <a:pt x="27158" y="6110"/>
                    <a:pt x="27310" y="6049"/>
                  </a:cubicBezTo>
                  <a:cubicBezTo>
                    <a:pt x="27523" y="6019"/>
                    <a:pt x="27736" y="5927"/>
                    <a:pt x="27918" y="5806"/>
                  </a:cubicBezTo>
                  <a:cubicBezTo>
                    <a:pt x="28781" y="5501"/>
                    <a:pt x="29707" y="5352"/>
                    <a:pt x="30659" y="5352"/>
                  </a:cubicBezTo>
                  <a:close/>
                  <a:moveTo>
                    <a:pt x="32933" y="7052"/>
                  </a:moveTo>
                  <a:lnTo>
                    <a:pt x="32933" y="7052"/>
                  </a:lnTo>
                  <a:cubicBezTo>
                    <a:pt x="32903" y="7447"/>
                    <a:pt x="32933" y="7751"/>
                    <a:pt x="32994" y="8146"/>
                  </a:cubicBezTo>
                  <a:cubicBezTo>
                    <a:pt x="33025" y="8633"/>
                    <a:pt x="33237" y="9089"/>
                    <a:pt x="33602" y="9423"/>
                  </a:cubicBezTo>
                  <a:cubicBezTo>
                    <a:pt x="34028" y="9818"/>
                    <a:pt x="34514" y="9848"/>
                    <a:pt x="35000" y="9940"/>
                  </a:cubicBezTo>
                  <a:cubicBezTo>
                    <a:pt x="35395" y="10000"/>
                    <a:pt x="35973" y="10244"/>
                    <a:pt x="36034" y="10548"/>
                  </a:cubicBezTo>
                  <a:cubicBezTo>
                    <a:pt x="36155" y="10943"/>
                    <a:pt x="36003" y="11247"/>
                    <a:pt x="35821" y="11703"/>
                  </a:cubicBezTo>
                  <a:cubicBezTo>
                    <a:pt x="35639" y="12159"/>
                    <a:pt x="35517" y="12614"/>
                    <a:pt x="35517" y="13101"/>
                  </a:cubicBezTo>
                  <a:cubicBezTo>
                    <a:pt x="35517" y="13466"/>
                    <a:pt x="35639" y="13830"/>
                    <a:pt x="35882" y="14134"/>
                  </a:cubicBezTo>
                  <a:cubicBezTo>
                    <a:pt x="36003" y="14286"/>
                    <a:pt x="36186" y="14408"/>
                    <a:pt x="36368" y="14499"/>
                  </a:cubicBezTo>
                  <a:cubicBezTo>
                    <a:pt x="36794" y="14742"/>
                    <a:pt x="37584" y="14894"/>
                    <a:pt x="37766" y="15046"/>
                  </a:cubicBezTo>
                  <a:cubicBezTo>
                    <a:pt x="37888" y="15198"/>
                    <a:pt x="38010" y="15472"/>
                    <a:pt x="38040" y="15684"/>
                  </a:cubicBezTo>
                  <a:cubicBezTo>
                    <a:pt x="38101" y="15988"/>
                    <a:pt x="37888" y="16414"/>
                    <a:pt x="37979" y="16931"/>
                  </a:cubicBezTo>
                  <a:cubicBezTo>
                    <a:pt x="38010" y="17113"/>
                    <a:pt x="38161" y="17873"/>
                    <a:pt x="38374" y="17994"/>
                  </a:cubicBezTo>
                  <a:cubicBezTo>
                    <a:pt x="38374" y="18025"/>
                    <a:pt x="38344" y="18086"/>
                    <a:pt x="38313" y="18116"/>
                  </a:cubicBezTo>
                  <a:lnTo>
                    <a:pt x="38344" y="18116"/>
                  </a:lnTo>
                  <a:lnTo>
                    <a:pt x="38344" y="18146"/>
                  </a:lnTo>
                  <a:cubicBezTo>
                    <a:pt x="38374" y="18116"/>
                    <a:pt x="38374" y="18116"/>
                    <a:pt x="38374" y="18116"/>
                  </a:cubicBezTo>
                  <a:cubicBezTo>
                    <a:pt x="38405" y="18116"/>
                    <a:pt x="38435" y="18116"/>
                    <a:pt x="38465" y="18146"/>
                  </a:cubicBezTo>
                  <a:cubicBezTo>
                    <a:pt x="38526" y="18086"/>
                    <a:pt x="38587" y="18055"/>
                    <a:pt x="38678" y="18055"/>
                  </a:cubicBezTo>
                  <a:cubicBezTo>
                    <a:pt x="38828" y="17997"/>
                    <a:pt x="38977" y="17970"/>
                    <a:pt x="39120" y="17970"/>
                  </a:cubicBezTo>
                  <a:cubicBezTo>
                    <a:pt x="39642" y="17970"/>
                    <a:pt x="40085" y="18325"/>
                    <a:pt x="40228" y="18754"/>
                  </a:cubicBezTo>
                  <a:cubicBezTo>
                    <a:pt x="40289" y="19028"/>
                    <a:pt x="40198" y="19271"/>
                    <a:pt x="40046" y="19545"/>
                  </a:cubicBezTo>
                  <a:cubicBezTo>
                    <a:pt x="39803" y="20001"/>
                    <a:pt x="39620" y="20153"/>
                    <a:pt x="39134" y="20426"/>
                  </a:cubicBezTo>
                  <a:cubicBezTo>
                    <a:pt x="39061" y="20451"/>
                    <a:pt x="38869" y="20534"/>
                    <a:pt x="38655" y="20534"/>
                  </a:cubicBezTo>
                  <a:cubicBezTo>
                    <a:pt x="38603" y="20534"/>
                    <a:pt x="38549" y="20529"/>
                    <a:pt x="38496" y="20517"/>
                  </a:cubicBezTo>
                  <a:cubicBezTo>
                    <a:pt x="38253" y="20487"/>
                    <a:pt x="37979" y="20396"/>
                    <a:pt x="37675" y="20213"/>
                  </a:cubicBezTo>
                  <a:cubicBezTo>
                    <a:pt x="37614" y="20183"/>
                    <a:pt x="37554" y="20122"/>
                    <a:pt x="37493" y="20122"/>
                  </a:cubicBezTo>
                  <a:cubicBezTo>
                    <a:pt x="37402" y="20122"/>
                    <a:pt x="37310" y="20213"/>
                    <a:pt x="37280" y="20305"/>
                  </a:cubicBezTo>
                  <a:cubicBezTo>
                    <a:pt x="37128" y="20517"/>
                    <a:pt x="37098" y="20548"/>
                    <a:pt x="36915" y="20730"/>
                  </a:cubicBezTo>
                  <a:cubicBezTo>
                    <a:pt x="36672" y="20943"/>
                    <a:pt x="36459" y="21186"/>
                    <a:pt x="36216" y="21399"/>
                  </a:cubicBezTo>
                  <a:cubicBezTo>
                    <a:pt x="36186" y="21429"/>
                    <a:pt x="36186" y="21429"/>
                    <a:pt x="36155" y="21460"/>
                  </a:cubicBezTo>
                  <a:cubicBezTo>
                    <a:pt x="35851" y="21733"/>
                    <a:pt x="35578" y="21885"/>
                    <a:pt x="35183" y="22128"/>
                  </a:cubicBezTo>
                  <a:cubicBezTo>
                    <a:pt x="34575" y="22432"/>
                    <a:pt x="33997" y="22767"/>
                    <a:pt x="33359" y="23010"/>
                  </a:cubicBezTo>
                  <a:cubicBezTo>
                    <a:pt x="32721" y="23253"/>
                    <a:pt x="32143" y="23496"/>
                    <a:pt x="31292" y="23587"/>
                  </a:cubicBezTo>
                  <a:cubicBezTo>
                    <a:pt x="30994" y="23622"/>
                    <a:pt x="30543" y="23657"/>
                    <a:pt x="30064" y="23657"/>
                  </a:cubicBezTo>
                  <a:cubicBezTo>
                    <a:pt x="29713" y="23657"/>
                    <a:pt x="29346" y="23639"/>
                    <a:pt x="29012" y="23587"/>
                  </a:cubicBezTo>
                  <a:cubicBezTo>
                    <a:pt x="28496" y="23496"/>
                    <a:pt x="27371" y="23131"/>
                    <a:pt x="26763" y="22767"/>
                  </a:cubicBezTo>
                  <a:cubicBezTo>
                    <a:pt x="25699" y="22219"/>
                    <a:pt x="25000" y="21520"/>
                    <a:pt x="24179" y="20669"/>
                  </a:cubicBezTo>
                  <a:cubicBezTo>
                    <a:pt x="23450" y="19818"/>
                    <a:pt x="22720" y="18481"/>
                    <a:pt x="22720" y="17539"/>
                  </a:cubicBezTo>
                  <a:cubicBezTo>
                    <a:pt x="22720" y="17052"/>
                    <a:pt x="22538" y="17204"/>
                    <a:pt x="22204" y="17143"/>
                  </a:cubicBezTo>
                  <a:cubicBezTo>
                    <a:pt x="21778" y="17052"/>
                    <a:pt x="21413" y="16931"/>
                    <a:pt x="21231" y="16718"/>
                  </a:cubicBezTo>
                  <a:cubicBezTo>
                    <a:pt x="20623" y="15806"/>
                    <a:pt x="20654" y="15168"/>
                    <a:pt x="21687" y="14438"/>
                  </a:cubicBezTo>
                  <a:cubicBezTo>
                    <a:pt x="21825" y="14346"/>
                    <a:pt x="22084" y="14254"/>
                    <a:pt x="22308" y="14254"/>
                  </a:cubicBezTo>
                  <a:cubicBezTo>
                    <a:pt x="22380" y="14254"/>
                    <a:pt x="22448" y="14264"/>
                    <a:pt x="22508" y="14286"/>
                  </a:cubicBezTo>
                  <a:cubicBezTo>
                    <a:pt x="22781" y="14377"/>
                    <a:pt x="22842" y="14469"/>
                    <a:pt x="23085" y="14560"/>
                  </a:cubicBezTo>
                  <a:cubicBezTo>
                    <a:pt x="23113" y="14571"/>
                    <a:pt x="23138" y="14576"/>
                    <a:pt x="23160" y="14576"/>
                  </a:cubicBezTo>
                  <a:cubicBezTo>
                    <a:pt x="23257" y="14576"/>
                    <a:pt x="23298" y="14477"/>
                    <a:pt x="23298" y="14377"/>
                  </a:cubicBezTo>
                  <a:cubicBezTo>
                    <a:pt x="23298" y="14347"/>
                    <a:pt x="23298" y="14347"/>
                    <a:pt x="23298" y="14317"/>
                  </a:cubicBezTo>
                  <a:cubicBezTo>
                    <a:pt x="23298" y="14256"/>
                    <a:pt x="23328" y="14165"/>
                    <a:pt x="23359" y="14073"/>
                  </a:cubicBezTo>
                  <a:cubicBezTo>
                    <a:pt x="23511" y="13435"/>
                    <a:pt x="23663" y="12797"/>
                    <a:pt x="23845" y="12159"/>
                  </a:cubicBezTo>
                  <a:cubicBezTo>
                    <a:pt x="23906" y="11946"/>
                    <a:pt x="23997" y="11733"/>
                    <a:pt x="24058" y="11520"/>
                  </a:cubicBezTo>
                  <a:cubicBezTo>
                    <a:pt x="24058" y="11520"/>
                    <a:pt x="24058" y="11490"/>
                    <a:pt x="24058" y="11490"/>
                  </a:cubicBezTo>
                  <a:cubicBezTo>
                    <a:pt x="24259" y="11515"/>
                    <a:pt x="24466" y="11530"/>
                    <a:pt x="24674" y="11530"/>
                  </a:cubicBezTo>
                  <a:cubicBezTo>
                    <a:pt x="24967" y="11530"/>
                    <a:pt x="25262" y="11500"/>
                    <a:pt x="25547" y="11429"/>
                  </a:cubicBezTo>
                  <a:cubicBezTo>
                    <a:pt x="26277" y="11216"/>
                    <a:pt x="26976" y="10760"/>
                    <a:pt x="27280" y="10092"/>
                  </a:cubicBezTo>
                  <a:cubicBezTo>
                    <a:pt x="27493" y="9605"/>
                    <a:pt x="27432" y="9210"/>
                    <a:pt x="27584" y="8845"/>
                  </a:cubicBezTo>
                  <a:cubicBezTo>
                    <a:pt x="27675" y="8602"/>
                    <a:pt x="27918" y="8329"/>
                    <a:pt x="28131" y="8268"/>
                  </a:cubicBezTo>
                  <a:cubicBezTo>
                    <a:pt x="28155" y="8260"/>
                    <a:pt x="28180" y="8256"/>
                    <a:pt x="28206" y="8256"/>
                  </a:cubicBezTo>
                  <a:cubicBezTo>
                    <a:pt x="28278" y="8256"/>
                    <a:pt x="28362" y="8284"/>
                    <a:pt x="28496" y="8329"/>
                  </a:cubicBezTo>
                  <a:cubicBezTo>
                    <a:pt x="28860" y="8481"/>
                    <a:pt x="29043" y="8633"/>
                    <a:pt x="29499" y="8785"/>
                  </a:cubicBezTo>
                  <a:cubicBezTo>
                    <a:pt x="29763" y="8855"/>
                    <a:pt x="30048" y="8905"/>
                    <a:pt x="30329" y="8905"/>
                  </a:cubicBezTo>
                  <a:cubicBezTo>
                    <a:pt x="30533" y="8905"/>
                    <a:pt x="30736" y="8879"/>
                    <a:pt x="30927" y="8815"/>
                  </a:cubicBezTo>
                  <a:cubicBezTo>
                    <a:pt x="31079" y="8754"/>
                    <a:pt x="31292" y="8633"/>
                    <a:pt x="31505" y="8481"/>
                  </a:cubicBezTo>
                  <a:cubicBezTo>
                    <a:pt x="31748" y="8329"/>
                    <a:pt x="31961" y="8207"/>
                    <a:pt x="32174" y="7964"/>
                  </a:cubicBezTo>
                  <a:cubicBezTo>
                    <a:pt x="32386" y="7782"/>
                    <a:pt x="32538" y="7599"/>
                    <a:pt x="32690" y="7386"/>
                  </a:cubicBezTo>
                  <a:cubicBezTo>
                    <a:pt x="32751" y="7265"/>
                    <a:pt x="32842" y="7143"/>
                    <a:pt x="32933" y="7052"/>
                  </a:cubicBezTo>
                  <a:close/>
                  <a:moveTo>
                    <a:pt x="27645" y="23526"/>
                  </a:moveTo>
                  <a:cubicBezTo>
                    <a:pt x="27888" y="23618"/>
                    <a:pt x="28161" y="23709"/>
                    <a:pt x="28435" y="23800"/>
                  </a:cubicBezTo>
                  <a:cubicBezTo>
                    <a:pt x="29012" y="23952"/>
                    <a:pt x="29620" y="23982"/>
                    <a:pt x="30228" y="23982"/>
                  </a:cubicBezTo>
                  <a:cubicBezTo>
                    <a:pt x="30775" y="23952"/>
                    <a:pt x="31140" y="23952"/>
                    <a:pt x="31626" y="23861"/>
                  </a:cubicBezTo>
                  <a:lnTo>
                    <a:pt x="31626" y="23861"/>
                  </a:lnTo>
                  <a:cubicBezTo>
                    <a:pt x="31474" y="24104"/>
                    <a:pt x="31262" y="24317"/>
                    <a:pt x="31140" y="24438"/>
                  </a:cubicBezTo>
                  <a:cubicBezTo>
                    <a:pt x="30836" y="24682"/>
                    <a:pt x="30380" y="24864"/>
                    <a:pt x="29955" y="24925"/>
                  </a:cubicBezTo>
                  <a:cubicBezTo>
                    <a:pt x="29898" y="24939"/>
                    <a:pt x="29830" y="24945"/>
                    <a:pt x="29756" y="24945"/>
                  </a:cubicBezTo>
                  <a:cubicBezTo>
                    <a:pt x="29511" y="24945"/>
                    <a:pt x="29199" y="24880"/>
                    <a:pt x="29012" y="24833"/>
                  </a:cubicBezTo>
                  <a:cubicBezTo>
                    <a:pt x="28556" y="24682"/>
                    <a:pt x="28283" y="24408"/>
                    <a:pt x="27949" y="24013"/>
                  </a:cubicBezTo>
                  <a:cubicBezTo>
                    <a:pt x="27797" y="23830"/>
                    <a:pt x="27736" y="23709"/>
                    <a:pt x="27645" y="23526"/>
                  </a:cubicBezTo>
                  <a:close/>
                  <a:moveTo>
                    <a:pt x="12356" y="47417"/>
                  </a:moveTo>
                  <a:cubicBezTo>
                    <a:pt x="12356" y="47417"/>
                    <a:pt x="12386" y="47448"/>
                    <a:pt x="12386" y="47448"/>
                  </a:cubicBezTo>
                  <a:lnTo>
                    <a:pt x="12356" y="47448"/>
                  </a:lnTo>
                  <a:cubicBezTo>
                    <a:pt x="12295" y="47478"/>
                    <a:pt x="12264" y="47539"/>
                    <a:pt x="12204" y="47600"/>
                  </a:cubicBezTo>
                  <a:cubicBezTo>
                    <a:pt x="12112" y="47752"/>
                    <a:pt x="12021" y="47873"/>
                    <a:pt x="11900" y="48025"/>
                  </a:cubicBezTo>
                  <a:cubicBezTo>
                    <a:pt x="11808" y="48086"/>
                    <a:pt x="11717" y="48147"/>
                    <a:pt x="11656" y="48238"/>
                  </a:cubicBezTo>
                  <a:cubicBezTo>
                    <a:pt x="11717" y="48147"/>
                    <a:pt x="11778" y="48056"/>
                    <a:pt x="11839" y="47995"/>
                  </a:cubicBezTo>
                  <a:cubicBezTo>
                    <a:pt x="12082" y="47721"/>
                    <a:pt x="12173" y="47569"/>
                    <a:pt x="12356" y="47417"/>
                  </a:cubicBezTo>
                  <a:close/>
                  <a:moveTo>
                    <a:pt x="10866" y="49484"/>
                  </a:moveTo>
                  <a:cubicBezTo>
                    <a:pt x="10856" y="49493"/>
                    <a:pt x="10846" y="49502"/>
                    <a:pt x="10836" y="49511"/>
                  </a:cubicBezTo>
                  <a:lnTo>
                    <a:pt x="10836" y="49511"/>
                  </a:lnTo>
                  <a:cubicBezTo>
                    <a:pt x="10837" y="49503"/>
                    <a:pt x="10842" y="49484"/>
                    <a:pt x="10866" y="49484"/>
                  </a:cubicBezTo>
                  <a:close/>
                  <a:moveTo>
                    <a:pt x="10818" y="49528"/>
                  </a:moveTo>
                  <a:cubicBezTo>
                    <a:pt x="10802" y="49542"/>
                    <a:pt x="10787" y="49556"/>
                    <a:pt x="10771" y="49570"/>
                  </a:cubicBezTo>
                  <a:lnTo>
                    <a:pt x="10771" y="49570"/>
                  </a:lnTo>
                  <a:cubicBezTo>
                    <a:pt x="10786" y="49555"/>
                    <a:pt x="10802" y="49540"/>
                    <a:pt x="10818" y="49528"/>
                  </a:cubicBezTo>
                  <a:close/>
                  <a:moveTo>
                    <a:pt x="10471" y="49697"/>
                  </a:moveTo>
                  <a:cubicBezTo>
                    <a:pt x="10501" y="49727"/>
                    <a:pt x="10532" y="49727"/>
                    <a:pt x="10562" y="49727"/>
                  </a:cubicBezTo>
                  <a:cubicBezTo>
                    <a:pt x="10587" y="49721"/>
                    <a:pt x="10610" y="49711"/>
                    <a:pt x="10630" y="49699"/>
                  </a:cubicBezTo>
                  <a:lnTo>
                    <a:pt x="10630" y="49699"/>
                  </a:lnTo>
                  <a:cubicBezTo>
                    <a:pt x="10139" y="50151"/>
                    <a:pt x="9666" y="50623"/>
                    <a:pt x="9194" y="51095"/>
                  </a:cubicBezTo>
                  <a:cubicBezTo>
                    <a:pt x="9140" y="51128"/>
                    <a:pt x="9090" y="51164"/>
                    <a:pt x="9043" y="51202"/>
                  </a:cubicBezTo>
                  <a:lnTo>
                    <a:pt x="9043" y="51202"/>
                  </a:lnTo>
                  <a:cubicBezTo>
                    <a:pt x="9315" y="50944"/>
                    <a:pt x="9574" y="50685"/>
                    <a:pt x="9833" y="50427"/>
                  </a:cubicBezTo>
                  <a:cubicBezTo>
                    <a:pt x="10045" y="50183"/>
                    <a:pt x="10258" y="49940"/>
                    <a:pt x="10471" y="49697"/>
                  </a:cubicBezTo>
                  <a:close/>
                  <a:moveTo>
                    <a:pt x="6195" y="53848"/>
                  </a:moveTo>
                  <a:lnTo>
                    <a:pt x="6195" y="53848"/>
                  </a:lnTo>
                  <a:cubicBezTo>
                    <a:pt x="5674" y="54356"/>
                    <a:pt x="5094" y="54884"/>
                    <a:pt x="4513" y="55411"/>
                  </a:cubicBezTo>
                  <a:cubicBezTo>
                    <a:pt x="4453" y="55472"/>
                    <a:pt x="4361" y="55533"/>
                    <a:pt x="4301" y="55594"/>
                  </a:cubicBezTo>
                  <a:cubicBezTo>
                    <a:pt x="4058" y="55776"/>
                    <a:pt x="3936" y="55867"/>
                    <a:pt x="3632" y="56019"/>
                  </a:cubicBezTo>
                  <a:cubicBezTo>
                    <a:pt x="3662" y="55989"/>
                    <a:pt x="3693" y="55959"/>
                    <a:pt x="3723" y="55959"/>
                  </a:cubicBezTo>
                  <a:cubicBezTo>
                    <a:pt x="4597" y="55295"/>
                    <a:pt x="5382" y="54543"/>
                    <a:pt x="6195" y="53848"/>
                  </a:cubicBezTo>
                  <a:close/>
                  <a:moveTo>
                    <a:pt x="26672" y="0"/>
                  </a:moveTo>
                  <a:cubicBezTo>
                    <a:pt x="26398" y="0"/>
                    <a:pt x="26125" y="61"/>
                    <a:pt x="25882" y="183"/>
                  </a:cubicBezTo>
                  <a:cubicBezTo>
                    <a:pt x="25851" y="152"/>
                    <a:pt x="25790" y="152"/>
                    <a:pt x="25730" y="122"/>
                  </a:cubicBezTo>
                  <a:cubicBezTo>
                    <a:pt x="25590" y="85"/>
                    <a:pt x="25449" y="68"/>
                    <a:pt x="25308" y="68"/>
                  </a:cubicBezTo>
                  <a:cubicBezTo>
                    <a:pt x="24747" y="68"/>
                    <a:pt x="24198" y="341"/>
                    <a:pt x="23784" y="730"/>
                  </a:cubicBezTo>
                  <a:cubicBezTo>
                    <a:pt x="23389" y="1064"/>
                    <a:pt x="23116" y="1520"/>
                    <a:pt x="22994" y="1976"/>
                  </a:cubicBezTo>
                  <a:cubicBezTo>
                    <a:pt x="22781" y="2098"/>
                    <a:pt x="22599" y="2280"/>
                    <a:pt x="22447" y="2523"/>
                  </a:cubicBezTo>
                  <a:cubicBezTo>
                    <a:pt x="21869" y="3283"/>
                    <a:pt x="21657" y="4377"/>
                    <a:pt x="22447" y="5076"/>
                  </a:cubicBezTo>
                  <a:cubicBezTo>
                    <a:pt x="22720" y="5350"/>
                    <a:pt x="23116" y="5563"/>
                    <a:pt x="23541" y="5654"/>
                  </a:cubicBezTo>
                  <a:cubicBezTo>
                    <a:pt x="23650" y="6369"/>
                    <a:pt x="24083" y="6915"/>
                    <a:pt x="24642" y="6915"/>
                  </a:cubicBezTo>
                  <a:cubicBezTo>
                    <a:pt x="24867" y="6915"/>
                    <a:pt x="25112" y="6827"/>
                    <a:pt x="25365" y="6627"/>
                  </a:cubicBezTo>
                  <a:cubicBezTo>
                    <a:pt x="25395" y="6627"/>
                    <a:pt x="25395" y="6657"/>
                    <a:pt x="25426" y="6687"/>
                  </a:cubicBezTo>
                  <a:cubicBezTo>
                    <a:pt x="25517" y="6748"/>
                    <a:pt x="25608" y="6779"/>
                    <a:pt x="25699" y="6809"/>
                  </a:cubicBezTo>
                  <a:cubicBezTo>
                    <a:pt x="25000" y="7356"/>
                    <a:pt x="24392" y="8055"/>
                    <a:pt x="23936" y="8906"/>
                  </a:cubicBezTo>
                  <a:cubicBezTo>
                    <a:pt x="23450" y="9696"/>
                    <a:pt x="23055" y="10578"/>
                    <a:pt x="22781" y="11459"/>
                  </a:cubicBezTo>
                  <a:cubicBezTo>
                    <a:pt x="22538" y="12219"/>
                    <a:pt x="22417" y="13010"/>
                    <a:pt x="22477" y="13800"/>
                  </a:cubicBezTo>
                  <a:cubicBezTo>
                    <a:pt x="22477" y="13861"/>
                    <a:pt x="22477" y="13921"/>
                    <a:pt x="22477" y="13982"/>
                  </a:cubicBezTo>
                  <a:cubicBezTo>
                    <a:pt x="22389" y="13970"/>
                    <a:pt x="22301" y="13962"/>
                    <a:pt x="22213" y="13962"/>
                  </a:cubicBezTo>
                  <a:cubicBezTo>
                    <a:pt x="22088" y="13962"/>
                    <a:pt x="21964" y="13977"/>
                    <a:pt x="21839" y="14013"/>
                  </a:cubicBezTo>
                  <a:cubicBezTo>
                    <a:pt x="21231" y="14286"/>
                    <a:pt x="20502" y="14955"/>
                    <a:pt x="20532" y="15654"/>
                  </a:cubicBezTo>
                  <a:cubicBezTo>
                    <a:pt x="20562" y="15988"/>
                    <a:pt x="20684" y="16292"/>
                    <a:pt x="20836" y="16566"/>
                  </a:cubicBezTo>
                  <a:cubicBezTo>
                    <a:pt x="20958" y="16809"/>
                    <a:pt x="21110" y="17052"/>
                    <a:pt x="21383" y="17143"/>
                  </a:cubicBezTo>
                  <a:cubicBezTo>
                    <a:pt x="21687" y="17295"/>
                    <a:pt x="22052" y="17417"/>
                    <a:pt x="22386" y="17447"/>
                  </a:cubicBezTo>
                  <a:lnTo>
                    <a:pt x="22417" y="17447"/>
                  </a:lnTo>
                  <a:cubicBezTo>
                    <a:pt x="22417" y="17630"/>
                    <a:pt x="22417" y="17782"/>
                    <a:pt x="22447" y="17934"/>
                  </a:cubicBezTo>
                  <a:cubicBezTo>
                    <a:pt x="21657" y="18450"/>
                    <a:pt x="20958" y="19058"/>
                    <a:pt x="20258" y="19727"/>
                  </a:cubicBezTo>
                  <a:cubicBezTo>
                    <a:pt x="19772" y="20153"/>
                    <a:pt x="19316" y="20639"/>
                    <a:pt x="18921" y="21186"/>
                  </a:cubicBezTo>
                  <a:cubicBezTo>
                    <a:pt x="18708" y="21520"/>
                    <a:pt x="18465" y="21855"/>
                    <a:pt x="18374" y="22250"/>
                  </a:cubicBezTo>
                  <a:cubicBezTo>
                    <a:pt x="18404" y="22767"/>
                    <a:pt x="18678" y="23223"/>
                    <a:pt x="18891" y="23678"/>
                  </a:cubicBezTo>
                  <a:cubicBezTo>
                    <a:pt x="19164" y="24286"/>
                    <a:pt x="19438" y="24864"/>
                    <a:pt x="19711" y="25472"/>
                  </a:cubicBezTo>
                  <a:cubicBezTo>
                    <a:pt x="19894" y="25897"/>
                    <a:pt x="20106" y="26292"/>
                    <a:pt x="20319" y="26688"/>
                  </a:cubicBezTo>
                  <a:cubicBezTo>
                    <a:pt x="20410" y="26840"/>
                    <a:pt x="20410" y="26870"/>
                    <a:pt x="20471" y="26961"/>
                  </a:cubicBezTo>
                  <a:cubicBezTo>
                    <a:pt x="20514" y="26983"/>
                    <a:pt x="20557" y="27004"/>
                    <a:pt x="20600" y="27004"/>
                  </a:cubicBezTo>
                  <a:cubicBezTo>
                    <a:pt x="20618" y="27004"/>
                    <a:pt x="20636" y="27000"/>
                    <a:pt x="20654" y="26992"/>
                  </a:cubicBezTo>
                  <a:cubicBezTo>
                    <a:pt x="20927" y="26840"/>
                    <a:pt x="20593" y="26536"/>
                    <a:pt x="20532" y="26353"/>
                  </a:cubicBezTo>
                  <a:cubicBezTo>
                    <a:pt x="20289" y="25928"/>
                    <a:pt x="20106" y="25472"/>
                    <a:pt x="19894" y="25016"/>
                  </a:cubicBezTo>
                  <a:cubicBezTo>
                    <a:pt x="19651" y="24530"/>
                    <a:pt x="19438" y="24013"/>
                    <a:pt x="19195" y="23526"/>
                  </a:cubicBezTo>
                  <a:cubicBezTo>
                    <a:pt x="19012" y="23131"/>
                    <a:pt x="18799" y="22797"/>
                    <a:pt x="18739" y="22432"/>
                  </a:cubicBezTo>
                  <a:cubicBezTo>
                    <a:pt x="18678" y="22219"/>
                    <a:pt x="18708" y="22280"/>
                    <a:pt x="18799" y="22037"/>
                  </a:cubicBezTo>
                  <a:cubicBezTo>
                    <a:pt x="18951" y="21703"/>
                    <a:pt x="19043" y="21551"/>
                    <a:pt x="19286" y="21216"/>
                  </a:cubicBezTo>
                  <a:cubicBezTo>
                    <a:pt x="19894" y="20365"/>
                    <a:pt x="20654" y="19757"/>
                    <a:pt x="21444" y="19028"/>
                  </a:cubicBezTo>
                  <a:cubicBezTo>
                    <a:pt x="21778" y="18724"/>
                    <a:pt x="22173" y="18481"/>
                    <a:pt x="22508" y="18238"/>
                  </a:cubicBezTo>
                  <a:cubicBezTo>
                    <a:pt x="22842" y="19514"/>
                    <a:pt x="23632" y="20639"/>
                    <a:pt x="24605" y="21520"/>
                  </a:cubicBezTo>
                  <a:cubicBezTo>
                    <a:pt x="25395" y="22311"/>
                    <a:pt x="26338" y="22949"/>
                    <a:pt x="27341" y="23405"/>
                  </a:cubicBezTo>
                  <a:cubicBezTo>
                    <a:pt x="27341" y="23405"/>
                    <a:pt x="27341" y="23435"/>
                    <a:pt x="27371" y="23435"/>
                  </a:cubicBezTo>
                  <a:cubicBezTo>
                    <a:pt x="27675" y="24165"/>
                    <a:pt x="28222" y="24833"/>
                    <a:pt x="29012" y="25077"/>
                  </a:cubicBezTo>
                  <a:cubicBezTo>
                    <a:pt x="29271" y="25153"/>
                    <a:pt x="29544" y="25198"/>
                    <a:pt x="29818" y="25198"/>
                  </a:cubicBezTo>
                  <a:cubicBezTo>
                    <a:pt x="30091" y="25198"/>
                    <a:pt x="30365" y="25153"/>
                    <a:pt x="30623" y="25046"/>
                  </a:cubicBezTo>
                  <a:cubicBezTo>
                    <a:pt x="30927" y="24894"/>
                    <a:pt x="31262" y="24773"/>
                    <a:pt x="31505" y="24499"/>
                  </a:cubicBezTo>
                  <a:cubicBezTo>
                    <a:pt x="31687" y="24256"/>
                    <a:pt x="31870" y="24043"/>
                    <a:pt x="32022" y="23800"/>
                  </a:cubicBezTo>
                  <a:lnTo>
                    <a:pt x="32052" y="23770"/>
                  </a:lnTo>
                  <a:cubicBezTo>
                    <a:pt x="32599" y="23648"/>
                    <a:pt x="33116" y="23435"/>
                    <a:pt x="33633" y="23223"/>
                  </a:cubicBezTo>
                  <a:cubicBezTo>
                    <a:pt x="34240" y="23010"/>
                    <a:pt x="34788" y="22675"/>
                    <a:pt x="35365" y="22371"/>
                  </a:cubicBezTo>
                  <a:cubicBezTo>
                    <a:pt x="35608" y="22250"/>
                    <a:pt x="35912" y="22037"/>
                    <a:pt x="36155" y="21855"/>
                  </a:cubicBezTo>
                  <a:lnTo>
                    <a:pt x="36155" y="21855"/>
                  </a:lnTo>
                  <a:cubicBezTo>
                    <a:pt x="36155" y="22128"/>
                    <a:pt x="36125" y="22371"/>
                    <a:pt x="36095" y="22645"/>
                  </a:cubicBezTo>
                  <a:cubicBezTo>
                    <a:pt x="36064" y="22736"/>
                    <a:pt x="36064" y="22827"/>
                    <a:pt x="36034" y="22919"/>
                  </a:cubicBezTo>
                  <a:cubicBezTo>
                    <a:pt x="36003" y="23253"/>
                    <a:pt x="35973" y="23587"/>
                    <a:pt x="35882" y="23922"/>
                  </a:cubicBezTo>
                  <a:cubicBezTo>
                    <a:pt x="35608" y="25350"/>
                    <a:pt x="35152" y="26718"/>
                    <a:pt x="34666" y="28147"/>
                  </a:cubicBezTo>
                  <a:cubicBezTo>
                    <a:pt x="34301" y="29119"/>
                    <a:pt x="33967" y="30153"/>
                    <a:pt x="33450" y="30943"/>
                  </a:cubicBezTo>
                  <a:cubicBezTo>
                    <a:pt x="33146" y="31551"/>
                    <a:pt x="32599" y="32402"/>
                    <a:pt x="32234" y="32645"/>
                  </a:cubicBezTo>
                  <a:cubicBezTo>
                    <a:pt x="32211" y="32658"/>
                    <a:pt x="32178" y="32664"/>
                    <a:pt x="32138" y="32664"/>
                  </a:cubicBezTo>
                  <a:cubicBezTo>
                    <a:pt x="31807" y="32664"/>
                    <a:pt x="30962" y="32257"/>
                    <a:pt x="30745" y="32068"/>
                  </a:cubicBezTo>
                  <a:cubicBezTo>
                    <a:pt x="30654" y="32007"/>
                    <a:pt x="30806" y="31581"/>
                    <a:pt x="30958" y="31247"/>
                  </a:cubicBezTo>
                  <a:cubicBezTo>
                    <a:pt x="31262" y="30426"/>
                    <a:pt x="31566" y="29606"/>
                    <a:pt x="31839" y="28785"/>
                  </a:cubicBezTo>
                  <a:cubicBezTo>
                    <a:pt x="31900" y="28663"/>
                    <a:pt x="31961" y="28511"/>
                    <a:pt x="32022" y="28390"/>
                  </a:cubicBezTo>
                  <a:cubicBezTo>
                    <a:pt x="32052" y="28359"/>
                    <a:pt x="32082" y="28359"/>
                    <a:pt x="32113" y="28329"/>
                  </a:cubicBezTo>
                  <a:cubicBezTo>
                    <a:pt x="32569" y="27812"/>
                    <a:pt x="32751" y="27083"/>
                    <a:pt x="33055" y="26475"/>
                  </a:cubicBezTo>
                  <a:cubicBezTo>
                    <a:pt x="33420" y="25745"/>
                    <a:pt x="33663" y="24955"/>
                    <a:pt x="33997" y="24226"/>
                  </a:cubicBezTo>
                  <a:cubicBezTo>
                    <a:pt x="34088" y="23982"/>
                    <a:pt x="34180" y="23739"/>
                    <a:pt x="34240" y="23496"/>
                  </a:cubicBezTo>
                  <a:cubicBezTo>
                    <a:pt x="34271" y="23405"/>
                    <a:pt x="34301" y="23283"/>
                    <a:pt x="34180" y="23223"/>
                  </a:cubicBezTo>
                  <a:cubicBezTo>
                    <a:pt x="34161" y="23213"/>
                    <a:pt x="34143" y="23209"/>
                    <a:pt x="34127" y="23209"/>
                  </a:cubicBezTo>
                  <a:cubicBezTo>
                    <a:pt x="34040" y="23209"/>
                    <a:pt x="33993" y="23333"/>
                    <a:pt x="33967" y="23435"/>
                  </a:cubicBezTo>
                  <a:cubicBezTo>
                    <a:pt x="33967" y="23526"/>
                    <a:pt x="33906" y="23587"/>
                    <a:pt x="33876" y="23739"/>
                  </a:cubicBezTo>
                  <a:cubicBezTo>
                    <a:pt x="33724" y="24165"/>
                    <a:pt x="33541" y="24590"/>
                    <a:pt x="33389" y="24985"/>
                  </a:cubicBezTo>
                  <a:cubicBezTo>
                    <a:pt x="33055" y="25897"/>
                    <a:pt x="32629" y="26748"/>
                    <a:pt x="32234" y="27630"/>
                  </a:cubicBezTo>
                  <a:cubicBezTo>
                    <a:pt x="32204" y="27751"/>
                    <a:pt x="32082" y="27934"/>
                    <a:pt x="31991" y="28025"/>
                  </a:cubicBezTo>
                  <a:cubicBezTo>
                    <a:pt x="31961" y="28025"/>
                    <a:pt x="31930" y="28055"/>
                    <a:pt x="31900" y="28086"/>
                  </a:cubicBezTo>
                  <a:cubicBezTo>
                    <a:pt x="31900" y="28116"/>
                    <a:pt x="31900" y="28116"/>
                    <a:pt x="31900" y="28116"/>
                  </a:cubicBezTo>
                  <a:cubicBezTo>
                    <a:pt x="31809" y="28177"/>
                    <a:pt x="31626" y="28177"/>
                    <a:pt x="31474" y="28177"/>
                  </a:cubicBezTo>
                  <a:cubicBezTo>
                    <a:pt x="31378" y="28188"/>
                    <a:pt x="31278" y="28193"/>
                    <a:pt x="31175" y="28193"/>
                  </a:cubicBezTo>
                  <a:cubicBezTo>
                    <a:pt x="30730" y="28193"/>
                    <a:pt x="30236" y="28099"/>
                    <a:pt x="29742" y="28025"/>
                  </a:cubicBezTo>
                  <a:cubicBezTo>
                    <a:pt x="29256" y="27964"/>
                    <a:pt x="28739" y="27903"/>
                    <a:pt x="28222" y="27812"/>
                  </a:cubicBezTo>
                  <a:cubicBezTo>
                    <a:pt x="27280" y="27660"/>
                    <a:pt x="26459" y="27417"/>
                    <a:pt x="25638" y="26809"/>
                  </a:cubicBezTo>
                  <a:cubicBezTo>
                    <a:pt x="25213" y="26536"/>
                    <a:pt x="25031" y="26414"/>
                    <a:pt x="24848" y="25989"/>
                  </a:cubicBezTo>
                  <a:cubicBezTo>
                    <a:pt x="24787" y="25837"/>
                    <a:pt x="24879" y="25472"/>
                    <a:pt x="24909" y="25289"/>
                  </a:cubicBezTo>
                  <a:cubicBezTo>
                    <a:pt x="25000" y="24773"/>
                    <a:pt x="25091" y="24256"/>
                    <a:pt x="25213" y="23830"/>
                  </a:cubicBezTo>
                  <a:cubicBezTo>
                    <a:pt x="25304" y="23375"/>
                    <a:pt x="25456" y="22919"/>
                    <a:pt x="25517" y="22432"/>
                  </a:cubicBezTo>
                  <a:cubicBezTo>
                    <a:pt x="25517" y="22405"/>
                    <a:pt x="25486" y="22390"/>
                    <a:pt x="25452" y="22390"/>
                  </a:cubicBezTo>
                  <a:cubicBezTo>
                    <a:pt x="25411" y="22390"/>
                    <a:pt x="25365" y="22412"/>
                    <a:pt x="25365" y="22463"/>
                  </a:cubicBezTo>
                  <a:cubicBezTo>
                    <a:pt x="25152" y="23375"/>
                    <a:pt x="24879" y="24226"/>
                    <a:pt x="24727" y="25168"/>
                  </a:cubicBezTo>
                  <a:cubicBezTo>
                    <a:pt x="24696" y="25411"/>
                    <a:pt x="24544" y="25897"/>
                    <a:pt x="24727" y="26232"/>
                  </a:cubicBezTo>
                  <a:cubicBezTo>
                    <a:pt x="24757" y="26262"/>
                    <a:pt x="24757" y="26292"/>
                    <a:pt x="24787" y="26353"/>
                  </a:cubicBezTo>
                  <a:cubicBezTo>
                    <a:pt x="24757" y="26353"/>
                    <a:pt x="24727" y="26353"/>
                    <a:pt x="24727" y="26384"/>
                  </a:cubicBezTo>
                  <a:cubicBezTo>
                    <a:pt x="24696" y="26444"/>
                    <a:pt x="24696" y="26505"/>
                    <a:pt x="24666" y="26566"/>
                  </a:cubicBezTo>
                  <a:cubicBezTo>
                    <a:pt x="24666" y="26688"/>
                    <a:pt x="24605" y="26809"/>
                    <a:pt x="24575" y="26992"/>
                  </a:cubicBezTo>
                  <a:cubicBezTo>
                    <a:pt x="24423" y="27417"/>
                    <a:pt x="24210" y="27812"/>
                    <a:pt x="24027" y="28238"/>
                  </a:cubicBezTo>
                  <a:cubicBezTo>
                    <a:pt x="23703" y="28917"/>
                    <a:pt x="23120" y="30369"/>
                    <a:pt x="22530" y="30369"/>
                  </a:cubicBezTo>
                  <a:cubicBezTo>
                    <a:pt x="22512" y="30369"/>
                    <a:pt x="22495" y="30368"/>
                    <a:pt x="22477" y="30365"/>
                  </a:cubicBezTo>
                  <a:cubicBezTo>
                    <a:pt x="22356" y="30335"/>
                    <a:pt x="22173" y="30244"/>
                    <a:pt x="21991" y="30122"/>
                  </a:cubicBezTo>
                  <a:cubicBezTo>
                    <a:pt x="21839" y="29970"/>
                    <a:pt x="21657" y="29849"/>
                    <a:pt x="21565" y="29727"/>
                  </a:cubicBezTo>
                  <a:cubicBezTo>
                    <a:pt x="21474" y="29666"/>
                    <a:pt x="21596" y="29302"/>
                    <a:pt x="21687" y="28998"/>
                  </a:cubicBezTo>
                  <a:cubicBezTo>
                    <a:pt x="22052" y="28025"/>
                    <a:pt x="22417" y="27083"/>
                    <a:pt x="22781" y="26110"/>
                  </a:cubicBezTo>
                  <a:cubicBezTo>
                    <a:pt x="23085" y="25229"/>
                    <a:pt x="23359" y="24317"/>
                    <a:pt x="23632" y="23405"/>
                  </a:cubicBezTo>
                  <a:cubicBezTo>
                    <a:pt x="23815" y="22827"/>
                    <a:pt x="23997" y="22250"/>
                    <a:pt x="24149" y="21642"/>
                  </a:cubicBezTo>
                  <a:cubicBezTo>
                    <a:pt x="24189" y="21582"/>
                    <a:pt x="24124" y="21523"/>
                    <a:pt x="24067" y="21523"/>
                  </a:cubicBezTo>
                  <a:cubicBezTo>
                    <a:pt x="24036" y="21523"/>
                    <a:pt x="24008" y="21539"/>
                    <a:pt x="23997" y="21581"/>
                  </a:cubicBezTo>
                  <a:cubicBezTo>
                    <a:pt x="23572" y="23131"/>
                    <a:pt x="23055" y="24651"/>
                    <a:pt x="22508" y="26171"/>
                  </a:cubicBezTo>
                  <a:cubicBezTo>
                    <a:pt x="22477" y="26171"/>
                    <a:pt x="22447" y="26171"/>
                    <a:pt x="22447" y="26201"/>
                  </a:cubicBezTo>
                  <a:cubicBezTo>
                    <a:pt x="22082" y="26444"/>
                    <a:pt x="21809" y="26688"/>
                    <a:pt x="21474" y="26840"/>
                  </a:cubicBezTo>
                  <a:cubicBezTo>
                    <a:pt x="21322" y="26931"/>
                    <a:pt x="21110" y="26931"/>
                    <a:pt x="20988" y="27083"/>
                  </a:cubicBezTo>
                  <a:cubicBezTo>
                    <a:pt x="20897" y="27387"/>
                    <a:pt x="20745" y="27843"/>
                    <a:pt x="20593" y="28238"/>
                  </a:cubicBezTo>
                  <a:cubicBezTo>
                    <a:pt x="20410" y="28724"/>
                    <a:pt x="20167" y="29119"/>
                    <a:pt x="19954" y="29514"/>
                  </a:cubicBezTo>
                  <a:cubicBezTo>
                    <a:pt x="18435" y="32463"/>
                    <a:pt x="16641" y="35107"/>
                    <a:pt x="14696" y="37904"/>
                  </a:cubicBezTo>
                  <a:cubicBezTo>
                    <a:pt x="13815" y="39211"/>
                    <a:pt x="12933" y="40548"/>
                    <a:pt x="11839" y="41733"/>
                  </a:cubicBezTo>
                  <a:cubicBezTo>
                    <a:pt x="11292" y="42341"/>
                    <a:pt x="10745" y="42919"/>
                    <a:pt x="10228" y="43557"/>
                  </a:cubicBezTo>
                  <a:cubicBezTo>
                    <a:pt x="9924" y="43922"/>
                    <a:pt x="9650" y="44165"/>
                    <a:pt x="9954" y="44651"/>
                  </a:cubicBezTo>
                  <a:cubicBezTo>
                    <a:pt x="10441" y="45502"/>
                    <a:pt x="11049" y="46080"/>
                    <a:pt x="11717" y="46658"/>
                  </a:cubicBezTo>
                  <a:cubicBezTo>
                    <a:pt x="11869" y="46809"/>
                    <a:pt x="12052" y="46961"/>
                    <a:pt x="12234" y="47113"/>
                  </a:cubicBezTo>
                  <a:cubicBezTo>
                    <a:pt x="12204" y="47113"/>
                    <a:pt x="12173" y="47144"/>
                    <a:pt x="12143" y="47174"/>
                  </a:cubicBezTo>
                  <a:cubicBezTo>
                    <a:pt x="11991" y="47326"/>
                    <a:pt x="11869" y="47448"/>
                    <a:pt x="11748" y="47600"/>
                  </a:cubicBezTo>
                  <a:cubicBezTo>
                    <a:pt x="11018" y="48360"/>
                    <a:pt x="10319" y="49211"/>
                    <a:pt x="9681" y="49849"/>
                  </a:cubicBezTo>
                  <a:cubicBezTo>
                    <a:pt x="9194" y="50366"/>
                    <a:pt x="8495" y="51004"/>
                    <a:pt x="7918" y="51582"/>
                  </a:cubicBezTo>
                  <a:cubicBezTo>
                    <a:pt x="7310" y="52220"/>
                    <a:pt x="6793" y="52645"/>
                    <a:pt x="6155" y="53284"/>
                  </a:cubicBezTo>
                  <a:cubicBezTo>
                    <a:pt x="5395" y="54013"/>
                    <a:pt x="4453" y="54834"/>
                    <a:pt x="3723" y="55381"/>
                  </a:cubicBezTo>
                  <a:cubicBezTo>
                    <a:pt x="3419" y="55594"/>
                    <a:pt x="3206" y="55746"/>
                    <a:pt x="3024" y="55837"/>
                  </a:cubicBezTo>
                  <a:cubicBezTo>
                    <a:pt x="3004" y="55837"/>
                    <a:pt x="2997" y="55850"/>
                    <a:pt x="2986" y="55850"/>
                  </a:cubicBezTo>
                  <a:cubicBezTo>
                    <a:pt x="2980" y="55850"/>
                    <a:pt x="2973" y="55847"/>
                    <a:pt x="2963" y="55837"/>
                  </a:cubicBezTo>
                  <a:cubicBezTo>
                    <a:pt x="2933" y="55852"/>
                    <a:pt x="2887" y="55860"/>
                    <a:pt x="2830" y="55860"/>
                  </a:cubicBezTo>
                  <a:cubicBezTo>
                    <a:pt x="2773" y="55860"/>
                    <a:pt x="2705" y="55852"/>
                    <a:pt x="2629" y="55837"/>
                  </a:cubicBezTo>
                  <a:cubicBezTo>
                    <a:pt x="2629" y="55807"/>
                    <a:pt x="2599" y="55776"/>
                    <a:pt x="2599" y="55746"/>
                  </a:cubicBezTo>
                  <a:cubicBezTo>
                    <a:pt x="2112" y="54986"/>
                    <a:pt x="1261" y="54652"/>
                    <a:pt x="440" y="54378"/>
                  </a:cubicBezTo>
                  <a:cubicBezTo>
                    <a:pt x="372" y="54352"/>
                    <a:pt x="314" y="54340"/>
                    <a:pt x="265" y="54340"/>
                  </a:cubicBezTo>
                  <a:cubicBezTo>
                    <a:pt x="29" y="54340"/>
                    <a:pt x="0" y="54613"/>
                    <a:pt x="76" y="54864"/>
                  </a:cubicBezTo>
                  <a:cubicBezTo>
                    <a:pt x="45" y="54895"/>
                    <a:pt x="15" y="54925"/>
                    <a:pt x="15" y="54956"/>
                  </a:cubicBezTo>
                  <a:cubicBezTo>
                    <a:pt x="15" y="55107"/>
                    <a:pt x="167" y="55229"/>
                    <a:pt x="258" y="55320"/>
                  </a:cubicBezTo>
                  <a:cubicBezTo>
                    <a:pt x="380" y="55472"/>
                    <a:pt x="440" y="55533"/>
                    <a:pt x="623" y="55685"/>
                  </a:cubicBezTo>
                  <a:cubicBezTo>
                    <a:pt x="1018" y="55989"/>
                    <a:pt x="1413" y="56323"/>
                    <a:pt x="1839" y="56566"/>
                  </a:cubicBezTo>
                  <a:cubicBezTo>
                    <a:pt x="1991" y="56658"/>
                    <a:pt x="2143" y="56749"/>
                    <a:pt x="2325" y="56810"/>
                  </a:cubicBezTo>
                  <a:cubicBezTo>
                    <a:pt x="2355" y="56810"/>
                    <a:pt x="2386" y="56840"/>
                    <a:pt x="2416" y="56840"/>
                  </a:cubicBezTo>
                  <a:cubicBezTo>
                    <a:pt x="2486" y="56887"/>
                    <a:pt x="2574" y="56951"/>
                    <a:pt x="2666" y="56951"/>
                  </a:cubicBezTo>
                  <a:cubicBezTo>
                    <a:pt x="2694" y="56951"/>
                    <a:pt x="2722" y="56945"/>
                    <a:pt x="2750" y="56931"/>
                  </a:cubicBezTo>
                  <a:cubicBezTo>
                    <a:pt x="2781" y="56931"/>
                    <a:pt x="2811" y="56901"/>
                    <a:pt x="2811" y="56901"/>
                  </a:cubicBezTo>
                  <a:cubicBezTo>
                    <a:pt x="2902" y="56870"/>
                    <a:pt x="2994" y="56840"/>
                    <a:pt x="3085" y="56810"/>
                  </a:cubicBezTo>
                  <a:cubicBezTo>
                    <a:pt x="3450" y="56597"/>
                    <a:pt x="3814" y="56354"/>
                    <a:pt x="4149" y="56080"/>
                  </a:cubicBezTo>
                  <a:cubicBezTo>
                    <a:pt x="4301" y="55989"/>
                    <a:pt x="4483" y="55867"/>
                    <a:pt x="4635" y="55715"/>
                  </a:cubicBezTo>
                  <a:cubicBezTo>
                    <a:pt x="4817" y="55563"/>
                    <a:pt x="5000" y="55411"/>
                    <a:pt x="5152" y="55229"/>
                  </a:cubicBezTo>
                  <a:cubicBezTo>
                    <a:pt x="5668" y="54834"/>
                    <a:pt x="6155" y="54439"/>
                    <a:pt x="6641" y="54013"/>
                  </a:cubicBezTo>
                  <a:cubicBezTo>
                    <a:pt x="8161" y="52615"/>
                    <a:pt x="9893" y="50943"/>
                    <a:pt x="11201" y="49575"/>
                  </a:cubicBezTo>
                  <a:cubicBezTo>
                    <a:pt x="11383" y="49393"/>
                    <a:pt x="11596" y="49241"/>
                    <a:pt x="11778" y="49059"/>
                  </a:cubicBezTo>
                  <a:cubicBezTo>
                    <a:pt x="12082" y="48846"/>
                    <a:pt x="12325" y="48603"/>
                    <a:pt x="12568" y="48299"/>
                  </a:cubicBezTo>
                  <a:cubicBezTo>
                    <a:pt x="12690" y="48147"/>
                    <a:pt x="12811" y="47995"/>
                    <a:pt x="12811" y="47782"/>
                  </a:cubicBezTo>
                  <a:cubicBezTo>
                    <a:pt x="12811" y="47661"/>
                    <a:pt x="12781" y="47569"/>
                    <a:pt x="12720" y="47448"/>
                  </a:cubicBezTo>
                  <a:lnTo>
                    <a:pt x="12720" y="47448"/>
                  </a:lnTo>
                  <a:cubicBezTo>
                    <a:pt x="12781" y="47509"/>
                    <a:pt x="12842" y="47539"/>
                    <a:pt x="12903" y="47600"/>
                  </a:cubicBezTo>
                  <a:cubicBezTo>
                    <a:pt x="13419" y="47965"/>
                    <a:pt x="13936" y="48329"/>
                    <a:pt x="14514" y="48664"/>
                  </a:cubicBezTo>
                  <a:cubicBezTo>
                    <a:pt x="14878" y="48846"/>
                    <a:pt x="15517" y="49241"/>
                    <a:pt x="16094" y="49272"/>
                  </a:cubicBezTo>
                  <a:cubicBezTo>
                    <a:pt x="16307" y="49211"/>
                    <a:pt x="16459" y="49028"/>
                    <a:pt x="16611" y="48876"/>
                  </a:cubicBezTo>
                  <a:cubicBezTo>
                    <a:pt x="16793" y="48694"/>
                    <a:pt x="17128" y="48360"/>
                    <a:pt x="17371" y="48086"/>
                  </a:cubicBezTo>
                  <a:cubicBezTo>
                    <a:pt x="18222" y="46992"/>
                    <a:pt x="19043" y="45898"/>
                    <a:pt x="19833" y="44773"/>
                  </a:cubicBezTo>
                  <a:cubicBezTo>
                    <a:pt x="20198" y="44287"/>
                    <a:pt x="20562" y="43740"/>
                    <a:pt x="20897" y="43223"/>
                  </a:cubicBezTo>
                  <a:cubicBezTo>
                    <a:pt x="21018" y="43040"/>
                    <a:pt x="21140" y="42858"/>
                    <a:pt x="21261" y="42676"/>
                  </a:cubicBezTo>
                  <a:cubicBezTo>
                    <a:pt x="21292" y="42645"/>
                    <a:pt x="21292" y="42585"/>
                    <a:pt x="21292" y="42554"/>
                  </a:cubicBezTo>
                  <a:cubicBezTo>
                    <a:pt x="21267" y="42453"/>
                    <a:pt x="21179" y="42394"/>
                    <a:pt x="21080" y="42394"/>
                  </a:cubicBezTo>
                  <a:cubicBezTo>
                    <a:pt x="21060" y="42394"/>
                    <a:pt x="21039" y="42397"/>
                    <a:pt x="21018" y="42402"/>
                  </a:cubicBezTo>
                  <a:cubicBezTo>
                    <a:pt x="20897" y="42493"/>
                    <a:pt x="20866" y="42645"/>
                    <a:pt x="20775" y="42767"/>
                  </a:cubicBezTo>
                  <a:cubicBezTo>
                    <a:pt x="20502" y="43162"/>
                    <a:pt x="20258" y="43588"/>
                    <a:pt x="19985" y="43983"/>
                  </a:cubicBezTo>
                  <a:cubicBezTo>
                    <a:pt x="19164" y="45107"/>
                    <a:pt x="18343" y="46262"/>
                    <a:pt x="17492" y="47387"/>
                  </a:cubicBezTo>
                  <a:cubicBezTo>
                    <a:pt x="17036" y="47995"/>
                    <a:pt x="16611" y="48451"/>
                    <a:pt x="16125" y="48907"/>
                  </a:cubicBezTo>
                  <a:cubicBezTo>
                    <a:pt x="16082" y="48939"/>
                    <a:pt x="16055" y="48952"/>
                    <a:pt x="16022" y="48952"/>
                  </a:cubicBezTo>
                  <a:cubicBezTo>
                    <a:pt x="15962" y="48952"/>
                    <a:pt x="15886" y="48905"/>
                    <a:pt x="15669" y="48846"/>
                  </a:cubicBezTo>
                  <a:cubicBezTo>
                    <a:pt x="14848" y="48542"/>
                    <a:pt x="14149" y="48056"/>
                    <a:pt x="13298" y="47448"/>
                  </a:cubicBezTo>
                  <a:cubicBezTo>
                    <a:pt x="12264" y="46749"/>
                    <a:pt x="11504" y="46110"/>
                    <a:pt x="10775" y="45290"/>
                  </a:cubicBezTo>
                  <a:cubicBezTo>
                    <a:pt x="10501" y="44955"/>
                    <a:pt x="10258" y="44621"/>
                    <a:pt x="10137" y="44317"/>
                  </a:cubicBezTo>
                  <a:cubicBezTo>
                    <a:pt x="10137" y="44287"/>
                    <a:pt x="10106" y="44287"/>
                    <a:pt x="10106" y="44256"/>
                  </a:cubicBezTo>
                  <a:cubicBezTo>
                    <a:pt x="10106" y="44256"/>
                    <a:pt x="10106" y="44226"/>
                    <a:pt x="10106" y="44226"/>
                  </a:cubicBezTo>
                  <a:cubicBezTo>
                    <a:pt x="10106" y="44226"/>
                    <a:pt x="10106" y="44195"/>
                    <a:pt x="10137" y="44135"/>
                  </a:cubicBezTo>
                  <a:cubicBezTo>
                    <a:pt x="10714" y="43375"/>
                    <a:pt x="11687" y="42402"/>
                    <a:pt x="12386" y="41551"/>
                  </a:cubicBezTo>
                  <a:cubicBezTo>
                    <a:pt x="13723" y="40031"/>
                    <a:pt x="14787" y="38268"/>
                    <a:pt x="15942" y="36597"/>
                  </a:cubicBezTo>
                  <a:cubicBezTo>
                    <a:pt x="16915" y="35229"/>
                    <a:pt x="17888" y="33739"/>
                    <a:pt x="18647" y="32402"/>
                  </a:cubicBezTo>
                  <a:cubicBezTo>
                    <a:pt x="19134" y="31642"/>
                    <a:pt x="19529" y="30852"/>
                    <a:pt x="19954" y="30092"/>
                  </a:cubicBezTo>
                  <a:cubicBezTo>
                    <a:pt x="20258" y="29454"/>
                    <a:pt x="20593" y="28937"/>
                    <a:pt x="20866" y="28238"/>
                  </a:cubicBezTo>
                  <a:cubicBezTo>
                    <a:pt x="20988" y="27903"/>
                    <a:pt x="21110" y="27569"/>
                    <a:pt x="21170" y="27204"/>
                  </a:cubicBezTo>
                  <a:cubicBezTo>
                    <a:pt x="21474" y="27083"/>
                    <a:pt x="22021" y="26779"/>
                    <a:pt x="22356" y="26505"/>
                  </a:cubicBezTo>
                  <a:cubicBezTo>
                    <a:pt x="22367" y="26505"/>
                    <a:pt x="22374" y="26501"/>
                    <a:pt x="22378" y="26496"/>
                  </a:cubicBezTo>
                  <a:lnTo>
                    <a:pt x="22378" y="26496"/>
                  </a:lnTo>
                  <a:cubicBezTo>
                    <a:pt x="22077" y="27310"/>
                    <a:pt x="21776" y="28123"/>
                    <a:pt x="21474" y="28937"/>
                  </a:cubicBezTo>
                  <a:cubicBezTo>
                    <a:pt x="21140" y="29849"/>
                    <a:pt x="21292" y="29879"/>
                    <a:pt x="21991" y="30396"/>
                  </a:cubicBezTo>
                  <a:cubicBezTo>
                    <a:pt x="22169" y="30529"/>
                    <a:pt x="22347" y="30605"/>
                    <a:pt x="22522" y="30605"/>
                  </a:cubicBezTo>
                  <a:cubicBezTo>
                    <a:pt x="22705" y="30605"/>
                    <a:pt x="22884" y="30522"/>
                    <a:pt x="23055" y="30335"/>
                  </a:cubicBezTo>
                  <a:cubicBezTo>
                    <a:pt x="23541" y="29879"/>
                    <a:pt x="23815" y="29210"/>
                    <a:pt x="24088" y="28603"/>
                  </a:cubicBezTo>
                  <a:cubicBezTo>
                    <a:pt x="24331" y="28086"/>
                    <a:pt x="24605" y="27569"/>
                    <a:pt x="24757" y="27022"/>
                  </a:cubicBezTo>
                  <a:cubicBezTo>
                    <a:pt x="24818" y="26840"/>
                    <a:pt x="24848" y="26688"/>
                    <a:pt x="24879" y="26536"/>
                  </a:cubicBezTo>
                  <a:cubicBezTo>
                    <a:pt x="24909" y="26566"/>
                    <a:pt x="24939" y="26596"/>
                    <a:pt x="24939" y="26627"/>
                  </a:cubicBezTo>
                  <a:cubicBezTo>
                    <a:pt x="25061" y="26748"/>
                    <a:pt x="25213" y="26840"/>
                    <a:pt x="25335" y="26931"/>
                  </a:cubicBezTo>
                  <a:cubicBezTo>
                    <a:pt x="25760" y="27265"/>
                    <a:pt x="26186" y="27539"/>
                    <a:pt x="26702" y="27721"/>
                  </a:cubicBezTo>
                  <a:cubicBezTo>
                    <a:pt x="27553" y="28055"/>
                    <a:pt x="28496" y="28177"/>
                    <a:pt x="29499" y="28299"/>
                  </a:cubicBezTo>
                  <a:cubicBezTo>
                    <a:pt x="30076" y="28359"/>
                    <a:pt x="30654" y="28511"/>
                    <a:pt x="31231" y="28511"/>
                  </a:cubicBezTo>
                  <a:cubicBezTo>
                    <a:pt x="31414" y="28481"/>
                    <a:pt x="31566" y="28481"/>
                    <a:pt x="31748" y="28481"/>
                  </a:cubicBezTo>
                  <a:cubicBezTo>
                    <a:pt x="31505" y="29119"/>
                    <a:pt x="31262" y="29758"/>
                    <a:pt x="30988" y="30426"/>
                  </a:cubicBezTo>
                  <a:cubicBezTo>
                    <a:pt x="30836" y="30761"/>
                    <a:pt x="30715" y="31125"/>
                    <a:pt x="30563" y="31490"/>
                  </a:cubicBezTo>
                  <a:cubicBezTo>
                    <a:pt x="30502" y="31612"/>
                    <a:pt x="30441" y="31764"/>
                    <a:pt x="30441" y="31916"/>
                  </a:cubicBezTo>
                  <a:cubicBezTo>
                    <a:pt x="30350" y="32220"/>
                    <a:pt x="30654" y="32372"/>
                    <a:pt x="30867" y="32493"/>
                  </a:cubicBezTo>
                  <a:cubicBezTo>
                    <a:pt x="31262" y="32706"/>
                    <a:pt x="31687" y="32919"/>
                    <a:pt x="32143" y="32949"/>
                  </a:cubicBezTo>
                  <a:cubicBezTo>
                    <a:pt x="32447" y="32949"/>
                    <a:pt x="32629" y="32676"/>
                    <a:pt x="32812" y="32463"/>
                  </a:cubicBezTo>
                  <a:cubicBezTo>
                    <a:pt x="33298" y="31855"/>
                    <a:pt x="33663" y="31125"/>
                    <a:pt x="34058" y="30457"/>
                  </a:cubicBezTo>
                  <a:cubicBezTo>
                    <a:pt x="34210" y="30092"/>
                    <a:pt x="34362" y="29727"/>
                    <a:pt x="34484" y="29362"/>
                  </a:cubicBezTo>
                  <a:cubicBezTo>
                    <a:pt x="34636" y="29849"/>
                    <a:pt x="34788" y="30335"/>
                    <a:pt x="35092" y="30761"/>
                  </a:cubicBezTo>
                  <a:cubicBezTo>
                    <a:pt x="35456" y="31217"/>
                    <a:pt x="36155" y="31764"/>
                    <a:pt x="36581" y="31885"/>
                  </a:cubicBezTo>
                  <a:cubicBezTo>
                    <a:pt x="36581" y="31946"/>
                    <a:pt x="36581" y="32068"/>
                    <a:pt x="36581" y="32068"/>
                  </a:cubicBezTo>
                  <a:cubicBezTo>
                    <a:pt x="36551" y="32341"/>
                    <a:pt x="36490" y="32584"/>
                    <a:pt x="36459" y="32858"/>
                  </a:cubicBezTo>
                  <a:cubicBezTo>
                    <a:pt x="36216" y="34043"/>
                    <a:pt x="35882" y="35259"/>
                    <a:pt x="35426" y="36505"/>
                  </a:cubicBezTo>
                  <a:cubicBezTo>
                    <a:pt x="35092" y="37600"/>
                    <a:pt x="34575" y="38633"/>
                    <a:pt x="34210" y="39727"/>
                  </a:cubicBezTo>
                  <a:cubicBezTo>
                    <a:pt x="33754" y="40639"/>
                    <a:pt x="33420" y="41612"/>
                    <a:pt x="33025" y="42554"/>
                  </a:cubicBezTo>
                  <a:cubicBezTo>
                    <a:pt x="32447" y="44074"/>
                    <a:pt x="31626" y="45381"/>
                    <a:pt x="30867" y="46901"/>
                  </a:cubicBezTo>
                  <a:cubicBezTo>
                    <a:pt x="30532" y="47509"/>
                    <a:pt x="29955" y="48329"/>
                    <a:pt x="29468" y="48998"/>
                  </a:cubicBezTo>
                  <a:cubicBezTo>
                    <a:pt x="29043" y="49575"/>
                    <a:pt x="28587" y="50244"/>
                    <a:pt x="28161" y="50639"/>
                  </a:cubicBezTo>
                  <a:cubicBezTo>
                    <a:pt x="27523" y="51278"/>
                    <a:pt x="26854" y="51886"/>
                    <a:pt x="26186" y="52524"/>
                  </a:cubicBezTo>
                  <a:cubicBezTo>
                    <a:pt x="26125" y="52585"/>
                    <a:pt x="26003" y="52645"/>
                    <a:pt x="26034" y="52767"/>
                  </a:cubicBezTo>
                  <a:cubicBezTo>
                    <a:pt x="26064" y="52838"/>
                    <a:pt x="26105" y="52865"/>
                    <a:pt x="26150" y="52865"/>
                  </a:cubicBezTo>
                  <a:cubicBezTo>
                    <a:pt x="26240" y="52865"/>
                    <a:pt x="26348" y="52757"/>
                    <a:pt x="26429" y="52676"/>
                  </a:cubicBezTo>
                  <a:cubicBezTo>
                    <a:pt x="26672" y="52493"/>
                    <a:pt x="26885" y="52281"/>
                    <a:pt x="27097" y="52068"/>
                  </a:cubicBezTo>
                  <a:cubicBezTo>
                    <a:pt x="27736" y="51460"/>
                    <a:pt x="28404" y="50913"/>
                    <a:pt x="28952" y="50183"/>
                  </a:cubicBezTo>
                  <a:cubicBezTo>
                    <a:pt x="29711" y="49211"/>
                    <a:pt x="30441" y="48238"/>
                    <a:pt x="31079" y="47144"/>
                  </a:cubicBezTo>
                  <a:cubicBezTo>
                    <a:pt x="31900" y="45533"/>
                    <a:pt x="32751" y="44165"/>
                    <a:pt x="33389" y="42493"/>
                  </a:cubicBezTo>
                  <a:cubicBezTo>
                    <a:pt x="34210" y="40396"/>
                    <a:pt x="35183" y="38360"/>
                    <a:pt x="35912" y="36232"/>
                  </a:cubicBezTo>
                  <a:cubicBezTo>
                    <a:pt x="36095" y="35624"/>
                    <a:pt x="37310" y="31824"/>
                    <a:pt x="36794" y="31612"/>
                  </a:cubicBezTo>
                  <a:cubicBezTo>
                    <a:pt x="36307" y="31551"/>
                    <a:pt x="35578" y="31034"/>
                    <a:pt x="35183" y="30457"/>
                  </a:cubicBezTo>
                  <a:cubicBezTo>
                    <a:pt x="35000" y="30183"/>
                    <a:pt x="34818" y="29606"/>
                    <a:pt x="34727" y="29271"/>
                  </a:cubicBezTo>
                  <a:cubicBezTo>
                    <a:pt x="34727" y="29227"/>
                    <a:pt x="34678" y="29199"/>
                    <a:pt x="34616" y="29199"/>
                  </a:cubicBezTo>
                  <a:cubicBezTo>
                    <a:pt x="34593" y="29199"/>
                    <a:pt x="34569" y="29202"/>
                    <a:pt x="34544" y="29210"/>
                  </a:cubicBezTo>
                  <a:cubicBezTo>
                    <a:pt x="34727" y="28694"/>
                    <a:pt x="34909" y="28177"/>
                    <a:pt x="35092" y="27660"/>
                  </a:cubicBezTo>
                  <a:cubicBezTo>
                    <a:pt x="35456" y="26596"/>
                    <a:pt x="35821" y="25533"/>
                    <a:pt x="36034" y="24438"/>
                  </a:cubicBezTo>
                  <a:cubicBezTo>
                    <a:pt x="36155" y="23891"/>
                    <a:pt x="36247" y="23344"/>
                    <a:pt x="36277" y="22797"/>
                  </a:cubicBezTo>
                  <a:cubicBezTo>
                    <a:pt x="36277" y="22736"/>
                    <a:pt x="36307" y="22675"/>
                    <a:pt x="36247" y="22615"/>
                  </a:cubicBezTo>
                  <a:cubicBezTo>
                    <a:pt x="36247" y="22615"/>
                    <a:pt x="36216" y="22584"/>
                    <a:pt x="36216" y="22584"/>
                  </a:cubicBezTo>
                  <a:cubicBezTo>
                    <a:pt x="36247" y="22311"/>
                    <a:pt x="36277" y="22007"/>
                    <a:pt x="36277" y="21733"/>
                  </a:cubicBezTo>
                  <a:cubicBezTo>
                    <a:pt x="36277" y="21733"/>
                    <a:pt x="36307" y="21703"/>
                    <a:pt x="36307" y="21703"/>
                  </a:cubicBezTo>
                  <a:cubicBezTo>
                    <a:pt x="36399" y="21642"/>
                    <a:pt x="36520" y="21520"/>
                    <a:pt x="36642" y="21429"/>
                  </a:cubicBezTo>
                  <a:cubicBezTo>
                    <a:pt x="36854" y="21216"/>
                    <a:pt x="37128" y="21034"/>
                    <a:pt x="37341" y="20791"/>
                  </a:cubicBezTo>
                  <a:cubicBezTo>
                    <a:pt x="37402" y="20730"/>
                    <a:pt x="37462" y="20639"/>
                    <a:pt x="37523" y="20578"/>
                  </a:cubicBezTo>
                  <a:cubicBezTo>
                    <a:pt x="37645" y="20669"/>
                    <a:pt x="37797" y="20760"/>
                    <a:pt x="37979" y="20791"/>
                  </a:cubicBezTo>
                  <a:cubicBezTo>
                    <a:pt x="38141" y="20872"/>
                    <a:pt x="38317" y="20899"/>
                    <a:pt x="38497" y="20899"/>
                  </a:cubicBezTo>
                  <a:cubicBezTo>
                    <a:pt x="38587" y="20899"/>
                    <a:pt x="38678" y="20892"/>
                    <a:pt x="38769" y="20882"/>
                  </a:cubicBezTo>
                  <a:cubicBezTo>
                    <a:pt x="39104" y="21308"/>
                    <a:pt x="39408" y="21703"/>
                    <a:pt x="39772" y="22098"/>
                  </a:cubicBezTo>
                  <a:cubicBezTo>
                    <a:pt x="39955" y="22341"/>
                    <a:pt x="40168" y="22645"/>
                    <a:pt x="40380" y="22888"/>
                  </a:cubicBezTo>
                  <a:cubicBezTo>
                    <a:pt x="40836" y="23405"/>
                    <a:pt x="41475" y="23982"/>
                    <a:pt x="41809" y="24499"/>
                  </a:cubicBezTo>
                  <a:cubicBezTo>
                    <a:pt x="41931" y="24712"/>
                    <a:pt x="41839" y="24894"/>
                    <a:pt x="41657" y="25320"/>
                  </a:cubicBezTo>
                  <a:cubicBezTo>
                    <a:pt x="41475" y="25776"/>
                    <a:pt x="41292" y="26110"/>
                    <a:pt x="41049" y="26475"/>
                  </a:cubicBezTo>
                  <a:cubicBezTo>
                    <a:pt x="40806" y="26900"/>
                    <a:pt x="40502" y="27296"/>
                    <a:pt x="40168" y="27660"/>
                  </a:cubicBezTo>
                  <a:cubicBezTo>
                    <a:pt x="39651" y="28390"/>
                    <a:pt x="38921" y="29119"/>
                    <a:pt x="38405" y="29697"/>
                  </a:cubicBezTo>
                  <a:cubicBezTo>
                    <a:pt x="38040" y="30031"/>
                    <a:pt x="37858" y="30274"/>
                    <a:pt x="37493" y="30609"/>
                  </a:cubicBezTo>
                  <a:cubicBezTo>
                    <a:pt x="37341" y="30761"/>
                    <a:pt x="37219" y="30913"/>
                    <a:pt x="37098" y="31065"/>
                  </a:cubicBezTo>
                  <a:cubicBezTo>
                    <a:pt x="37067" y="31095"/>
                    <a:pt x="37006" y="31156"/>
                    <a:pt x="37037" y="31217"/>
                  </a:cubicBezTo>
                  <a:cubicBezTo>
                    <a:pt x="37060" y="31296"/>
                    <a:pt x="37095" y="31324"/>
                    <a:pt x="37133" y="31324"/>
                  </a:cubicBezTo>
                  <a:cubicBezTo>
                    <a:pt x="37198" y="31324"/>
                    <a:pt x="37272" y="31243"/>
                    <a:pt x="37310" y="31186"/>
                  </a:cubicBezTo>
                  <a:cubicBezTo>
                    <a:pt x="37432" y="31065"/>
                    <a:pt x="37523" y="30943"/>
                    <a:pt x="37614" y="30882"/>
                  </a:cubicBezTo>
                  <a:cubicBezTo>
                    <a:pt x="38253" y="30274"/>
                    <a:pt x="38769" y="29697"/>
                    <a:pt x="39408" y="29028"/>
                  </a:cubicBezTo>
                  <a:cubicBezTo>
                    <a:pt x="39803" y="28603"/>
                    <a:pt x="40350" y="27873"/>
                    <a:pt x="40806" y="27326"/>
                  </a:cubicBezTo>
                  <a:cubicBezTo>
                    <a:pt x="41353" y="26596"/>
                    <a:pt x="41900" y="25654"/>
                    <a:pt x="42083" y="24864"/>
                  </a:cubicBezTo>
                  <a:cubicBezTo>
                    <a:pt x="42143" y="24621"/>
                    <a:pt x="42052" y="24408"/>
                    <a:pt x="41931" y="24256"/>
                  </a:cubicBezTo>
                  <a:cubicBezTo>
                    <a:pt x="41687" y="23891"/>
                    <a:pt x="41414" y="23618"/>
                    <a:pt x="41140" y="23314"/>
                  </a:cubicBezTo>
                  <a:cubicBezTo>
                    <a:pt x="40745" y="22949"/>
                    <a:pt x="40380" y="22584"/>
                    <a:pt x="40076" y="22159"/>
                  </a:cubicBezTo>
                  <a:cubicBezTo>
                    <a:pt x="39894" y="21916"/>
                    <a:pt x="39681" y="21703"/>
                    <a:pt x="39499" y="21460"/>
                  </a:cubicBezTo>
                  <a:cubicBezTo>
                    <a:pt x="39317" y="21277"/>
                    <a:pt x="39165" y="21034"/>
                    <a:pt x="38982" y="20852"/>
                  </a:cubicBezTo>
                  <a:cubicBezTo>
                    <a:pt x="39469" y="20700"/>
                    <a:pt x="39864" y="20396"/>
                    <a:pt x="40168" y="20031"/>
                  </a:cubicBezTo>
                  <a:cubicBezTo>
                    <a:pt x="40411" y="19636"/>
                    <a:pt x="40654" y="19180"/>
                    <a:pt x="40563" y="18724"/>
                  </a:cubicBezTo>
                  <a:cubicBezTo>
                    <a:pt x="40411" y="18268"/>
                    <a:pt x="40046" y="17934"/>
                    <a:pt x="39620" y="17751"/>
                  </a:cubicBezTo>
                  <a:cubicBezTo>
                    <a:pt x="39487" y="17701"/>
                    <a:pt x="39344" y="17679"/>
                    <a:pt x="39201" y="17679"/>
                  </a:cubicBezTo>
                  <a:cubicBezTo>
                    <a:pt x="39085" y="17679"/>
                    <a:pt x="38970" y="17694"/>
                    <a:pt x="38861" y="17721"/>
                  </a:cubicBezTo>
                  <a:cubicBezTo>
                    <a:pt x="38891" y="17660"/>
                    <a:pt x="38952" y="17599"/>
                    <a:pt x="38982" y="17569"/>
                  </a:cubicBezTo>
                  <a:cubicBezTo>
                    <a:pt x="39225" y="17295"/>
                    <a:pt x="39681" y="16718"/>
                    <a:pt x="39864" y="16171"/>
                  </a:cubicBezTo>
                  <a:cubicBezTo>
                    <a:pt x="40168" y="15289"/>
                    <a:pt x="40228" y="14317"/>
                    <a:pt x="40228" y="13374"/>
                  </a:cubicBezTo>
                  <a:cubicBezTo>
                    <a:pt x="40137" y="12341"/>
                    <a:pt x="39803" y="11307"/>
                    <a:pt x="39317" y="10396"/>
                  </a:cubicBezTo>
                  <a:cubicBezTo>
                    <a:pt x="39104" y="9909"/>
                    <a:pt x="38830" y="9453"/>
                    <a:pt x="38526" y="8997"/>
                  </a:cubicBezTo>
                  <a:lnTo>
                    <a:pt x="38526" y="8997"/>
                  </a:lnTo>
                  <a:cubicBezTo>
                    <a:pt x="38739" y="9180"/>
                    <a:pt x="38982" y="9332"/>
                    <a:pt x="39225" y="9393"/>
                  </a:cubicBezTo>
                  <a:cubicBezTo>
                    <a:pt x="39256" y="9423"/>
                    <a:pt x="39286" y="9423"/>
                    <a:pt x="39317" y="9423"/>
                  </a:cubicBezTo>
                  <a:cubicBezTo>
                    <a:pt x="39572" y="9628"/>
                    <a:pt x="39904" y="9709"/>
                    <a:pt x="40254" y="9709"/>
                  </a:cubicBezTo>
                  <a:cubicBezTo>
                    <a:pt x="40735" y="9709"/>
                    <a:pt x="41252" y="9556"/>
                    <a:pt x="41657" y="9362"/>
                  </a:cubicBezTo>
                  <a:cubicBezTo>
                    <a:pt x="42022" y="9180"/>
                    <a:pt x="42447" y="8997"/>
                    <a:pt x="42599" y="8602"/>
                  </a:cubicBezTo>
                  <a:cubicBezTo>
                    <a:pt x="42690" y="8420"/>
                    <a:pt x="42690" y="8177"/>
                    <a:pt x="42690" y="7964"/>
                  </a:cubicBezTo>
                  <a:cubicBezTo>
                    <a:pt x="42994" y="7690"/>
                    <a:pt x="43086" y="7326"/>
                    <a:pt x="42964" y="6748"/>
                  </a:cubicBezTo>
                  <a:cubicBezTo>
                    <a:pt x="42964" y="6718"/>
                    <a:pt x="42934" y="6718"/>
                    <a:pt x="42934" y="6687"/>
                  </a:cubicBezTo>
                  <a:cubicBezTo>
                    <a:pt x="43177" y="6414"/>
                    <a:pt x="43298" y="6019"/>
                    <a:pt x="43268" y="5654"/>
                  </a:cubicBezTo>
                  <a:cubicBezTo>
                    <a:pt x="43207" y="5289"/>
                    <a:pt x="43055" y="4894"/>
                    <a:pt x="42782" y="4590"/>
                  </a:cubicBezTo>
                  <a:cubicBezTo>
                    <a:pt x="42508" y="4347"/>
                    <a:pt x="42174" y="4164"/>
                    <a:pt x="41809" y="4073"/>
                  </a:cubicBezTo>
                  <a:lnTo>
                    <a:pt x="41687" y="4073"/>
                  </a:lnTo>
                  <a:cubicBezTo>
                    <a:pt x="41627" y="4013"/>
                    <a:pt x="41596" y="3982"/>
                    <a:pt x="41535" y="3952"/>
                  </a:cubicBezTo>
                  <a:cubicBezTo>
                    <a:pt x="41505" y="3800"/>
                    <a:pt x="41475" y="3678"/>
                    <a:pt x="41414" y="3557"/>
                  </a:cubicBezTo>
                  <a:cubicBezTo>
                    <a:pt x="41159" y="3242"/>
                    <a:pt x="40778" y="3104"/>
                    <a:pt x="40392" y="3104"/>
                  </a:cubicBezTo>
                  <a:cubicBezTo>
                    <a:pt x="39996" y="3104"/>
                    <a:pt x="39594" y="3249"/>
                    <a:pt x="39317" y="3496"/>
                  </a:cubicBezTo>
                  <a:cubicBezTo>
                    <a:pt x="39225" y="3587"/>
                    <a:pt x="39134" y="3648"/>
                    <a:pt x="39073" y="3739"/>
                  </a:cubicBezTo>
                  <a:cubicBezTo>
                    <a:pt x="38982" y="3800"/>
                    <a:pt x="38861" y="3861"/>
                    <a:pt x="38769" y="3952"/>
                  </a:cubicBezTo>
                  <a:cubicBezTo>
                    <a:pt x="38496" y="3952"/>
                    <a:pt x="38222" y="4013"/>
                    <a:pt x="37949" y="4225"/>
                  </a:cubicBezTo>
                  <a:cubicBezTo>
                    <a:pt x="37827" y="4286"/>
                    <a:pt x="37706" y="4347"/>
                    <a:pt x="37614" y="4438"/>
                  </a:cubicBezTo>
                  <a:cubicBezTo>
                    <a:pt x="36915" y="4894"/>
                    <a:pt x="36551" y="5867"/>
                    <a:pt x="36976" y="6627"/>
                  </a:cubicBezTo>
                  <a:cubicBezTo>
                    <a:pt x="36976" y="6657"/>
                    <a:pt x="36976" y="6657"/>
                    <a:pt x="36976" y="6657"/>
                  </a:cubicBezTo>
                  <a:lnTo>
                    <a:pt x="36976" y="6687"/>
                  </a:lnTo>
                  <a:cubicBezTo>
                    <a:pt x="36976" y="6900"/>
                    <a:pt x="37006" y="7113"/>
                    <a:pt x="37067" y="7326"/>
                  </a:cubicBezTo>
                  <a:cubicBezTo>
                    <a:pt x="37037" y="7295"/>
                    <a:pt x="37006" y="7265"/>
                    <a:pt x="36976" y="7234"/>
                  </a:cubicBezTo>
                  <a:cubicBezTo>
                    <a:pt x="35973" y="6383"/>
                    <a:pt x="34757" y="5836"/>
                    <a:pt x="33511" y="5502"/>
                  </a:cubicBezTo>
                  <a:cubicBezTo>
                    <a:pt x="32597" y="5219"/>
                    <a:pt x="31665" y="5073"/>
                    <a:pt x="30744" y="5073"/>
                  </a:cubicBezTo>
                  <a:cubicBezTo>
                    <a:pt x="29981" y="5073"/>
                    <a:pt x="29226" y="5174"/>
                    <a:pt x="28496" y="5380"/>
                  </a:cubicBezTo>
                  <a:cubicBezTo>
                    <a:pt x="28860" y="4985"/>
                    <a:pt x="29195" y="4347"/>
                    <a:pt x="28982" y="3769"/>
                  </a:cubicBezTo>
                  <a:cubicBezTo>
                    <a:pt x="28952" y="3617"/>
                    <a:pt x="28891" y="3465"/>
                    <a:pt x="28800" y="3313"/>
                  </a:cubicBezTo>
                  <a:cubicBezTo>
                    <a:pt x="28800" y="3283"/>
                    <a:pt x="28800" y="3283"/>
                    <a:pt x="28800" y="3253"/>
                  </a:cubicBezTo>
                  <a:cubicBezTo>
                    <a:pt x="28678" y="2766"/>
                    <a:pt x="28496" y="2219"/>
                    <a:pt x="28131" y="1824"/>
                  </a:cubicBezTo>
                  <a:cubicBezTo>
                    <a:pt x="28161" y="1399"/>
                    <a:pt x="28009" y="973"/>
                    <a:pt x="27766" y="639"/>
                  </a:cubicBezTo>
                  <a:cubicBezTo>
                    <a:pt x="27523" y="274"/>
                    <a:pt x="27128" y="0"/>
                    <a:pt x="26672"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545;p25">
              <a:extLst>
                <a:ext uri="{FF2B5EF4-FFF2-40B4-BE49-F238E27FC236}">
                  <a16:creationId xmlns:a16="http://schemas.microsoft.com/office/drawing/2014/main" id="{B51EDBB8-B049-4724-838C-629E92CC53C8}"/>
                </a:ext>
              </a:extLst>
            </p:cNvPr>
            <p:cNvSpPr/>
            <p:nvPr/>
          </p:nvSpPr>
          <p:spPr>
            <a:xfrm>
              <a:off x="7081356" y="3059529"/>
              <a:ext cx="63556" cy="66971"/>
            </a:xfrm>
            <a:custGeom>
              <a:avLst/>
              <a:gdLst/>
              <a:ahLst/>
              <a:cxnLst/>
              <a:rect l="l" t="t" r="r" b="b"/>
              <a:pathLst>
                <a:path w="1247" h="1314" extrusionOk="0">
                  <a:moveTo>
                    <a:pt x="682" y="0"/>
                  </a:moveTo>
                  <a:cubicBezTo>
                    <a:pt x="656" y="0"/>
                    <a:pt x="631" y="10"/>
                    <a:pt x="608" y="32"/>
                  </a:cubicBezTo>
                  <a:cubicBezTo>
                    <a:pt x="335" y="214"/>
                    <a:pt x="0" y="488"/>
                    <a:pt x="61" y="853"/>
                  </a:cubicBezTo>
                  <a:cubicBezTo>
                    <a:pt x="92" y="1065"/>
                    <a:pt x="213" y="1278"/>
                    <a:pt x="426" y="1309"/>
                  </a:cubicBezTo>
                  <a:cubicBezTo>
                    <a:pt x="442" y="1312"/>
                    <a:pt x="458" y="1313"/>
                    <a:pt x="475" y="1313"/>
                  </a:cubicBezTo>
                  <a:cubicBezTo>
                    <a:pt x="610" y="1313"/>
                    <a:pt x="740" y="1208"/>
                    <a:pt x="821" y="1126"/>
                  </a:cubicBezTo>
                  <a:cubicBezTo>
                    <a:pt x="1095" y="913"/>
                    <a:pt x="1247" y="488"/>
                    <a:pt x="1064" y="214"/>
                  </a:cubicBezTo>
                  <a:cubicBezTo>
                    <a:pt x="1039" y="176"/>
                    <a:pt x="1003" y="159"/>
                    <a:pt x="967" y="159"/>
                  </a:cubicBezTo>
                  <a:cubicBezTo>
                    <a:pt x="918" y="159"/>
                    <a:pt x="869" y="192"/>
                    <a:pt x="851" y="245"/>
                  </a:cubicBezTo>
                  <a:cubicBezTo>
                    <a:pt x="821" y="306"/>
                    <a:pt x="851" y="366"/>
                    <a:pt x="882" y="427"/>
                  </a:cubicBezTo>
                  <a:cubicBezTo>
                    <a:pt x="882" y="549"/>
                    <a:pt x="882" y="549"/>
                    <a:pt x="821" y="701"/>
                  </a:cubicBezTo>
                  <a:cubicBezTo>
                    <a:pt x="791" y="883"/>
                    <a:pt x="548" y="1065"/>
                    <a:pt x="487" y="1096"/>
                  </a:cubicBezTo>
                  <a:cubicBezTo>
                    <a:pt x="456" y="1096"/>
                    <a:pt x="456" y="1065"/>
                    <a:pt x="456" y="1065"/>
                  </a:cubicBezTo>
                  <a:cubicBezTo>
                    <a:pt x="426" y="1065"/>
                    <a:pt x="426" y="1065"/>
                    <a:pt x="426" y="1035"/>
                  </a:cubicBezTo>
                  <a:cubicBezTo>
                    <a:pt x="335" y="944"/>
                    <a:pt x="365" y="974"/>
                    <a:pt x="304" y="883"/>
                  </a:cubicBezTo>
                  <a:cubicBezTo>
                    <a:pt x="244" y="792"/>
                    <a:pt x="365" y="549"/>
                    <a:pt x="487" y="427"/>
                  </a:cubicBezTo>
                  <a:cubicBezTo>
                    <a:pt x="578" y="336"/>
                    <a:pt x="699" y="275"/>
                    <a:pt x="791" y="184"/>
                  </a:cubicBezTo>
                  <a:cubicBezTo>
                    <a:pt x="837" y="92"/>
                    <a:pt x="761" y="0"/>
                    <a:pt x="682"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546;p25">
              <a:extLst>
                <a:ext uri="{FF2B5EF4-FFF2-40B4-BE49-F238E27FC236}">
                  <a16:creationId xmlns:a16="http://schemas.microsoft.com/office/drawing/2014/main" id="{46C84C67-D9C8-46A3-8864-D1F229CBFA3F}"/>
                </a:ext>
              </a:extLst>
            </p:cNvPr>
            <p:cNvSpPr/>
            <p:nvPr/>
          </p:nvSpPr>
          <p:spPr>
            <a:xfrm>
              <a:off x="7581756" y="3114473"/>
              <a:ext cx="80580" cy="89244"/>
            </a:xfrm>
            <a:custGeom>
              <a:avLst/>
              <a:gdLst/>
              <a:ahLst/>
              <a:cxnLst/>
              <a:rect l="l" t="t" r="r" b="b"/>
              <a:pathLst>
                <a:path w="1581" h="1751" extrusionOk="0">
                  <a:moveTo>
                    <a:pt x="1004" y="258"/>
                  </a:moveTo>
                  <a:cubicBezTo>
                    <a:pt x="1024" y="258"/>
                    <a:pt x="1044" y="259"/>
                    <a:pt x="1064" y="261"/>
                  </a:cubicBezTo>
                  <a:lnTo>
                    <a:pt x="1094" y="261"/>
                  </a:lnTo>
                  <a:cubicBezTo>
                    <a:pt x="1094" y="261"/>
                    <a:pt x="1094" y="291"/>
                    <a:pt x="1094" y="291"/>
                  </a:cubicBezTo>
                  <a:cubicBezTo>
                    <a:pt x="1125" y="352"/>
                    <a:pt x="1125" y="383"/>
                    <a:pt x="1125" y="443"/>
                  </a:cubicBezTo>
                  <a:cubicBezTo>
                    <a:pt x="1155" y="565"/>
                    <a:pt x="1155" y="595"/>
                    <a:pt x="1155" y="626"/>
                  </a:cubicBezTo>
                  <a:cubicBezTo>
                    <a:pt x="1125" y="1051"/>
                    <a:pt x="1003" y="1325"/>
                    <a:pt x="699" y="1446"/>
                  </a:cubicBezTo>
                  <a:cubicBezTo>
                    <a:pt x="683" y="1455"/>
                    <a:pt x="656" y="1458"/>
                    <a:pt x="624" y="1458"/>
                  </a:cubicBezTo>
                  <a:cubicBezTo>
                    <a:pt x="538" y="1458"/>
                    <a:pt x="418" y="1430"/>
                    <a:pt x="395" y="1386"/>
                  </a:cubicBezTo>
                  <a:cubicBezTo>
                    <a:pt x="365" y="1325"/>
                    <a:pt x="335" y="1264"/>
                    <a:pt x="304" y="1142"/>
                  </a:cubicBezTo>
                  <a:cubicBezTo>
                    <a:pt x="304" y="1142"/>
                    <a:pt x="304" y="1051"/>
                    <a:pt x="335" y="960"/>
                  </a:cubicBezTo>
                  <a:cubicBezTo>
                    <a:pt x="365" y="838"/>
                    <a:pt x="365" y="747"/>
                    <a:pt x="395" y="686"/>
                  </a:cubicBezTo>
                  <a:cubicBezTo>
                    <a:pt x="508" y="433"/>
                    <a:pt x="751" y="258"/>
                    <a:pt x="1004" y="258"/>
                  </a:cubicBezTo>
                  <a:close/>
                  <a:moveTo>
                    <a:pt x="1029" y="0"/>
                  </a:moveTo>
                  <a:cubicBezTo>
                    <a:pt x="605" y="0"/>
                    <a:pt x="201" y="266"/>
                    <a:pt x="122" y="717"/>
                  </a:cubicBezTo>
                  <a:cubicBezTo>
                    <a:pt x="31" y="1021"/>
                    <a:pt x="0" y="1386"/>
                    <a:pt x="243" y="1629"/>
                  </a:cubicBezTo>
                  <a:cubicBezTo>
                    <a:pt x="395" y="1720"/>
                    <a:pt x="547" y="1750"/>
                    <a:pt x="730" y="1750"/>
                  </a:cubicBezTo>
                  <a:cubicBezTo>
                    <a:pt x="912" y="1720"/>
                    <a:pt x="942" y="1659"/>
                    <a:pt x="1064" y="1598"/>
                  </a:cubicBezTo>
                  <a:cubicBezTo>
                    <a:pt x="1459" y="1325"/>
                    <a:pt x="1581" y="504"/>
                    <a:pt x="1459" y="261"/>
                  </a:cubicBezTo>
                  <a:cubicBezTo>
                    <a:pt x="1429" y="231"/>
                    <a:pt x="1429" y="200"/>
                    <a:pt x="1429" y="170"/>
                  </a:cubicBezTo>
                  <a:cubicBezTo>
                    <a:pt x="1398" y="139"/>
                    <a:pt x="1398" y="109"/>
                    <a:pt x="1368" y="109"/>
                  </a:cubicBezTo>
                  <a:cubicBezTo>
                    <a:pt x="1338" y="79"/>
                    <a:pt x="1338" y="79"/>
                    <a:pt x="1307" y="79"/>
                  </a:cubicBezTo>
                  <a:cubicBezTo>
                    <a:pt x="1277" y="48"/>
                    <a:pt x="1246" y="18"/>
                    <a:pt x="1216" y="18"/>
                  </a:cubicBezTo>
                  <a:cubicBezTo>
                    <a:pt x="1154" y="6"/>
                    <a:pt x="1091" y="0"/>
                    <a:pt x="1029"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547;p25">
              <a:extLst>
                <a:ext uri="{FF2B5EF4-FFF2-40B4-BE49-F238E27FC236}">
                  <a16:creationId xmlns:a16="http://schemas.microsoft.com/office/drawing/2014/main" id="{0F419666-7155-4807-B44C-4AAD9E849C55}"/>
                </a:ext>
              </a:extLst>
            </p:cNvPr>
            <p:cNvSpPr/>
            <p:nvPr/>
          </p:nvSpPr>
          <p:spPr>
            <a:xfrm>
              <a:off x="6610415" y="3671041"/>
              <a:ext cx="681690" cy="1198603"/>
            </a:xfrm>
            <a:custGeom>
              <a:avLst/>
              <a:gdLst/>
              <a:ahLst/>
              <a:cxnLst/>
              <a:rect l="l" t="t" r="r" b="b"/>
              <a:pathLst>
                <a:path w="13375" h="23517" extrusionOk="0">
                  <a:moveTo>
                    <a:pt x="9058" y="13536"/>
                  </a:moveTo>
                  <a:cubicBezTo>
                    <a:pt x="8906" y="13779"/>
                    <a:pt x="8754" y="13992"/>
                    <a:pt x="8663" y="14174"/>
                  </a:cubicBezTo>
                  <a:cubicBezTo>
                    <a:pt x="8632" y="14215"/>
                    <a:pt x="8605" y="14255"/>
                    <a:pt x="8581" y="14296"/>
                  </a:cubicBezTo>
                  <a:lnTo>
                    <a:pt x="8581" y="14296"/>
                  </a:lnTo>
                  <a:cubicBezTo>
                    <a:pt x="8673" y="14134"/>
                    <a:pt x="8774" y="13971"/>
                    <a:pt x="8876" y="13809"/>
                  </a:cubicBezTo>
                  <a:cubicBezTo>
                    <a:pt x="8936" y="13718"/>
                    <a:pt x="8997" y="13627"/>
                    <a:pt x="9058" y="13536"/>
                  </a:cubicBezTo>
                  <a:close/>
                  <a:moveTo>
                    <a:pt x="4149" y="20816"/>
                  </a:moveTo>
                  <a:cubicBezTo>
                    <a:pt x="4072" y="20942"/>
                    <a:pt x="3992" y="21069"/>
                    <a:pt x="3891" y="21196"/>
                  </a:cubicBezTo>
                  <a:cubicBezTo>
                    <a:pt x="3800" y="21287"/>
                    <a:pt x="3708" y="21408"/>
                    <a:pt x="3617" y="21530"/>
                  </a:cubicBezTo>
                  <a:cubicBezTo>
                    <a:pt x="3800" y="21287"/>
                    <a:pt x="3952" y="21074"/>
                    <a:pt x="4134" y="20831"/>
                  </a:cubicBezTo>
                  <a:cubicBezTo>
                    <a:pt x="4139" y="20826"/>
                    <a:pt x="4144" y="20821"/>
                    <a:pt x="4149" y="20816"/>
                  </a:cubicBezTo>
                  <a:close/>
                  <a:moveTo>
                    <a:pt x="1368" y="22016"/>
                  </a:moveTo>
                  <a:cubicBezTo>
                    <a:pt x="1429" y="22016"/>
                    <a:pt x="1459" y="22047"/>
                    <a:pt x="1459" y="22047"/>
                  </a:cubicBezTo>
                  <a:lnTo>
                    <a:pt x="1489" y="22047"/>
                  </a:lnTo>
                  <a:cubicBezTo>
                    <a:pt x="1662" y="22161"/>
                    <a:pt x="1861" y="22303"/>
                    <a:pt x="1985" y="22472"/>
                  </a:cubicBezTo>
                  <a:lnTo>
                    <a:pt x="1985" y="22472"/>
                  </a:lnTo>
                  <a:cubicBezTo>
                    <a:pt x="1982" y="22472"/>
                    <a:pt x="1979" y="22472"/>
                    <a:pt x="1976" y="22472"/>
                  </a:cubicBezTo>
                  <a:cubicBezTo>
                    <a:pt x="1763" y="22259"/>
                    <a:pt x="1489" y="22047"/>
                    <a:pt x="1368" y="22047"/>
                  </a:cubicBezTo>
                  <a:cubicBezTo>
                    <a:pt x="1368" y="22016"/>
                    <a:pt x="1368" y="22016"/>
                    <a:pt x="1368" y="22016"/>
                  </a:cubicBezTo>
                  <a:close/>
                  <a:moveTo>
                    <a:pt x="3411" y="21811"/>
                  </a:moveTo>
                  <a:cubicBezTo>
                    <a:pt x="3203" y="22063"/>
                    <a:pt x="3018" y="22345"/>
                    <a:pt x="2857" y="22533"/>
                  </a:cubicBezTo>
                  <a:lnTo>
                    <a:pt x="2857" y="22533"/>
                  </a:lnTo>
                  <a:cubicBezTo>
                    <a:pt x="2888" y="22472"/>
                    <a:pt x="2918" y="22411"/>
                    <a:pt x="2979" y="22351"/>
                  </a:cubicBezTo>
                  <a:cubicBezTo>
                    <a:pt x="3107" y="22171"/>
                    <a:pt x="3257" y="21991"/>
                    <a:pt x="3411" y="21811"/>
                  </a:cubicBezTo>
                  <a:close/>
                  <a:moveTo>
                    <a:pt x="1307" y="22351"/>
                  </a:moveTo>
                  <a:cubicBezTo>
                    <a:pt x="1368" y="22411"/>
                    <a:pt x="1429" y="22503"/>
                    <a:pt x="1520" y="22563"/>
                  </a:cubicBezTo>
                  <a:cubicBezTo>
                    <a:pt x="1459" y="22533"/>
                    <a:pt x="1429" y="22503"/>
                    <a:pt x="1398" y="22472"/>
                  </a:cubicBezTo>
                  <a:cubicBezTo>
                    <a:pt x="1368" y="22472"/>
                    <a:pt x="1338" y="22442"/>
                    <a:pt x="1307" y="22411"/>
                  </a:cubicBezTo>
                  <a:cubicBezTo>
                    <a:pt x="1277" y="22381"/>
                    <a:pt x="1277" y="22381"/>
                    <a:pt x="1277" y="22351"/>
                  </a:cubicBezTo>
                  <a:close/>
                  <a:moveTo>
                    <a:pt x="6852" y="0"/>
                  </a:moveTo>
                  <a:cubicBezTo>
                    <a:pt x="6725" y="0"/>
                    <a:pt x="6643" y="205"/>
                    <a:pt x="6778" y="314"/>
                  </a:cubicBezTo>
                  <a:cubicBezTo>
                    <a:pt x="7356" y="800"/>
                    <a:pt x="8025" y="1226"/>
                    <a:pt x="8663" y="1651"/>
                  </a:cubicBezTo>
                  <a:cubicBezTo>
                    <a:pt x="9028" y="1925"/>
                    <a:pt x="9392" y="2198"/>
                    <a:pt x="9788" y="2411"/>
                  </a:cubicBezTo>
                  <a:cubicBezTo>
                    <a:pt x="10000" y="2533"/>
                    <a:pt x="10395" y="2685"/>
                    <a:pt x="10669" y="2776"/>
                  </a:cubicBezTo>
                  <a:cubicBezTo>
                    <a:pt x="10213" y="4022"/>
                    <a:pt x="9788" y="5268"/>
                    <a:pt x="9301" y="6514"/>
                  </a:cubicBezTo>
                  <a:cubicBezTo>
                    <a:pt x="8815" y="7791"/>
                    <a:pt x="8268" y="9037"/>
                    <a:pt x="7781" y="10344"/>
                  </a:cubicBezTo>
                  <a:cubicBezTo>
                    <a:pt x="7721" y="10496"/>
                    <a:pt x="7690" y="10709"/>
                    <a:pt x="7842" y="10831"/>
                  </a:cubicBezTo>
                  <a:cubicBezTo>
                    <a:pt x="8055" y="10983"/>
                    <a:pt x="8298" y="11074"/>
                    <a:pt x="8541" y="11226"/>
                  </a:cubicBezTo>
                  <a:cubicBezTo>
                    <a:pt x="8876" y="11378"/>
                    <a:pt x="9392" y="11651"/>
                    <a:pt x="9879" y="11864"/>
                  </a:cubicBezTo>
                  <a:cubicBezTo>
                    <a:pt x="9453" y="12472"/>
                    <a:pt x="9058" y="13049"/>
                    <a:pt x="8663" y="13657"/>
                  </a:cubicBezTo>
                  <a:cubicBezTo>
                    <a:pt x="8177" y="14448"/>
                    <a:pt x="7721" y="15268"/>
                    <a:pt x="7204" y="16059"/>
                  </a:cubicBezTo>
                  <a:cubicBezTo>
                    <a:pt x="6110" y="17639"/>
                    <a:pt x="5015" y="19220"/>
                    <a:pt x="3860" y="20770"/>
                  </a:cubicBezTo>
                  <a:cubicBezTo>
                    <a:pt x="3830" y="20800"/>
                    <a:pt x="3800" y="20831"/>
                    <a:pt x="3769" y="20892"/>
                  </a:cubicBezTo>
                  <a:cubicBezTo>
                    <a:pt x="3435" y="21317"/>
                    <a:pt x="3070" y="21743"/>
                    <a:pt x="2766" y="22199"/>
                  </a:cubicBezTo>
                  <a:cubicBezTo>
                    <a:pt x="2705" y="22290"/>
                    <a:pt x="2614" y="22411"/>
                    <a:pt x="2523" y="22503"/>
                  </a:cubicBezTo>
                  <a:cubicBezTo>
                    <a:pt x="2310" y="22138"/>
                    <a:pt x="1976" y="21834"/>
                    <a:pt x="1611" y="21621"/>
                  </a:cubicBezTo>
                  <a:cubicBezTo>
                    <a:pt x="1427" y="21542"/>
                    <a:pt x="1197" y="21463"/>
                    <a:pt x="981" y="21463"/>
                  </a:cubicBezTo>
                  <a:cubicBezTo>
                    <a:pt x="947" y="21463"/>
                    <a:pt x="914" y="21465"/>
                    <a:pt x="882" y="21469"/>
                  </a:cubicBezTo>
                  <a:cubicBezTo>
                    <a:pt x="0" y="21682"/>
                    <a:pt x="821" y="22655"/>
                    <a:pt x="1246" y="22989"/>
                  </a:cubicBezTo>
                  <a:cubicBezTo>
                    <a:pt x="1398" y="23171"/>
                    <a:pt x="1611" y="23293"/>
                    <a:pt x="1793" y="23384"/>
                  </a:cubicBezTo>
                  <a:cubicBezTo>
                    <a:pt x="1956" y="23477"/>
                    <a:pt x="2119" y="23517"/>
                    <a:pt x="2268" y="23517"/>
                  </a:cubicBezTo>
                  <a:cubicBezTo>
                    <a:pt x="2314" y="23517"/>
                    <a:pt x="2358" y="23513"/>
                    <a:pt x="2401" y="23506"/>
                  </a:cubicBezTo>
                  <a:lnTo>
                    <a:pt x="2462" y="23506"/>
                  </a:lnTo>
                  <a:cubicBezTo>
                    <a:pt x="2479" y="23511"/>
                    <a:pt x="2497" y="23514"/>
                    <a:pt x="2515" y="23514"/>
                  </a:cubicBezTo>
                  <a:cubicBezTo>
                    <a:pt x="2597" y="23514"/>
                    <a:pt x="2692" y="23464"/>
                    <a:pt x="2766" y="23414"/>
                  </a:cubicBezTo>
                  <a:cubicBezTo>
                    <a:pt x="2857" y="23323"/>
                    <a:pt x="2979" y="23232"/>
                    <a:pt x="3040" y="23110"/>
                  </a:cubicBezTo>
                  <a:cubicBezTo>
                    <a:pt x="3070" y="23080"/>
                    <a:pt x="3100" y="23019"/>
                    <a:pt x="3100" y="22989"/>
                  </a:cubicBezTo>
                  <a:cubicBezTo>
                    <a:pt x="3222" y="22928"/>
                    <a:pt x="3283" y="22806"/>
                    <a:pt x="3404" y="22685"/>
                  </a:cubicBezTo>
                  <a:cubicBezTo>
                    <a:pt x="3830" y="22199"/>
                    <a:pt x="4195" y="21682"/>
                    <a:pt x="4559" y="21135"/>
                  </a:cubicBezTo>
                  <a:cubicBezTo>
                    <a:pt x="5319" y="20101"/>
                    <a:pt x="6018" y="19007"/>
                    <a:pt x="6718" y="17943"/>
                  </a:cubicBezTo>
                  <a:cubicBezTo>
                    <a:pt x="7022" y="17426"/>
                    <a:pt x="7325" y="16879"/>
                    <a:pt x="7629" y="16363"/>
                  </a:cubicBezTo>
                  <a:cubicBezTo>
                    <a:pt x="7842" y="16119"/>
                    <a:pt x="8025" y="15846"/>
                    <a:pt x="8207" y="15603"/>
                  </a:cubicBezTo>
                  <a:cubicBezTo>
                    <a:pt x="9028" y="14508"/>
                    <a:pt x="9788" y="13353"/>
                    <a:pt x="10395" y="12138"/>
                  </a:cubicBezTo>
                  <a:cubicBezTo>
                    <a:pt x="10395" y="12107"/>
                    <a:pt x="10395" y="12077"/>
                    <a:pt x="10395" y="12077"/>
                  </a:cubicBezTo>
                  <a:cubicBezTo>
                    <a:pt x="10791" y="12198"/>
                    <a:pt x="11186" y="12229"/>
                    <a:pt x="11581" y="12290"/>
                  </a:cubicBezTo>
                  <a:cubicBezTo>
                    <a:pt x="11854" y="12320"/>
                    <a:pt x="12128" y="12411"/>
                    <a:pt x="12432" y="12442"/>
                  </a:cubicBezTo>
                  <a:cubicBezTo>
                    <a:pt x="12645" y="12442"/>
                    <a:pt x="12857" y="12381"/>
                    <a:pt x="13070" y="12320"/>
                  </a:cubicBezTo>
                  <a:cubicBezTo>
                    <a:pt x="13222" y="12259"/>
                    <a:pt x="13374" y="12198"/>
                    <a:pt x="13313" y="12016"/>
                  </a:cubicBezTo>
                  <a:cubicBezTo>
                    <a:pt x="13276" y="11942"/>
                    <a:pt x="13224" y="11918"/>
                    <a:pt x="13166" y="11918"/>
                  </a:cubicBezTo>
                  <a:cubicBezTo>
                    <a:pt x="13083" y="11918"/>
                    <a:pt x="12990" y="11968"/>
                    <a:pt x="12918" y="11986"/>
                  </a:cubicBezTo>
                  <a:cubicBezTo>
                    <a:pt x="12827" y="12016"/>
                    <a:pt x="12736" y="12016"/>
                    <a:pt x="12645" y="12046"/>
                  </a:cubicBezTo>
                  <a:cubicBezTo>
                    <a:pt x="12584" y="12062"/>
                    <a:pt x="12561" y="12062"/>
                    <a:pt x="12550" y="12062"/>
                  </a:cubicBezTo>
                  <a:cubicBezTo>
                    <a:pt x="12538" y="12062"/>
                    <a:pt x="12538" y="12062"/>
                    <a:pt x="12523" y="12077"/>
                  </a:cubicBezTo>
                  <a:cubicBezTo>
                    <a:pt x="12250" y="12046"/>
                    <a:pt x="11976" y="11986"/>
                    <a:pt x="11702" y="11925"/>
                  </a:cubicBezTo>
                  <a:cubicBezTo>
                    <a:pt x="11338" y="11864"/>
                    <a:pt x="10851" y="11834"/>
                    <a:pt x="10639" y="11742"/>
                  </a:cubicBezTo>
                  <a:cubicBezTo>
                    <a:pt x="10061" y="11591"/>
                    <a:pt x="9514" y="11287"/>
                    <a:pt x="8936" y="11013"/>
                  </a:cubicBezTo>
                  <a:cubicBezTo>
                    <a:pt x="8724" y="10861"/>
                    <a:pt x="8420" y="10770"/>
                    <a:pt x="8116" y="10527"/>
                  </a:cubicBezTo>
                  <a:cubicBezTo>
                    <a:pt x="8298" y="10010"/>
                    <a:pt x="8906" y="8490"/>
                    <a:pt x="9271" y="7639"/>
                  </a:cubicBezTo>
                  <a:cubicBezTo>
                    <a:pt x="9727" y="6423"/>
                    <a:pt x="10183" y="5238"/>
                    <a:pt x="10608" y="4022"/>
                  </a:cubicBezTo>
                  <a:cubicBezTo>
                    <a:pt x="10730" y="3627"/>
                    <a:pt x="10882" y="3232"/>
                    <a:pt x="11034" y="2867"/>
                  </a:cubicBezTo>
                  <a:cubicBezTo>
                    <a:pt x="11095" y="2837"/>
                    <a:pt x="11155" y="2745"/>
                    <a:pt x="11095" y="2654"/>
                  </a:cubicBezTo>
                  <a:cubicBezTo>
                    <a:pt x="11064" y="2563"/>
                    <a:pt x="11003" y="2563"/>
                    <a:pt x="10943" y="2533"/>
                  </a:cubicBezTo>
                  <a:cubicBezTo>
                    <a:pt x="10669" y="2381"/>
                    <a:pt x="10061" y="2168"/>
                    <a:pt x="9939" y="2107"/>
                  </a:cubicBezTo>
                  <a:cubicBezTo>
                    <a:pt x="9362" y="1773"/>
                    <a:pt x="8845" y="1347"/>
                    <a:pt x="8298" y="982"/>
                  </a:cubicBezTo>
                  <a:cubicBezTo>
                    <a:pt x="7812" y="709"/>
                    <a:pt x="7356" y="344"/>
                    <a:pt x="6900" y="10"/>
                  </a:cubicBezTo>
                  <a:cubicBezTo>
                    <a:pt x="6883" y="3"/>
                    <a:pt x="6867" y="0"/>
                    <a:pt x="6852"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548;p25">
              <a:extLst>
                <a:ext uri="{FF2B5EF4-FFF2-40B4-BE49-F238E27FC236}">
                  <a16:creationId xmlns:a16="http://schemas.microsoft.com/office/drawing/2014/main" id="{1A278E03-C764-45F8-BC88-DA3DD9FD1397}"/>
                </a:ext>
              </a:extLst>
            </p:cNvPr>
            <p:cNvSpPr/>
            <p:nvPr/>
          </p:nvSpPr>
          <p:spPr>
            <a:xfrm>
              <a:off x="7123200" y="3101425"/>
              <a:ext cx="351676" cy="382205"/>
            </a:xfrm>
            <a:custGeom>
              <a:avLst/>
              <a:gdLst/>
              <a:ahLst/>
              <a:cxnLst/>
              <a:rect l="l" t="t" r="r" b="b"/>
              <a:pathLst>
                <a:path w="6900" h="7499" extrusionOk="0">
                  <a:moveTo>
                    <a:pt x="1945" y="0"/>
                  </a:moveTo>
                  <a:cubicBezTo>
                    <a:pt x="1672" y="122"/>
                    <a:pt x="1581" y="426"/>
                    <a:pt x="1429" y="669"/>
                  </a:cubicBezTo>
                  <a:cubicBezTo>
                    <a:pt x="1125" y="1186"/>
                    <a:pt x="882" y="1733"/>
                    <a:pt x="638" y="2310"/>
                  </a:cubicBezTo>
                  <a:cubicBezTo>
                    <a:pt x="334" y="3161"/>
                    <a:pt x="0" y="4073"/>
                    <a:pt x="61" y="4985"/>
                  </a:cubicBezTo>
                  <a:cubicBezTo>
                    <a:pt x="152" y="5502"/>
                    <a:pt x="334" y="5988"/>
                    <a:pt x="669" y="6383"/>
                  </a:cubicBezTo>
                  <a:cubicBezTo>
                    <a:pt x="1003" y="6778"/>
                    <a:pt x="1429" y="7022"/>
                    <a:pt x="1915" y="7204"/>
                  </a:cubicBezTo>
                  <a:cubicBezTo>
                    <a:pt x="2334" y="7400"/>
                    <a:pt x="2798" y="7499"/>
                    <a:pt x="3260" y="7499"/>
                  </a:cubicBezTo>
                  <a:cubicBezTo>
                    <a:pt x="3803" y="7499"/>
                    <a:pt x="4343" y="7362"/>
                    <a:pt x="4803" y="7082"/>
                  </a:cubicBezTo>
                  <a:cubicBezTo>
                    <a:pt x="5319" y="6718"/>
                    <a:pt x="5562" y="6140"/>
                    <a:pt x="5775" y="5593"/>
                  </a:cubicBezTo>
                  <a:cubicBezTo>
                    <a:pt x="5988" y="5076"/>
                    <a:pt x="6201" y="4560"/>
                    <a:pt x="6383" y="4043"/>
                  </a:cubicBezTo>
                  <a:cubicBezTo>
                    <a:pt x="6535" y="3465"/>
                    <a:pt x="6687" y="2857"/>
                    <a:pt x="6809" y="2462"/>
                  </a:cubicBezTo>
                  <a:cubicBezTo>
                    <a:pt x="6839" y="2310"/>
                    <a:pt x="6870" y="2128"/>
                    <a:pt x="6870" y="1976"/>
                  </a:cubicBezTo>
                  <a:cubicBezTo>
                    <a:pt x="6900" y="1915"/>
                    <a:pt x="6900" y="1824"/>
                    <a:pt x="6839" y="1794"/>
                  </a:cubicBezTo>
                  <a:cubicBezTo>
                    <a:pt x="6815" y="1784"/>
                    <a:pt x="6794" y="1780"/>
                    <a:pt x="6776" y="1780"/>
                  </a:cubicBezTo>
                  <a:cubicBezTo>
                    <a:pt x="6678" y="1780"/>
                    <a:pt x="6652" y="1904"/>
                    <a:pt x="6626" y="2006"/>
                  </a:cubicBezTo>
                  <a:cubicBezTo>
                    <a:pt x="6626" y="2098"/>
                    <a:pt x="6626" y="2219"/>
                    <a:pt x="6596" y="2341"/>
                  </a:cubicBezTo>
                  <a:cubicBezTo>
                    <a:pt x="6535" y="2645"/>
                    <a:pt x="6414" y="3009"/>
                    <a:pt x="6292" y="3405"/>
                  </a:cubicBezTo>
                  <a:cubicBezTo>
                    <a:pt x="6140" y="4073"/>
                    <a:pt x="5836" y="4681"/>
                    <a:pt x="5623" y="5319"/>
                  </a:cubicBezTo>
                  <a:cubicBezTo>
                    <a:pt x="5380" y="5958"/>
                    <a:pt x="5167" y="6535"/>
                    <a:pt x="4651" y="6900"/>
                  </a:cubicBezTo>
                  <a:cubicBezTo>
                    <a:pt x="4260" y="7138"/>
                    <a:pt x="3747" y="7269"/>
                    <a:pt x="3208" y="7269"/>
                  </a:cubicBezTo>
                  <a:cubicBezTo>
                    <a:pt x="2992" y="7269"/>
                    <a:pt x="2771" y="7248"/>
                    <a:pt x="2553" y="7204"/>
                  </a:cubicBezTo>
                  <a:cubicBezTo>
                    <a:pt x="2280" y="7113"/>
                    <a:pt x="1733" y="6900"/>
                    <a:pt x="1398" y="6718"/>
                  </a:cubicBezTo>
                  <a:cubicBezTo>
                    <a:pt x="1337" y="6718"/>
                    <a:pt x="942" y="6353"/>
                    <a:pt x="912" y="6323"/>
                  </a:cubicBezTo>
                  <a:cubicBezTo>
                    <a:pt x="547" y="5927"/>
                    <a:pt x="365" y="5471"/>
                    <a:pt x="304" y="4924"/>
                  </a:cubicBezTo>
                  <a:cubicBezTo>
                    <a:pt x="274" y="4043"/>
                    <a:pt x="638" y="3040"/>
                    <a:pt x="1003" y="2128"/>
                  </a:cubicBezTo>
                  <a:cubicBezTo>
                    <a:pt x="1277" y="1459"/>
                    <a:pt x="1672" y="578"/>
                    <a:pt x="2006" y="274"/>
                  </a:cubicBezTo>
                  <a:lnTo>
                    <a:pt x="2037" y="274"/>
                  </a:lnTo>
                  <a:cubicBezTo>
                    <a:pt x="3040" y="517"/>
                    <a:pt x="3982" y="882"/>
                    <a:pt x="4924" y="1246"/>
                  </a:cubicBezTo>
                  <a:cubicBezTo>
                    <a:pt x="5380" y="1429"/>
                    <a:pt x="5806" y="1672"/>
                    <a:pt x="6262" y="1854"/>
                  </a:cubicBezTo>
                  <a:cubicBezTo>
                    <a:pt x="6383" y="1854"/>
                    <a:pt x="6444" y="1672"/>
                    <a:pt x="6322" y="1611"/>
                  </a:cubicBezTo>
                  <a:cubicBezTo>
                    <a:pt x="4924" y="973"/>
                    <a:pt x="3465" y="365"/>
                    <a:pt x="194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549;p25">
              <a:extLst>
                <a:ext uri="{FF2B5EF4-FFF2-40B4-BE49-F238E27FC236}">
                  <a16:creationId xmlns:a16="http://schemas.microsoft.com/office/drawing/2014/main" id="{E6B3A606-DEDD-4C1B-87EC-7EC5F312BE5A}"/>
                </a:ext>
              </a:extLst>
            </p:cNvPr>
            <p:cNvSpPr/>
            <p:nvPr/>
          </p:nvSpPr>
          <p:spPr>
            <a:xfrm>
              <a:off x="6714185" y="1910461"/>
              <a:ext cx="286641" cy="665126"/>
            </a:xfrm>
            <a:custGeom>
              <a:avLst/>
              <a:gdLst/>
              <a:ahLst/>
              <a:cxnLst/>
              <a:rect l="l" t="t" r="r" b="b"/>
              <a:pathLst>
                <a:path w="5624" h="13050" extrusionOk="0">
                  <a:moveTo>
                    <a:pt x="1551" y="966"/>
                  </a:moveTo>
                  <a:lnTo>
                    <a:pt x="1551" y="966"/>
                  </a:lnTo>
                  <a:cubicBezTo>
                    <a:pt x="1551" y="1026"/>
                    <a:pt x="1581" y="1057"/>
                    <a:pt x="1581" y="1118"/>
                  </a:cubicBezTo>
                  <a:cubicBezTo>
                    <a:pt x="1642" y="1422"/>
                    <a:pt x="1703" y="1756"/>
                    <a:pt x="1733" y="2060"/>
                  </a:cubicBezTo>
                  <a:cubicBezTo>
                    <a:pt x="1733" y="2090"/>
                    <a:pt x="1733" y="2121"/>
                    <a:pt x="1733" y="2121"/>
                  </a:cubicBezTo>
                  <a:cubicBezTo>
                    <a:pt x="1733" y="2151"/>
                    <a:pt x="1733" y="2151"/>
                    <a:pt x="1733" y="2151"/>
                  </a:cubicBezTo>
                  <a:cubicBezTo>
                    <a:pt x="1672" y="1999"/>
                    <a:pt x="1642" y="1878"/>
                    <a:pt x="1581" y="1726"/>
                  </a:cubicBezTo>
                  <a:cubicBezTo>
                    <a:pt x="1581" y="1665"/>
                    <a:pt x="1581" y="1604"/>
                    <a:pt x="1581" y="1543"/>
                  </a:cubicBezTo>
                  <a:cubicBezTo>
                    <a:pt x="1551" y="1391"/>
                    <a:pt x="1551" y="1178"/>
                    <a:pt x="1551" y="966"/>
                  </a:cubicBezTo>
                  <a:close/>
                  <a:moveTo>
                    <a:pt x="517" y="1969"/>
                  </a:moveTo>
                  <a:lnTo>
                    <a:pt x="517" y="1969"/>
                  </a:lnTo>
                  <a:cubicBezTo>
                    <a:pt x="669" y="2030"/>
                    <a:pt x="791" y="2060"/>
                    <a:pt x="821" y="2090"/>
                  </a:cubicBezTo>
                  <a:cubicBezTo>
                    <a:pt x="973" y="2182"/>
                    <a:pt x="1125" y="2303"/>
                    <a:pt x="1277" y="2394"/>
                  </a:cubicBezTo>
                  <a:cubicBezTo>
                    <a:pt x="1095" y="2333"/>
                    <a:pt x="943" y="2242"/>
                    <a:pt x="791" y="2151"/>
                  </a:cubicBezTo>
                  <a:cubicBezTo>
                    <a:pt x="700" y="2090"/>
                    <a:pt x="609" y="2030"/>
                    <a:pt x="517" y="1969"/>
                  </a:cubicBezTo>
                  <a:close/>
                  <a:moveTo>
                    <a:pt x="3466" y="6893"/>
                  </a:moveTo>
                  <a:lnTo>
                    <a:pt x="3466" y="6893"/>
                  </a:lnTo>
                  <a:cubicBezTo>
                    <a:pt x="3587" y="7227"/>
                    <a:pt x="3678" y="7562"/>
                    <a:pt x="3800" y="7896"/>
                  </a:cubicBezTo>
                  <a:cubicBezTo>
                    <a:pt x="3952" y="8352"/>
                    <a:pt x="4104" y="8960"/>
                    <a:pt x="4286" y="9507"/>
                  </a:cubicBezTo>
                  <a:cubicBezTo>
                    <a:pt x="4347" y="9659"/>
                    <a:pt x="4408" y="9841"/>
                    <a:pt x="4438" y="9993"/>
                  </a:cubicBezTo>
                  <a:cubicBezTo>
                    <a:pt x="4195" y="9385"/>
                    <a:pt x="3982" y="8808"/>
                    <a:pt x="3800" y="8169"/>
                  </a:cubicBezTo>
                  <a:cubicBezTo>
                    <a:pt x="3709" y="7744"/>
                    <a:pt x="3587" y="7318"/>
                    <a:pt x="3466" y="6893"/>
                  </a:cubicBezTo>
                  <a:close/>
                  <a:moveTo>
                    <a:pt x="1425" y="1"/>
                  </a:moveTo>
                  <a:cubicBezTo>
                    <a:pt x="1200" y="1"/>
                    <a:pt x="1166" y="874"/>
                    <a:pt x="1216" y="1026"/>
                  </a:cubicBezTo>
                  <a:cubicBezTo>
                    <a:pt x="1216" y="1080"/>
                    <a:pt x="1216" y="1134"/>
                    <a:pt x="1237" y="1167"/>
                  </a:cubicBezTo>
                  <a:lnTo>
                    <a:pt x="1237" y="1167"/>
                  </a:lnTo>
                  <a:cubicBezTo>
                    <a:pt x="1120" y="1020"/>
                    <a:pt x="1031" y="901"/>
                    <a:pt x="912" y="753"/>
                  </a:cubicBezTo>
                  <a:cubicBezTo>
                    <a:pt x="791" y="631"/>
                    <a:pt x="669" y="479"/>
                    <a:pt x="517" y="388"/>
                  </a:cubicBezTo>
                  <a:cubicBezTo>
                    <a:pt x="508" y="388"/>
                    <a:pt x="499" y="387"/>
                    <a:pt x="490" y="387"/>
                  </a:cubicBezTo>
                  <a:cubicBezTo>
                    <a:pt x="16" y="387"/>
                    <a:pt x="429" y="1182"/>
                    <a:pt x="609" y="1361"/>
                  </a:cubicBezTo>
                  <a:cubicBezTo>
                    <a:pt x="730" y="1543"/>
                    <a:pt x="821" y="1695"/>
                    <a:pt x="943" y="1847"/>
                  </a:cubicBezTo>
                  <a:cubicBezTo>
                    <a:pt x="852" y="1786"/>
                    <a:pt x="761" y="1756"/>
                    <a:pt x="639" y="1726"/>
                  </a:cubicBezTo>
                  <a:cubicBezTo>
                    <a:pt x="531" y="1683"/>
                    <a:pt x="424" y="1640"/>
                    <a:pt x="306" y="1640"/>
                  </a:cubicBezTo>
                  <a:cubicBezTo>
                    <a:pt x="257" y="1640"/>
                    <a:pt x="206" y="1647"/>
                    <a:pt x="153" y="1665"/>
                  </a:cubicBezTo>
                  <a:cubicBezTo>
                    <a:pt x="1" y="1726"/>
                    <a:pt x="92" y="1938"/>
                    <a:pt x="183" y="2030"/>
                  </a:cubicBezTo>
                  <a:cubicBezTo>
                    <a:pt x="335" y="2182"/>
                    <a:pt x="517" y="2273"/>
                    <a:pt x="700" y="2394"/>
                  </a:cubicBezTo>
                  <a:cubicBezTo>
                    <a:pt x="1004" y="2546"/>
                    <a:pt x="1277" y="2698"/>
                    <a:pt x="1612" y="2789"/>
                  </a:cubicBezTo>
                  <a:cubicBezTo>
                    <a:pt x="1672" y="2820"/>
                    <a:pt x="1764" y="2850"/>
                    <a:pt x="1824" y="2850"/>
                  </a:cubicBezTo>
                  <a:lnTo>
                    <a:pt x="1855" y="2850"/>
                  </a:lnTo>
                  <a:cubicBezTo>
                    <a:pt x="1855" y="3033"/>
                    <a:pt x="1916" y="3245"/>
                    <a:pt x="2007" y="3489"/>
                  </a:cubicBezTo>
                  <a:cubicBezTo>
                    <a:pt x="2220" y="4127"/>
                    <a:pt x="2402" y="4765"/>
                    <a:pt x="2615" y="5403"/>
                  </a:cubicBezTo>
                  <a:cubicBezTo>
                    <a:pt x="2797" y="6011"/>
                    <a:pt x="2979" y="6741"/>
                    <a:pt x="3162" y="7470"/>
                  </a:cubicBezTo>
                  <a:cubicBezTo>
                    <a:pt x="3527" y="8625"/>
                    <a:pt x="3922" y="9811"/>
                    <a:pt x="4378" y="10935"/>
                  </a:cubicBezTo>
                  <a:cubicBezTo>
                    <a:pt x="4590" y="11422"/>
                    <a:pt x="4742" y="11938"/>
                    <a:pt x="5016" y="12425"/>
                  </a:cubicBezTo>
                  <a:cubicBezTo>
                    <a:pt x="5077" y="12607"/>
                    <a:pt x="5137" y="12759"/>
                    <a:pt x="5289" y="12881"/>
                  </a:cubicBezTo>
                  <a:cubicBezTo>
                    <a:pt x="5289" y="12881"/>
                    <a:pt x="5320" y="12911"/>
                    <a:pt x="5320" y="12911"/>
                  </a:cubicBezTo>
                  <a:cubicBezTo>
                    <a:pt x="5350" y="12942"/>
                    <a:pt x="5381" y="12972"/>
                    <a:pt x="5411" y="12972"/>
                  </a:cubicBezTo>
                  <a:cubicBezTo>
                    <a:pt x="5411" y="13002"/>
                    <a:pt x="5472" y="13033"/>
                    <a:pt x="5502" y="13033"/>
                  </a:cubicBezTo>
                  <a:cubicBezTo>
                    <a:pt x="5523" y="13043"/>
                    <a:pt x="5539" y="13050"/>
                    <a:pt x="5553" y="13050"/>
                  </a:cubicBezTo>
                  <a:cubicBezTo>
                    <a:pt x="5580" y="13050"/>
                    <a:pt x="5593" y="13023"/>
                    <a:pt x="5593" y="12942"/>
                  </a:cubicBezTo>
                  <a:cubicBezTo>
                    <a:pt x="5593" y="12942"/>
                    <a:pt x="5593" y="12942"/>
                    <a:pt x="5593" y="12911"/>
                  </a:cubicBezTo>
                  <a:cubicBezTo>
                    <a:pt x="5624" y="12790"/>
                    <a:pt x="5563" y="12607"/>
                    <a:pt x="5533" y="12486"/>
                  </a:cubicBezTo>
                  <a:cubicBezTo>
                    <a:pt x="5411" y="12212"/>
                    <a:pt x="5320" y="11969"/>
                    <a:pt x="5198" y="11695"/>
                  </a:cubicBezTo>
                  <a:cubicBezTo>
                    <a:pt x="5077" y="11270"/>
                    <a:pt x="4955" y="10753"/>
                    <a:pt x="4803" y="10328"/>
                  </a:cubicBezTo>
                  <a:cubicBezTo>
                    <a:pt x="4469" y="9446"/>
                    <a:pt x="4256" y="8686"/>
                    <a:pt x="3982" y="7805"/>
                  </a:cubicBezTo>
                  <a:cubicBezTo>
                    <a:pt x="3709" y="6893"/>
                    <a:pt x="3314" y="5890"/>
                    <a:pt x="3040" y="5069"/>
                  </a:cubicBezTo>
                  <a:cubicBezTo>
                    <a:pt x="2919" y="4613"/>
                    <a:pt x="2615" y="3853"/>
                    <a:pt x="2493" y="3367"/>
                  </a:cubicBezTo>
                  <a:cubicBezTo>
                    <a:pt x="2402" y="3063"/>
                    <a:pt x="2250" y="2577"/>
                    <a:pt x="2189" y="2394"/>
                  </a:cubicBezTo>
                  <a:cubicBezTo>
                    <a:pt x="2189" y="2364"/>
                    <a:pt x="2159" y="2364"/>
                    <a:pt x="2159" y="2333"/>
                  </a:cubicBezTo>
                  <a:lnTo>
                    <a:pt x="2189" y="2333"/>
                  </a:lnTo>
                  <a:cubicBezTo>
                    <a:pt x="2493" y="1878"/>
                    <a:pt x="2675" y="1361"/>
                    <a:pt x="2797" y="814"/>
                  </a:cubicBezTo>
                  <a:cubicBezTo>
                    <a:pt x="2797" y="753"/>
                    <a:pt x="2736" y="692"/>
                    <a:pt x="2675" y="692"/>
                  </a:cubicBezTo>
                  <a:cubicBezTo>
                    <a:pt x="2675" y="621"/>
                    <a:pt x="2621" y="551"/>
                    <a:pt x="2554" y="551"/>
                  </a:cubicBezTo>
                  <a:cubicBezTo>
                    <a:pt x="2534" y="551"/>
                    <a:pt x="2514" y="557"/>
                    <a:pt x="2493" y="571"/>
                  </a:cubicBezTo>
                  <a:cubicBezTo>
                    <a:pt x="2371" y="692"/>
                    <a:pt x="2371" y="783"/>
                    <a:pt x="2311" y="905"/>
                  </a:cubicBezTo>
                  <a:cubicBezTo>
                    <a:pt x="2189" y="1087"/>
                    <a:pt x="2068" y="1270"/>
                    <a:pt x="1976" y="1482"/>
                  </a:cubicBezTo>
                  <a:cubicBezTo>
                    <a:pt x="1916" y="966"/>
                    <a:pt x="1764" y="540"/>
                    <a:pt x="1581" y="115"/>
                  </a:cubicBezTo>
                  <a:cubicBezTo>
                    <a:pt x="1521" y="35"/>
                    <a:pt x="1469" y="1"/>
                    <a:pt x="1425"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550;p25">
              <a:extLst>
                <a:ext uri="{FF2B5EF4-FFF2-40B4-BE49-F238E27FC236}">
                  <a16:creationId xmlns:a16="http://schemas.microsoft.com/office/drawing/2014/main" id="{D394FCA5-CD84-46F5-9AB3-CDF28EA9D754}"/>
                </a:ext>
              </a:extLst>
            </p:cNvPr>
            <p:cNvSpPr/>
            <p:nvPr/>
          </p:nvSpPr>
          <p:spPr>
            <a:xfrm>
              <a:off x="6985282" y="2568506"/>
              <a:ext cx="51" cy="1580"/>
            </a:xfrm>
            <a:custGeom>
              <a:avLst/>
              <a:gdLst/>
              <a:ahLst/>
              <a:cxnLst/>
              <a:rect l="l" t="t" r="r" b="b"/>
              <a:pathLst>
                <a:path w="1" h="31" extrusionOk="0">
                  <a:moveTo>
                    <a:pt x="1" y="0"/>
                  </a:moveTo>
                  <a:cubicBezTo>
                    <a:pt x="1" y="31"/>
                    <a:pt x="1" y="31"/>
                    <a:pt x="1"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551;p25">
              <a:extLst>
                <a:ext uri="{FF2B5EF4-FFF2-40B4-BE49-F238E27FC236}">
                  <a16:creationId xmlns:a16="http://schemas.microsoft.com/office/drawing/2014/main" id="{B56DA82B-2F3A-4895-9824-8B1BFD115675}"/>
                </a:ext>
              </a:extLst>
            </p:cNvPr>
            <p:cNvSpPr/>
            <p:nvPr/>
          </p:nvSpPr>
          <p:spPr>
            <a:xfrm>
              <a:off x="8040312" y="1997616"/>
              <a:ext cx="390462" cy="758957"/>
            </a:xfrm>
            <a:custGeom>
              <a:avLst/>
              <a:gdLst/>
              <a:ahLst/>
              <a:cxnLst/>
              <a:rect l="l" t="t" r="r" b="b"/>
              <a:pathLst>
                <a:path w="7661" h="14891" extrusionOk="0">
                  <a:moveTo>
                    <a:pt x="5684" y="2873"/>
                  </a:moveTo>
                  <a:cubicBezTo>
                    <a:pt x="5502" y="3450"/>
                    <a:pt x="5289" y="3967"/>
                    <a:pt x="5076" y="4514"/>
                  </a:cubicBezTo>
                  <a:cubicBezTo>
                    <a:pt x="5107" y="4362"/>
                    <a:pt x="5168" y="4210"/>
                    <a:pt x="5198" y="4028"/>
                  </a:cubicBezTo>
                  <a:cubicBezTo>
                    <a:pt x="5350" y="3663"/>
                    <a:pt x="5502" y="3238"/>
                    <a:pt x="5684" y="2873"/>
                  </a:cubicBezTo>
                  <a:close/>
                  <a:moveTo>
                    <a:pt x="3648" y="8283"/>
                  </a:moveTo>
                  <a:cubicBezTo>
                    <a:pt x="3526" y="8587"/>
                    <a:pt x="3435" y="8891"/>
                    <a:pt x="3283" y="9165"/>
                  </a:cubicBezTo>
                  <a:cubicBezTo>
                    <a:pt x="3131" y="9529"/>
                    <a:pt x="2949" y="9894"/>
                    <a:pt x="2766" y="10289"/>
                  </a:cubicBezTo>
                  <a:cubicBezTo>
                    <a:pt x="2858" y="10046"/>
                    <a:pt x="2949" y="9833"/>
                    <a:pt x="3010" y="9621"/>
                  </a:cubicBezTo>
                  <a:cubicBezTo>
                    <a:pt x="3253" y="9165"/>
                    <a:pt x="3435" y="8739"/>
                    <a:pt x="3648" y="8283"/>
                  </a:cubicBezTo>
                  <a:close/>
                  <a:moveTo>
                    <a:pt x="3465" y="7766"/>
                  </a:moveTo>
                  <a:lnTo>
                    <a:pt x="3465" y="7766"/>
                  </a:lnTo>
                  <a:cubicBezTo>
                    <a:pt x="3222" y="8435"/>
                    <a:pt x="2918" y="9104"/>
                    <a:pt x="2675" y="9773"/>
                  </a:cubicBezTo>
                  <a:cubicBezTo>
                    <a:pt x="2645" y="9833"/>
                    <a:pt x="2645" y="9894"/>
                    <a:pt x="2614" y="9925"/>
                  </a:cubicBezTo>
                  <a:cubicBezTo>
                    <a:pt x="2219" y="10715"/>
                    <a:pt x="1824" y="11475"/>
                    <a:pt x="1459" y="12204"/>
                  </a:cubicBezTo>
                  <a:cubicBezTo>
                    <a:pt x="1206" y="12660"/>
                    <a:pt x="911" y="13157"/>
                    <a:pt x="644" y="13679"/>
                  </a:cubicBezTo>
                  <a:lnTo>
                    <a:pt x="644" y="13679"/>
                  </a:lnTo>
                  <a:cubicBezTo>
                    <a:pt x="912" y="13106"/>
                    <a:pt x="1211" y="12553"/>
                    <a:pt x="1490" y="12022"/>
                  </a:cubicBezTo>
                  <a:cubicBezTo>
                    <a:pt x="2067" y="11019"/>
                    <a:pt x="2462" y="9925"/>
                    <a:pt x="2949" y="8861"/>
                  </a:cubicBezTo>
                  <a:cubicBezTo>
                    <a:pt x="3101" y="8496"/>
                    <a:pt x="3283" y="8131"/>
                    <a:pt x="3465" y="7766"/>
                  </a:cubicBezTo>
                  <a:close/>
                  <a:moveTo>
                    <a:pt x="6063" y="0"/>
                  </a:moveTo>
                  <a:cubicBezTo>
                    <a:pt x="6024" y="0"/>
                    <a:pt x="5979" y="14"/>
                    <a:pt x="5927" y="46"/>
                  </a:cubicBezTo>
                  <a:cubicBezTo>
                    <a:pt x="5715" y="441"/>
                    <a:pt x="5684" y="897"/>
                    <a:pt x="5593" y="1292"/>
                  </a:cubicBezTo>
                  <a:lnTo>
                    <a:pt x="5593" y="1262"/>
                  </a:lnTo>
                  <a:cubicBezTo>
                    <a:pt x="5563" y="1140"/>
                    <a:pt x="5532" y="1019"/>
                    <a:pt x="5472" y="867"/>
                  </a:cubicBezTo>
                  <a:cubicBezTo>
                    <a:pt x="5380" y="715"/>
                    <a:pt x="5259" y="502"/>
                    <a:pt x="5046" y="502"/>
                  </a:cubicBezTo>
                  <a:cubicBezTo>
                    <a:pt x="4772" y="563"/>
                    <a:pt x="4924" y="836"/>
                    <a:pt x="4924" y="1049"/>
                  </a:cubicBezTo>
                  <a:cubicBezTo>
                    <a:pt x="5016" y="1535"/>
                    <a:pt x="5198" y="1961"/>
                    <a:pt x="5411" y="2417"/>
                  </a:cubicBezTo>
                  <a:cubicBezTo>
                    <a:pt x="5411" y="2417"/>
                    <a:pt x="5411" y="2447"/>
                    <a:pt x="5441" y="2447"/>
                  </a:cubicBezTo>
                  <a:cubicBezTo>
                    <a:pt x="5441" y="2447"/>
                    <a:pt x="5411" y="2478"/>
                    <a:pt x="5411" y="2478"/>
                  </a:cubicBezTo>
                  <a:cubicBezTo>
                    <a:pt x="5380" y="2569"/>
                    <a:pt x="5289" y="2842"/>
                    <a:pt x="5259" y="2964"/>
                  </a:cubicBezTo>
                  <a:cubicBezTo>
                    <a:pt x="5137" y="3359"/>
                    <a:pt x="5046" y="3754"/>
                    <a:pt x="4924" y="4149"/>
                  </a:cubicBezTo>
                  <a:cubicBezTo>
                    <a:pt x="4894" y="4241"/>
                    <a:pt x="4833" y="4362"/>
                    <a:pt x="4803" y="4484"/>
                  </a:cubicBezTo>
                  <a:cubicBezTo>
                    <a:pt x="4195" y="5760"/>
                    <a:pt x="3587" y="7067"/>
                    <a:pt x="2888" y="8344"/>
                  </a:cubicBezTo>
                  <a:cubicBezTo>
                    <a:pt x="2371" y="9408"/>
                    <a:pt x="1946" y="10502"/>
                    <a:pt x="1429" y="11566"/>
                  </a:cubicBezTo>
                  <a:cubicBezTo>
                    <a:pt x="1155" y="12022"/>
                    <a:pt x="639" y="12903"/>
                    <a:pt x="304" y="13633"/>
                  </a:cubicBezTo>
                  <a:cubicBezTo>
                    <a:pt x="183" y="13937"/>
                    <a:pt x="31" y="14180"/>
                    <a:pt x="0" y="14453"/>
                  </a:cubicBezTo>
                  <a:cubicBezTo>
                    <a:pt x="0" y="14605"/>
                    <a:pt x="92" y="14666"/>
                    <a:pt x="213" y="14666"/>
                  </a:cubicBezTo>
                  <a:cubicBezTo>
                    <a:pt x="183" y="14757"/>
                    <a:pt x="183" y="14849"/>
                    <a:pt x="274" y="14879"/>
                  </a:cubicBezTo>
                  <a:cubicBezTo>
                    <a:pt x="298" y="14887"/>
                    <a:pt x="323" y="14891"/>
                    <a:pt x="347" y="14891"/>
                  </a:cubicBezTo>
                  <a:cubicBezTo>
                    <a:pt x="414" y="14891"/>
                    <a:pt x="481" y="14863"/>
                    <a:pt x="547" y="14818"/>
                  </a:cubicBezTo>
                  <a:cubicBezTo>
                    <a:pt x="699" y="14727"/>
                    <a:pt x="821" y="14545"/>
                    <a:pt x="943" y="14393"/>
                  </a:cubicBezTo>
                  <a:cubicBezTo>
                    <a:pt x="1186" y="14058"/>
                    <a:pt x="1459" y="13481"/>
                    <a:pt x="1581" y="13238"/>
                  </a:cubicBezTo>
                  <a:cubicBezTo>
                    <a:pt x="1946" y="12569"/>
                    <a:pt x="2310" y="11779"/>
                    <a:pt x="2675" y="11049"/>
                  </a:cubicBezTo>
                  <a:cubicBezTo>
                    <a:pt x="3101" y="10137"/>
                    <a:pt x="3557" y="9225"/>
                    <a:pt x="3921" y="8283"/>
                  </a:cubicBezTo>
                  <a:cubicBezTo>
                    <a:pt x="4560" y="6824"/>
                    <a:pt x="5168" y="5396"/>
                    <a:pt x="5715" y="3937"/>
                  </a:cubicBezTo>
                  <a:cubicBezTo>
                    <a:pt x="5927" y="3511"/>
                    <a:pt x="6049" y="3055"/>
                    <a:pt x="6110" y="2599"/>
                  </a:cubicBezTo>
                  <a:lnTo>
                    <a:pt x="6140" y="2599"/>
                  </a:lnTo>
                  <a:cubicBezTo>
                    <a:pt x="6292" y="2538"/>
                    <a:pt x="6414" y="2417"/>
                    <a:pt x="6566" y="2326"/>
                  </a:cubicBezTo>
                  <a:cubicBezTo>
                    <a:pt x="6809" y="2143"/>
                    <a:pt x="6961" y="2113"/>
                    <a:pt x="7235" y="1870"/>
                  </a:cubicBezTo>
                  <a:cubicBezTo>
                    <a:pt x="7326" y="1779"/>
                    <a:pt x="7447" y="1687"/>
                    <a:pt x="7538" y="1566"/>
                  </a:cubicBezTo>
                  <a:cubicBezTo>
                    <a:pt x="7599" y="1505"/>
                    <a:pt x="7660" y="1414"/>
                    <a:pt x="7599" y="1292"/>
                  </a:cubicBezTo>
                  <a:cubicBezTo>
                    <a:pt x="7565" y="1223"/>
                    <a:pt x="7500" y="1198"/>
                    <a:pt x="7424" y="1198"/>
                  </a:cubicBezTo>
                  <a:cubicBezTo>
                    <a:pt x="7300" y="1198"/>
                    <a:pt x="7147" y="1266"/>
                    <a:pt x="7052" y="1323"/>
                  </a:cubicBezTo>
                  <a:cubicBezTo>
                    <a:pt x="6931" y="1383"/>
                    <a:pt x="6839" y="1444"/>
                    <a:pt x="6748" y="1505"/>
                  </a:cubicBezTo>
                  <a:cubicBezTo>
                    <a:pt x="6809" y="1414"/>
                    <a:pt x="6839" y="1323"/>
                    <a:pt x="6900" y="1231"/>
                  </a:cubicBezTo>
                  <a:cubicBezTo>
                    <a:pt x="6991" y="988"/>
                    <a:pt x="7386" y="380"/>
                    <a:pt x="7022" y="289"/>
                  </a:cubicBezTo>
                  <a:cubicBezTo>
                    <a:pt x="6839" y="289"/>
                    <a:pt x="6718" y="411"/>
                    <a:pt x="6627" y="502"/>
                  </a:cubicBezTo>
                  <a:cubicBezTo>
                    <a:pt x="6475" y="684"/>
                    <a:pt x="6353" y="897"/>
                    <a:pt x="6231" y="1079"/>
                  </a:cubicBezTo>
                  <a:cubicBezTo>
                    <a:pt x="6231" y="988"/>
                    <a:pt x="6231" y="927"/>
                    <a:pt x="6262" y="836"/>
                  </a:cubicBezTo>
                  <a:cubicBezTo>
                    <a:pt x="6315" y="625"/>
                    <a:pt x="6322" y="0"/>
                    <a:pt x="60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 name="CuadroTexto 5">
            <a:extLst>
              <a:ext uri="{FF2B5EF4-FFF2-40B4-BE49-F238E27FC236}">
                <a16:creationId xmlns:a16="http://schemas.microsoft.com/office/drawing/2014/main" id="{6757954D-A7C5-4FD0-9A00-733E60B63C03}"/>
              </a:ext>
            </a:extLst>
          </p:cNvPr>
          <p:cNvSpPr txBox="1"/>
          <p:nvPr/>
        </p:nvSpPr>
        <p:spPr>
          <a:xfrm>
            <a:off x="3151520" y="4621774"/>
            <a:ext cx="4113370" cy="230832"/>
          </a:xfrm>
          <a:prstGeom prst="rect">
            <a:avLst/>
          </a:prstGeom>
          <a:noFill/>
        </p:spPr>
        <p:txBody>
          <a:bodyPr wrap="square" rtlCol="0">
            <a:spAutoFit/>
          </a:bodyPr>
          <a:lstStyle/>
          <a:p>
            <a:r>
              <a:rPr lang="es-MX" sz="900" b="1" dirty="0"/>
              <a:t>FUENTE: Participación ciudadana.ministeriodesarrollosocial.gob.cl</a:t>
            </a:r>
            <a:endParaRPr lang="es-CL" sz="9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9" name="Google Shape;429;p24"/>
          <p:cNvSpPr txBox="1"/>
          <p:nvPr/>
        </p:nvSpPr>
        <p:spPr>
          <a:xfrm>
            <a:off x="3501880" y="2853304"/>
            <a:ext cx="2330100" cy="315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solidFill>
                  <a:schemeClr val="dk1"/>
                </a:solidFill>
                <a:latin typeface="Lilita One"/>
                <a:ea typeface="Lilita One"/>
                <a:cs typeface="Lilita One"/>
                <a:sym typeface="Lilita One"/>
              </a:rPr>
              <a:t>Diferencia </a:t>
            </a:r>
            <a:endParaRPr sz="2800" dirty="0">
              <a:solidFill>
                <a:schemeClr val="dk1"/>
              </a:solidFill>
              <a:latin typeface="Lilita One"/>
              <a:ea typeface="Lilita One"/>
              <a:cs typeface="Lilita One"/>
              <a:sym typeface="Lilita One"/>
            </a:endParaRPr>
          </a:p>
        </p:txBody>
      </p:sp>
      <p:sp>
        <p:nvSpPr>
          <p:cNvPr id="441" name="Google Shape;441;p24"/>
          <p:cNvSpPr txBox="1">
            <a:spLocks noGrp="1"/>
          </p:cNvSpPr>
          <p:nvPr>
            <p:ph type="title"/>
          </p:nvPr>
        </p:nvSpPr>
        <p:spPr>
          <a:xfrm>
            <a:off x="713225" y="445025"/>
            <a:ext cx="7717500" cy="693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2800" dirty="0">
                <a:latin typeface="Comic Sans MS" panose="030F0702030302020204" pitchFamily="66" charset="0"/>
              </a:rPr>
              <a:t>¿Qué diferencia a los derechos y las garantías en la ley 21.430?</a:t>
            </a:r>
            <a:endParaRPr sz="2800" dirty="0">
              <a:latin typeface="Comic Sans MS" panose="030F0702030302020204" pitchFamily="66" charset="0"/>
            </a:endParaRPr>
          </a:p>
        </p:txBody>
      </p:sp>
      <p:cxnSp>
        <p:nvCxnSpPr>
          <p:cNvPr id="445" name="Google Shape;445;p24"/>
          <p:cNvCxnSpPr>
            <a:cxnSpLocks/>
          </p:cNvCxnSpPr>
          <p:nvPr/>
        </p:nvCxnSpPr>
        <p:spPr>
          <a:xfrm rot="16200000" flipH="1">
            <a:off x="2514029" y="2242784"/>
            <a:ext cx="1517147" cy="1403708"/>
          </a:xfrm>
          <a:prstGeom prst="curvedConnector3">
            <a:avLst>
              <a:gd name="adj1" fmla="val 50000"/>
            </a:avLst>
          </a:prstGeom>
          <a:noFill/>
          <a:ln w="19050" cap="flat" cmpd="sng">
            <a:solidFill>
              <a:schemeClr val="dk1"/>
            </a:solidFill>
            <a:prstDash val="solid"/>
            <a:round/>
            <a:headEnd type="none" w="med" len="med"/>
            <a:tailEnd type="none" w="med" len="med"/>
          </a:ln>
        </p:spPr>
      </p:cxnSp>
      <p:cxnSp>
        <p:nvCxnSpPr>
          <p:cNvPr id="446" name="Google Shape;446;p24"/>
          <p:cNvCxnSpPr>
            <a:cxnSpLocks/>
          </p:cNvCxnSpPr>
          <p:nvPr/>
        </p:nvCxnSpPr>
        <p:spPr>
          <a:xfrm flipV="1">
            <a:off x="5127353" y="2509230"/>
            <a:ext cx="1783810" cy="1047142"/>
          </a:xfrm>
          <a:prstGeom prst="curvedConnector3">
            <a:avLst>
              <a:gd name="adj1" fmla="val 50000"/>
            </a:avLst>
          </a:prstGeom>
          <a:noFill/>
          <a:ln w="19050" cap="flat" cmpd="sng">
            <a:solidFill>
              <a:schemeClr val="dk1"/>
            </a:solidFill>
            <a:prstDash val="solid"/>
            <a:round/>
            <a:headEnd type="none" w="med" len="med"/>
            <a:tailEnd type="none" w="med" len="med"/>
          </a:ln>
        </p:spPr>
      </p:cxnSp>
      <p:sp>
        <p:nvSpPr>
          <p:cNvPr id="25" name="CuadroTexto 24">
            <a:extLst>
              <a:ext uri="{FF2B5EF4-FFF2-40B4-BE49-F238E27FC236}">
                <a16:creationId xmlns:a16="http://schemas.microsoft.com/office/drawing/2014/main" id="{3CA0A807-3301-4220-8E85-0489A4DCD287}"/>
              </a:ext>
            </a:extLst>
          </p:cNvPr>
          <p:cNvSpPr txBox="1"/>
          <p:nvPr/>
        </p:nvSpPr>
        <p:spPr>
          <a:xfrm>
            <a:off x="2913758" y="3556370"/>
            <a:ext cx="3617304" cy="1107996"/>
          </a:xfrm>
          <a:prstGeom prst="rect">
            <a:avLst/>
          </a:prstGeom>
          <a:solidFill>
            <a:schemeClr val="accent3">
              <a:lumMod val="40000"/>
              <a:lumOff val="60000"/>
            </a:schemeClr>
          </a:solidFill>
        </p:spPr>
        <p:txBody>
          <a:bodyPr wrap="square">
            <a:spAutoFit/>
          </a:bodyPr>
          <a:lstStyle/>
          <a:p>
            <a:r>
              <a:rPr lang="es-MX" sz="1100" dirty="0"/>
              <a:t>La diferencia entre ambos tiene que ver con su naturaleza. Al tiempo que los derechos humanos son inherentes a los niños, niñas y adolescentes, más allá, incluso, del reconocimiento legal; las garantías representan herramientas normativas, jurídicas y administrativas, que los materializan.</a:t>
            </a:r>
            <a:endParaRPr lang="es-CL" sz="1100" dirty="0"/>
          </a:p>
        </p:txBody>
      </p:sp>
      <p:sp>
        <p:nvSpPr>
          <p:cNvPr id="27" name="CuadroTexto 26">
            <a:extLst>
              <a:ext uri="{FF2B5EF4-FFF2-40B4-BE49-F238E27FC236}">
                <a16:creationId xmlns:a16="http://schemas.microsoft.com/office/drawing/2014/main" id="{59820EA7-14A6-4D71-8782-CA47AB2CF433}"/>
              </a:ext>
            </a:extLst>
          </p:cNvPr>
          <p:cNvSpPr txBox="1"/>
          <p:nvPr/>
        </p:nvSpPr>
        <p:spPr>
          <a:xfrm>
            <a:off x="713225" y="1694387"/>
            <a:ext cx="1987445" cy="1661993"/>
          </a:xfrm>
          <a:prstGeom prst="rect">
            <a:avLst/>
          </a:prstGeom>
          <a:solidFill>
            <a:srgbClr val="FFCCFF"/>
          </a:solidFill>
        </p:spPr>
        <p:txBody>
          <a:bodyPr wrap="square">
            <a:spAutoFit/>
          </a:bodyPr>
          <a:lstStyle/>
          <a:p>
            <a:r>
              <a:rPr lang="es-MX" b="1" dirty="0">
                <a:latin typeface="Comic Sans MS" panose="030F0702030302020204" pitchFamily="66" charset="0"/>
              </a:rPr>
              <a:t>Derechos</a:t>
            </a:r>
            <a:r>
              <a:rPr lang="es-MX" sz="1100" dirty="0">
                <a:latin typeface="Comic Sans MS" panose="030F0702030302020204" pitchFamily="66" charset="0"/>
              </a:rPr>
              <a:t> son aquellos que la ley otorga a todos los niños, niñas y adolescentes, sin ningún tipo de distinción, por el solo hecho de ser personas, y de pertenecer a los grupos etarios previstos en la norma.</a:t>
            </a:r>
            <a:endParaRPr lang="es-CL" sz="1100" dirty="0">
              <a:latin typeface="Comic Sans MS" panose="030F0702030302020204" pitchFamily="66" charset="0"/>
            </a:endParaRPr>
          </a:p>
        </p:txBody>
      </p:sp>
      <p:sp>
        <p:nvSpPr>
          <p:cNvPr id="30" name="CuadroTexto 29">
            <a:extLst>
              <a:ext uri="{FF2B5EF4-FFF2-40B4-BE49-F238E27FC236}">
                <a16:creationId xmlns:a16="http://schemas.microsoft.com/office/drawing/2014/main" id="{E41CF517-BAA0-4DCC-A007-AE25873D57ED}"/>
              </a:ext>
            </a:extLst>
          </p:cNvPr>
          <p:cNvSpPr txBox="1"/>
          <p:nvPr/>
        </p:nvSpPr>
        <p:spPr>
          <a:xfrm>
            <a:off x="6531062" y="1862899"/>
            <a:ext cx="2439216" cy="677108"/>
          </a:xfrm>
          <a:prstGeom prst="rect">
            <a:avLst/>
          </a:prstGeom>
          <a:solidFill>
            <a:srgbClr val="FFCCFF"/>
          </a:solidFill>
        </p:spPr>
        <p:txBody>
          <a:bodyPr wrap="square">
            <a:spAutoFit/>
          </a:bodyPr>
          <a:lstStyle/>
          <a:p>
            <a:r>
              <a:rPr lang="es-MX" b="1" dirty="0">
                <a:latin typeface="Comic Sans MS" panose="030F0702030302020204" pitchFamily="66" charset="0"/>
              </a:rPr>
              <a:t>Garantías</a:t>
            </a:r>
            <a:r>
              <a:rPr lang="es-MX" sz="1200" dirty="0">
                <a:latin typeface="Comic Sans MS" panose="030F0702030302020204" pitchFamily="66" charset="0"/>
              </a:rPr>
              <a:t>  son mecanismos para la protección de los derechos humanos</a:t>
            </a:r>
            <a:endParaRPr lang="es-CL" sz="1200" dirty="0">
              <a:latin typeface="Comic Sans MS" panose="030F0702030302020204" pitchFamily="66" charset="0"/>
            </a:endParaRPr>
          </a:p>
        </p:txBody>
      </p:sp>
      <p:sp>
        <p:nvSpPr>
          <p:cNvPr id="40" name="CuadroTexto 39">
            <a:extLst>
              <a:ext uri="{FF2B5EF4-FFF2-40B4-BE49-F238E27FC236}">
                <a16:creationId xmlns:a16="http://schemas.microsoft.com/office/drawing/2014/main" id="{4765F1B0-E35D-4F9F-83A4-0F6DD0627FE7}"/>
              </a:ext>
            </a:extLst>
          </p:cNvPr>
          <p:cNvSpPr txBox="1"/>
          <p:nvPr/>
        </p:nvSpPr>
        <p:spPr>
          <a:xfrm>
            <a:off x="5068608" y="4698476"/>
            <a:ext cx="3116925" cy="246221"/>
          </a:xfrm>
          <a:prstGeom prst="rect">
            <a:avLst/>
          </a:prstGeom>
          <a:noFill/>
        </p:spPr>
        <p:txBody>
          <a:bodyPr wrap="square">
            <a:spAutoFit/>
          </a:bodyPr>
          <a:lstStyle/>
          <a:p>
            <a:r>
              <a:rPr lang="es-MX" sz="1000" b="1" dirty="0">
                <a:latin typeface="Comic Sans MS" panose="030F0702030302020204" pitchFamily="66" charset="0"/>
              </a:rPr>
              <a:t>Fuente : Guía Didáctica  para la Ley 21.430</a:t>
            </a:r>
            <a:endParaRPr lang="es-CL" sz="1000" b="1" dirty="0">
              <a:latin typeface="Comic Sans MS" panose="030F0702030302020204"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63"/>
        <p:cNvGrpSpPr/>
        <p:nvPr/>
      </p:nvGrpSpPr>
      <p:grpSpPr>
        <a:xfrm>
          <a:off x="0" y="0"/>
          <a:ext cx="0" cy="0"/>
          <a:chOff x="0" y="0"/>
          <a:chExt cx="0" cy="0"/>
        </a:xfrm>
      </p:grpSpPr>
      <p:grpSp>
        <p:nvGrpSpPr>
          <p:cNvPr id="570" name="Google Shape;570;p26"/>
          <p:cNvGrpSpPr/>
          <p:nvPr/>
        </p:nvGrpSpPr>
        <p:grpSpPr>
          <a:xfrm>
            <a:off x="176463" y="2137143"/>
            <a:ext cx="1290830" cy="1917401"/>
            <a:chOff x="1617450" y="1634225"/>
            <a:chExt cx="1094500" cy="1314250"/>
          </a:xfrm>
        </p:grpSpPr>
        <p:sp>
          <p:nvSpPr>
            <p:cNvPr id="571" name="Google Shape;571;p26"/>
            <p:cNvSpPr/>
            <p:nvPr/>
          </p:nvSpPr>
          <p:spPr>
            <a:xfrm>
              <a:off x="1682925" y="2600700"/>
              <a:ext cx="1029025" cy="347775"/>
            </a:xfrm>
            <a:custGeom>
              <a:avLst/>
              <a:gdLst/>
              <a:ahLst/>
              <a:cxnLst/>
              <a:rect l="l" t="t" r="r" b="b"/>
              <a:pathLst>
                <a:path w="41161" h="13911" extrusionOk="0">
                  <a:moveTo>
                    <a:pt x="25335" y="0"/>
                  </a:moveTo>
                  <a:cubicBezTo>
                    <a:pt x="24317" y="0"/>
                    <a:pt x="23297" y="153"/>
                    <a:pt x="22289" y="312"/>
                  </a:cubicBezTo>
                  <a:cubicBezTo>
                    <a:pt x="19718" y="729"/>
                    <a:pt x="17146" y="1217"/>
                    <a:pt x="14586" y="1765"/>
                  </a:cubicBezTo>
                  <a:cubicBezTo>
                    <a:pt x="14072" y="1877"/>
                    <a:pt x="13550" y="1996"/>
                    <a:pt x="13494" y="1996"/>
                  </a:cubicBezTo>
                  <a:cubicBezTo>
                    <a:pt x="13479" y="1996"/>
                    <a:pt x="13498" y="1987"/>
                    <a:pt x="13562" y="1967"/>
                  </a:cubicBezTo>
                  <a:lnTo>
                    <a:pt x="13562" y="1967"/>
                  </a:lnTo>
                  <a:cubicBezTo>
                    <a:pt x="7788" y="2646"/>
                    <a:pt x="2501" y="6527"/>
                    <a:pt x="132" y="11837"/>
                  </a:cubicBezTo>
                  <a:cubicBezTo>
                    <a:pt x="60" y="11992"/>
                    <a:pt x="1" y="12194"/>
                    <a:pt x="108" y="12337"/>
                  </a:cubicBezTo>
                  <a:cubicBezTo>
                    <a:pt x="180" y="12432"/>
                    <a:pt x="311" y="12456"/>
                    <a:pt x="430" y="12480"/>
                  </a:cubicBezTo>
                  <a:cubicBezTo>
                    <a:pt x="1823" y="12718"/>
                    <a:pt x="3239" y="12778"/>
                    <a:pt x="4656" y="12837"/>
                  </a:cubicBezTo>
                  <a:cubicBezTo>
                    <a:pt x="13459" y="13173"/>
                    <a:pt x="22815" y="13911"/>
                    <a:pt x="31887" y="13911"/>
                  </a:cubicBezTo>
                  <a:cubicBezTo>
                    <a:pt x="35024" y="13911"/>
                    <a:pt x="38126" y="13823"/>
                    <a:pt x="41161" y="13599"/>
                  </a:cubicBezTo>
                  <a:cubicBezTo>
                    <a:pt x="39244" y="9206"/>
                    <a:pt x="34898" y="4074"/>
                    <a:pt x="30743" y="1669"/>
                  </a:cubicBezTo>
                  <a:cubicBezTo>
                    <a:pt x="29397" y="895"/>
                    <a:pt x="27945" y="252"/>
                    <a:pt x="26397" y="62"/>
                  </a:cubicBezTo>
                  <a:cubicBezTo>
                    <a:pt x="26044" y="19"/>
                    <a:pt x="25690" y="0"/>
                    <a:pt x="253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6"/>
            <p:cNvSpPr/>
            <p:nvPr/>
          </p:nvSpPr>
          <p:spPr>
            <a:xfrm>
              <a:off x="1648100" y="1746400"/>
              <a:ext cx="864125" cy="946450"/>
            </a:xfrm>
            <a:custGeom>
              <a:avLst/>
              <a:gdLst/>
              <a:ahLst/>
              <a:cxnLst/>
              <a:rect l="l" t="t" r="r" b="b"/>
              <a:pathLst>
                <a:path w="34565" h="37858" extrusionOk="0">
                  <a:moveTo>
                    <a:pt x="17594" y="0"/>
                  </a:moveTo>
                  <a:cubicBezTo>
                    <a:pt x="16692" y="0"/>
                    <a:pt x="15790" y="63"/>
                    <a:pt x="14896" y="194"/>
                  </a:cubicBezTo>
                  <a:cubicBezTo>
                    <a:pt x="11312" y="730"/>
                    <a:pt x="7859" y="2409"/>
                    <a:pt x="5478" y="5135"/>
                  </a:cubicBezTo>
                  <a:cubicBezTo>
                    <a:pt x="5192" y="5457"/>
                    <a:pt x="4930" y="5802"/>
                    <a:pt x="5192" y="5873"/>
                  </a:cubicBezTo>
                  <a:cubicBezTo>
                    <a:pt x="4204" y="6826"/>
                    <a:pt x="3775" y="8207"/>
                    <a:pt x="3418" y="9529"/>
                  </a:cubicBezTo>
                  <a:cubicBezTo>
                    <a:pt x="1989" y="14755"/>
                    <a:pt x="1096" y="20530"/>
                    <a:pt x="3358" y="25447"/>
                  </a:cubicBezTo>
                  <a:cubicBezTo>
                    <a:pt x="3192" y="25393"/>
                    <a:pt x="3025" y="25368"/>
                    <a:pt x="2859" y="25368"/>
                  </a:cubicBezTo>
                  <a:cubicBezTo>
                    <a:pt x="1929" y="25368"/>
                    <a:pt x="1040" y="26155"/>
                    <a:pt x="656" y="27054"/>
                  </a:cubicBezTo>
                  <a:cubicBezTo>
                    <a:pt x="1" y="28578"/>
                    <a:pt x="441" y="30543"/>
                    <a:pt x="1775" y="31543"/>
                  </a:cubicBezTo>
                  <a:cubicBezTo>
                    <a:pt x="2348" y="31973"/>
                    <a:pt x="3064" y="32185"/>
                    <a:pt x="3778" y="32185"/>
                  </a:cubicBezTo>
                  <a:cubicBezTo>
                    <a:pt x="4724" y="32185"/>
                    <a:pt x="5666" y="31812"/>
                    <a:pt x="6264" y="31079"/>
                  </a:cubicBezTo>
                  <a:cubicBezTo>
                    <a:pt x="10086" y="35794"/>
                    <a:pt x="15908" y="35948"/>
                    <a:pt x="16193" y="36222"/>
                  </a:cubicBezTo>
                  <a:cubicBezTo>
                    <a:pt x="17332" y="37306"/>
                    <a:pt x="19378" y="37857"/>
                    <a:pt x="21039" y="37857"/>
                  </a:cubicBezTo>
                  <a:cubicBezTo>
                    <a:pt x="21202" y="37857"/>
                    <a:pt x="21361" y="37852"/>
                    <a:pt x="21516" y="37842"/>
                  </a:cubicBezTo>
                  <a:cubicBezTo>
                    <a:pt x="23242" y="37722"/>
                    <a:pt x="24921" y="36579"/>
                    <a:pt x="25421" y="34913"/>
                  </a:cubicBezTo>
                  <a:cubicBezTo>
                    <a:pt x="25516" y="34603"/>
                    <a:pt x="25576" y="34270"/>
                    <a:pt x="25778" y="34020"/>
                  </a:cubicBezTo>
                  <a:cubicBezTo>
                    <a:pt x="25992" y="33758"/>
                    <a:pt x="26326" y="33627"/>
                    <a:pt x="26647" y="33496"/>
                  </a:cubicBezTo>
                  <a:cubicBezTo>
                    <a:pt x="29802" y="32174"/>
                    <a:pt x="32743" y="28828"/>
                    <a:pt x="33648" y="25542"/>
                  </a:cubicBezTo>
                  <a:cubicBezTo>
                    <a:pt x="34565" y="22244"/>
                    <a:pt x="33600" y="18970"/>
                    <a:pt x="33565" y="15553"/>
                  </a:cubicBezTo>
                  <a:cubicBezTo>
                    <a:pt x="33517" y="12053"/>
                    <a:pt x="33446" y="8266"/>
                    <a:pt x="31362" y="5457"/>
                  </a:cubicBezTo>
                  <a:cubicBezTo>
                    <a:pt x="29945" y="3552"/>
                    <a:pt x="27766" y="2361"/>
                    <a:pt x="25552" y="1516"/>
                  </a:cubicBezTo>
                  <a:cubicBezTo>
                    <a:pt x="23008" y="561"/>
                    <a:pt x="20297" y="0"/>
                    <a:pt x="17594" y="0"/>
                  </a:cubicBezTo>
                  <a:close/>
                </a:path>
              </a:pathLst>
            </a:custGeom>
            <a:solidFill>
              <a:srgbClr val="FFD8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6"/>
            <p:cNvSpPr/>
            <p:nvPr/>
          </p:nvSpPr>
          <p:spPr>
            <a:xfrm>
              <a:off x="1630250" y="1640825"/>
              <a:ext cx="941800" cy="724075"/>
            </a:xfrm>
            <a:custGeom>
              <a:avLst/>
              <a:gdLst/>
              <a:ahLst/>
              <a:cxnLst/>
              <a:rect l="l" t="t" r="r" b="b"/>
              <a:pathLst>
                <a:path w="37672" h="28963" extrusionOk="0">
                  <a:moveTo>
                    <a:pt x="18894" y="0"/>
                  </a:moveTo>
                  <a:cubicBezTo>
                    <a:pt x="17016" y="0"/>
                    <a:pt x="15138" y="290"/>
                    <a:pt x="13383" y="857"/>
                  </a:cubicBezTo>
                  <a:cubicBezTo>
                    <a:pt x="9216" y="2214"/>
                    <a:pt x="5656" y="5620"/>
                    <a:pt x="3632" y="9501"/>
                  </a:cubicBezTo>
                  <a:cubicBezTo>
                    <a:pt x="3037" y="9942"/>
                    <a:pt x="2620" y="10525"/>
                    <a:pt x="2263" y="11108"/>
                  </a:cubicBezTo>
                  <a:cubicBezTo>
                    <a:pt x="691" y="13716"/>
                    <a:pt x="1" y="16811"/>
                    <a:pt x="84" y="19847"/>
                  </a:cubicBezTo>
                  <a:cubicBezTo>
                    <a:pt x="167" y="22895"/>
                    <a:pt x="1001" y="25896"/>
                    <a:pt x="2310" y="28646"/>
                  </a:cubicBezTo>
                  <a:cubicBezTo>
                    <a:pt x="2370" y="28753"/>
                    <a:pt x="2429" y="28872"/>
                    <a:pt x="2537" y="28920"/>
                  </a:cubicBezTo>
                  <a:cubicBezTo>
                    <a:pt x="2592" y="28952"/>
                    <a:pt x="2658" y="28962"/>
                    <a:pt x="2724" y="28962"/>
                  </a:cubicBezTo>
                  <a:cubicBezTo>
                    <a:pt x="2757" y="28962"/>
                    <a:pt x="2791" y="28960"/>
                    <a:pt x="2822" y="28956"/>
                  </a:cubicBezTo>
                  <a:cubicBezTo>
                    <a:pt x="3108" y="28944"/>
                    <a:pt x="3394" y="28932"/>
                    <a:pt x="3680" y="28920"/>
                  </a:cubicBezTo>
                  <a:cubicBezTo>
                    <a:pt x="4227" y="27265"/>
                    <a:pt x="5037" y="25705"/>
                    <a:pt x="5644" y="24074"/>
                  </a:cubicBezTo>
                  <a:cubicBezTo>
                    <a:pt x="6251" y="22431"/>
                    <a:pt x="6668" y="20681"/>
                    <a:pt x="6418" y="18955"/>
                  </a:cubicBezTo>
                  <a:lnTo>
                    <a:pt x="6418" y="18955"/>
                  </a:lnTo>
                  <a:cubicBezTo>
                    <a:pt x="6489" y="19359"/>
                    <a:pt x="6728" y="19728"/>
                    <a:pt x="7061" y="19967"/>
                  </a:cubicBezTo>
                  <a:cubicBezTo>
                    <a:pt x="7142" y="20027"/>
                    <a:pt x="7231" y="20079"/>
                    <a:pt x="7321" y="20079"/>
                  </a:cubicBezTo>
                  <a:cubicBezTo>
                    <a:pt x="7338" y="20079"/>
                    <a:pt x="7354" y="20077"/>
                    <a:pt x="7371" y="20074"/>
                  </a:cubicBezTo>
                  <a:cubicBezTo>
                    <a:pt x="7513" y="20062"/>
                    <a:pt x="7609" y="19931"/>
                    <a:pt x="7680" y="19812"/>
                  </a:cubicBezTo>
                  <a:cubicBezTo>
                    <a:pt x="8156" y="18990"/>
                    <a:pt x="8430" y="18073"/>
                    <a:pt x="8692" y="17157"/>
                  </a:cubicBezTo>
                  <a:cubicBezTo>
                    <a:pt x="9454" y="14525"/>
                    <a:pt x="10216" y="11847"/>
                    <a:pt x="10133" y="9227"/>
                  </a:cubicBezTo>
                  <a:lnTo>
                    <a:pt x="10133" y="9227"/>
                  </a:lnTo>
                  <a:cubicBezTo>
                    <a:pt x="12752" y="13549"/>
                    <a:pt x="16991" y="17050"/>
                    <a:pt x="22015" y="17550"/>
                  </a:cubicBezTo>
                  <a:cubicBezTo>
                    <a:pt x="22033" y="17552"/>
                    <a:pt x="22051" y="17553"/>
                    <a:pt x="22070" y="17553"/>
                  </a:cubicBezTo>
                  <a:cubicBezTo>
                    <a:pt x="22496" y="17553"/>
                    <a:pt x="23329" y="17067"/>
                    <a:pt x="23694" y="16930"/>
                  </a:cubicBezTo>
                  <a:cubicBezTo>
                    <a:pt x="24075" y="16788"/>
                    <a:pt x="24408" y="16442"/>
                    <a:pt x="24408" y="16026"/>
                  </a:cubicBezTo>
                  <a:cubicBezTo>
                    <a:pt x="25337" y="16680"/>
                    <a:pt x="26492" y="16919"/>
                    <a:pt x="27611" y="17073"/>
                  </a:cubicBezTo>
                  <a:cubicBezTo>
                    <a:pt x="27920" y="17114"/>
                    <a:pt x="28237" y="17149"/>
                    <a:pt x="28551" y="17149"/>
                  </a:cubicBezTo>
                  <a:cubicBezTo>
                    <a:pt x="28964" y="17149"/>
                    <a:pt x="29370" y="17089"/>
                    <a:pt x="29742" y="16907"/>
                  </a:cubicBezTo>
                  <a:cubicBezTo>
                    <a:pt x="30385" y="16573"/>
                    <a:pt x="30802" y="15716"/>
                    <a:pt x="30421" y="15109"/>
                  </a:cubicBezTo>
                  <a:lnTo>
                    <a:pt x="30421" y="15109"/>
                  </a:lnTo>
                  <a:cubicBezTo>
                    <a:pt x="31195" y="15432"/>
                    <a:pt x="32034" y="15591"/>
                    <a:pt x="32871" y="15591"/>
                  </a:cubicBezTo>
                  <a:cubicBezTo>
                    <a:pt x="33979" y="15591"/>
                    <a:pt x="35085" y="15313"/>
                    <a:pt x="36041" y="14764"/>
                  </a:cubicBezTo>
                  <a:cubicBezTo>
                    <a:pt x="36874" y="14275"/>
                    <a:pt x="37672" y="13359"/>
                    <a:pt x="37350" y="12454"/>
                  </a:cubicBezTo>
                  <a:cubicBezTo>
                    <a:pt x="35767" y="7894"/>
                    <a:pt x="30981" y="4012"/>
                    <a:pt x="26325" y="1679"/>
                  </a:cubicBezTo>
                  <a:cubicBezTo>
                    <a:pt x="24058" y="548"/>
                    <a:pt x="21475" y="0"/>
                    <a:pt x="18894" y="0"/>
                  </a:cubicBezTo>
                  <a:close/>
                </a:path>
              </a:pathLst>
            </a:custGeom>
            <a:solidFill>
              <a:srgbClr val="A45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6"/>
            <p:cNvSpPr/>
            <p:nvPr/>
          </p:nvSpPr>
          <p:spPr>
            <a:xfrm>
              <a:off x="2042200" y="2287425"/>
              <a:ext cx="315250" cy="173450"/>
            </a:xfrm>
            <a:custGeom>
              <a:avLst/>
              <a:gdLst/>
              <a:ahLst/>
              <a:cxnLst/>
              <a:rect l="l" t="t" r="r" b="b"/>
              <a:pathLst>
                <a:path w="12610" h="6938" extrusionOk="0">
                  <a:moveTo>
                    <a:pt x="10486" y="1"/>
                  </a:moveTo>
                  <a:cubicBezTo>
                    <a:pt x="9885" y="1"/>
                    <a:pt x="9281" y="180"/>
                    <a:pt x="8788" y="520"/>
                  </a:cubicBezTo>
                  <a:cubicBezTo>
                    <a:pt x="8288" y="865"/>
                    <a:pt x="7895" y="1365"/>
                    <a:pt x="7395" y="1723"/>
                  </a:cubicBezTo>
                  <a:cubicBezTo>
                    <a:pt x="6823" y="2115"/>
                    <a:pt x="6144" y="2306"/>
                    <a:pt x="5454" y="2413"/>
                  </a:cubicBezTo>
                  <a:cubicBezTo>
                    <a:pt x="5254" y="2441"/>
                    <a:pt x="5053" y="2460"/>
                    <a:pt x="4853" y="2460"/>
                  </a:cubicBezTo>
                  <a:cubicBezTo>
                    <a:pt x="4708" y="2460"/>
                    <a:pt x="4563" y="2450"/>
                    <a:pt x="4418" y="2425"/>
                  </a:cubicBezTo>
                  <a:cubicBezTo>
                    <a:pt x="4001" y="2342"/>
                    <a:pt x="3620" y="2115"/>
                    <a:pt x="3204" y="1996"/>
                  </a:cubicBezTo>
                  <a:cubicBezTo>
                    <a:pt x="2940" y="1911"/>
                    <a:pt x="2664" y="1869"/>
                    <a:pt x="2385" y="1869"/>
                  </a:cubicBezTo>
                  <a:cubicBezTo>
                    <a:pt x="2273" y="1869"/>
                    <a:pt x="2161" y="1876"/>
                    <a:pt x="2049" y="1889"/>
                  </a:cubicBezTo>
                  <a:cubicBezTo>
                    <a:pt x="1911" y="1906"/>
                    <a:pt x="1755" y="1961"/>
                    <a:pt x="1742" y="1976"/>
                  </a:cubicBezTo>
                  <a:lnTo>
                    <a:pt x="1742" y="1976"/>
                  </a:lnTo>
                  <a:cubicBezTo>
                    <a:pt x="1387" y="2012"/>
                    <a:pt x="1095" y="2272"/>
                    <a:pt x="846" y="2532"/>
                  </a:cubicBezTo>
                  <a:cubicBezTo>
                    <a:pt x="560" y="2830"/>
                    <a:pt x="310" y="3175"/>
                    <a:pt x="191" y="3580"/>
                  </a:cubicBezTo>
                  <a:cubicBezTo>
                    <a:pt x="1" y="4223"/>
                    <a:pt x="215" y="4925"/>
                    <a:pt x="596" y="5485"/>
                  </a:cubicBezTo>
                  <a:cubicBezTo>
                    <a:pt x="965" y="6033"/>
                    <a:pt x="1501" y="6461"/>
                    <a:pt x="2037" y="6866"/>
                  </a:cubicBezTo>
                  <a:cubicBezTo>
                    <a:pt x="2084" y="6902"/>
                    <a:pt x="2132" y="6937"/>
                    <a:pt x="2192" y="6937"/>
                  </a:cubicBezTo>
                  <a:cubicBezTo>
                    <a:pt x="2251" y="6926"/>
                    <a:pt x="2299" y="6890"/>
                    <a:pt x="2346" y="6842"/>
                  </a:cubicBezTo>
                  <a:cubicBezTo>
                    <a:pt x="3239" y="5961"/>
                    <a:pt x="4501" y="5473"/>
                    <a:pt x="5763" y="5378"/>
                  </a:cubicBezTo>
                  <a:cubicBezTo>
                    <a:pt x="5932" y="5365"/>
                    <a:pt x="6101" y="5359"/>
                    <a:pt x="6270" y="5359"/>
                  </a:cubicBezTo>
                  <a:cubicBezTo>
                    <a:pt x="7364" y="5359"/>
                    <a:pt x="8457" y="5617"/>
                    <a:pt x="9478" y="6009"/>
                  </a:cubicBezTo>
                  <a:cubicBezTo>
                    <a:pt x="9632" y="6064"/>
                    <a:pt x="9797" y="6129"/>
                    <a:pt x="9962" y="6129"/>
                  </a:cubicBezTo>
                  <a:cubicBezTo>
                    <a:pt x="9975" y="6129"/>
                    <a:pt x="9989" y="6129"/>
                    <a:pt x="10002" y="6128"/>
                  </a:cubicBezTo>
                  <a:cubicBezTo>
                    <a:pt x="10240" y="6104"/>
                    <a:pt x="10443" y="5937"/>
                    <a:pt x="10621" y="5771"/>
                  </a:cubicBezTo>
                  <a:cubicBezTo>
                    <a:pt x="11740" y="4723"/>
                    <a:pt x="12610" y="3282"/>
                    <a:pt x="12526" y="1758"/>
                  </a:cubicBezTo>
                  <a:cubicBezTo>
                    <a:pt x="12502" y="1294"/>
                    <a:pt x="12383" y="818"/>
                    <a:pt x="12050" y="496"/>
                  </a:cubicBezTo>
                  <a:cubicBezTo>
                    <a:pt x="11871" y="341"/>
                    <a:pt x="11657" y="234"/>
                    <a:pt x="11443" y="163"/>
                  </a:cubicBezTo>
                  <a:cubicBezTo>
                    <a:pt x="11137" y="54"/>
                    <a:pt x="10812" y="1"/>
                    <a:pt x="104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6"/>
            <p:cNvSpPr/>
            <p:nvPr/>
          </p:nvSpPr>
          <p:spPr>
            <a:xfrm>
              <a:off x="2076150" y="2287325"/>
              <a:ext cx="254800" cy="103375"/>
            </a:xfrm>
            <a:custGeom>
              <a:avLst/>
              <a:gdLst/>
              <a:ahLst/>
              <a:cxnLst/>
              <a:rect l="l" t="t" r="r" b="b"/>
              <a:pathLst>
                <a:path w="10192" h="4135" extrusionOk="0">
                  <a:moveTo>
                    <a:pt x="9240" y="1"/>
                  </a:moveTo>
                  <a:cubicBezTo>
                    <a:pt x="8745" y="1"/>
                    <a:pt x="8243" y="147"/>
                    <a:pt x="7787" y="357"/>
                  </a:cubicBezTo>
                  <a:cubicBezTo>
                    <a:pt x="7168" y="631"/>
                    <a:pt x="4596" y="1917"/>
                    <a:pt x="3786" y="1988"/>
                  </a:cubicBezTo>
                  <a:cubicBezTo>
                    <a:pt x="3718" y="1995"/>
                    <a:pt x="3631" y="1998"/>
                    <a:pt x="3530" y="1998"/>
                  </a:cubicBezTo>
                  <a:cubicBezTo>
                    <a:pt x="2783" y="1998"/>
                    <a:pt x="1262" y="1833"/>
                    <a:pt x="866" y="1833"/>
                  </a:cubicBezTo>
                  <a:cubicBezTo>
                    <a:pt x="854" y="1833"/>
                    <a:pt x="843" y="1833"/>
                    <a:pt x="834" y="1834"/>
                  </a:cubicBezTo>
                  <a:cubicBezTo>
                    <a:pt x="464" y="1858"/>
                    <a:pt x="36" y="2012"/>
                    <a:pt x="36" y="2167"/>
                  </a:cubicBezTo>
                  <a:cubicBezTo>
                    <a:pt x="0" y="2584"/>
                    <a:pt x="24" y="2989"/>
                    <a:pt x="107" y="3393"/>
                  </a:cubicBezTo>
                  <a:cubicBezTo>
                    <a:pt x="155" y="3608"/>
                    <a:pt x="214" y="3834"/>
                    <a:pt x="405" y="3953"/>
                  </a:cubicBezTo>
                  <a:cubicBezTo>
                    <a:pt x="512" y="4013"/>
                    <a:pt x="631" y="4036"/>
                    <a:pt x="750" y="4048"/>
                  </a:cubicBezTo>
                  <a:cubicBezTo>
                    <a:pt x="1169" y="4108"/>
                    <a:pt x="1588" y="4135"/>
                    <a:pt x="2007" y="4135"/>
                  </a:cubicBezTo>
                  <a:cubicBezTo>
                    <a:pt x="2088" y="4135"/>
                    <a:pt x="2169" y="4134"/>
                    <a:pt x="2250" y="4132"/>
                  </a:cubicBezTo>
                  <a:cubicBezTo>
                    <a:pt x="2441" y="4132"/>
                    <a:pt x="2631" y="4120"/>
                    <a:pt x="2786" y="4013"/>
                  </a:cubicBezTo>
                  <a:cubicBezTo>
                    <a:pt x="2929" y="3917"/>
                    <a:pt x="3012" y="3739"/>
                    <a:pt x="3084" y="3572"/>
                  </a:cubicBezTo>
                  <a:cubicBezTo>
                    <a:pt x="3215" y="3203"/>
                    <a:pt x="3298" y="2810"/>
                    <a:pt x="3322" y="2417"/>
                  </a:cubicBezTo>
                  <a:cubicBezTo>
                    <a:pt x="3393" y="2786"/>
                    <a:pt x="3465" y="3167"/>
                    <a:pt x="3536" y="3548"/>
                  </a:cubicBezTo>
                  <a:cubicBezTo>
                    <a:pt x="3536" y="3596"/>
                    <a:pt x="3548" y="3643"/>
                    <a:pt x="3584" y="3691"/>
                  </a:cubicBezTo>
                  <a:cubicBezTo>
                    <a:pt x="3632" y="3739"/>
                    <a:pt x="3703" y="3762"/>
                    <a:pt x="3762" y="3774"/>
                  </a:cubicBezTo>
                  <a:cubicBezTo>
                    <a:pt x="3940" y="3812"/>
                    <a:pt x="4120" y="3828"/>
                    <a:pt x="4301" y="3828"/>
                  </a:cubicBezTo>
                  <a:cubicBezTo>
                    <a:pt x="4631" y="3828"/>
                    <a:pt x="4964" y="3776"/>
                    <a:pt x="5286" y="3715"/>
                  </a:cubicBezTo>
                  <a:cubicBezTo>
                    <a:pt x="6799" y="3405"/>
                    <a:pt x="8251" y="2822"/>
                    <a:pt x="9549" y="2000"/>
                  </a:cubicBezTo>
                  <a:cubicBezTo>
                    <a:pt x="9763" y="1858"/>
                    <a:pt x="9989" y="1703"/>
                    <a:pt x="10097" y="1465"/>
                  </a:cubicBezTo>
                  <a:cubicBezTo>
                    <a:pt x="10156" y="1334"/>
                    <a:pt x="10168" y="1203"/>
                    <a:pt x="10180" y="1060"/>
                  </a:cubicBezTo>
                  <a:cubicBezTo>
                    <a:pt x="10192" y="869"/>
                    <a:pt x="10180" y="667"/>
                    <a:pt x="10144" y="476"/>
                  </a:cubicBezTo>
                  <a:cubicBezTo>
                    <a:pt x="10132" y="369"/>
                    <a:pt x="10097" y="250"/>
                    <a:pt x="10025" y="167"/>
                  </a:cubicBezTo>
                  <a:cubicBezTo>
                    <a:pt x="9954" y="107"/>
                    <a:pt x="9858" y="72"/>
                    <a:pt x="9763" y="60"/>
                  </a:cubicBezTo>
                  <a:cubicBezTo>
                    <a:pt x="9591" y="19"/>
                    <a:pt x="9416" y="1"/>
                    <a:pt x="924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6"/>
            <p:cNvSpPr/>
            <p:nvPr/>
          </p:nvSpPr>
          <p:spPr>
            <a:xfrm>
              <a:off x="2099950" y="2419975"/>
              <a:ext cx="186950" cy="64125"/>
            </a:xfrm>
            <a:custGeom>
              <a:avLst/>
              <a:gdLst/>
              <a:ahLst/>
              <a:cxnLst/>
              <a:rect l="l" t="t" r="r" b="b"/>
              <a:pathLst>
                <a:path w="7478" h="2565" extrusionOk="0">
                  <a:moveTo>
                    <a:pt x="4505" y="1"/>
                  </a:moveTo>
                  <a:cubicBezTo>
                    <a:pt x="3253" y="1"/>
                    <a:pt x="1999" y="322"/>
                    <a:pt x="894" y="957"/>
                  </a:cubicBezTo>
                  <a:cubicBezTo>
                    <a:pt x="560" y="1147"/>
                    <a:pt x="227" y="1362"/>
                    <a:pt x="1" y="1683"/>
                  </a:cubicBezTo>
                  <a:cubicBezTo>
                    <a:pt x="536" y="2005"/>
                    <a:pt x="1084" y="2147"/>
                    <a:pt x="1620" y="2278"/>
                  </a:cubicBezTo>
                  <a:cubicBezTo>
                    <a:pt x="2179" y="2421"/>
                    <a:pt x="2739" y="2564"/>
                    <a:pt x="3299" y="2564"/>
                  </a:cubicBezTo>
                  <a:cubicBezTo>
                    <a:pt x="4013" y="2564"/>
                    <a:pt x="4704" y="2350"/>
                    <a:pt x="5358" y="2076"/>
                  </a:cubicBezTo>
                  <a:cubicBezTo>
                    <a:pt x="6025" y="1802"/>
                    <a:pt x="6656" y="1457"/>
                    <a:pt x="7263" y="1052"/>
                  </a:cubicBezTo>
                  <a:cubicBezTo>
                    <a:pt x="7371" y="993"/>
                    <a:pt x="7478" y="885"/>
                    <a:pt x="7466" y="754"/>
                  </a:cubicBezTo>
                  <a:cubicBezTo>
                    <a:pt x="7442" y="647"/>
                    <a:pt x="7335" y="588"/>
                    <a:pt x="7240" y="540"/>
                  </a:cubicBezTo>
                  <a:cubicBezTo>
                    <a:pt x="6370" y="179"/>
                    <a:pt x="5438" y="1"/>
                    <a:pt x="4505" y="1"/>
                  </a:cubicBezTo>
                  <a:close/>
                </a:path>
              </a:pathLst>
            </a:custGeom>
            <a:solidFill>
              <a:srgbClr val="FF94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6"/>
            <p:cNvSpPr/>
            <p:nvPr/>
          </p:nvSpPr>
          <p:spPr>
            <a:xfrm>
              <a:off x="1925825" y="2341775"/>
              <a:ext cx="925" cy="25"/>
            </a:xfrm>
            <a:custGeom>
              <a:avLst/>
              <a:gdLst/>
              <a:ahLst/>
              <a:cxnLst/>
              <a:rect l="l" t="t" r="r" b="b"/>
              <a:pathLst>
                <a:path w="37" h="1" extrusionOk="0">
                  <a:moveTo>
                    <a:pt x="0" y="1"/>
                  </a:moveTo>
                  <a:lnTo>
                    <a:pt x="36" y="1"/>
                  </a:lnTo>
                  <a:cubicBezTo>
                    <a:pt x="24" y="1"/>
                    <a:pt x="12" y="1"/>
                    <a:pt x="0" y="1"/>
                  </a:cubicBezTo>
                  <a:close/>
                </a:path>
              </a:pathLst>
            </a:custGeom>
            <a:solidFill>
              <a:srgbClr val="FF94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26"/>
            <p:cNvSpPr/>
            <p:nvPr/>
          </p:nvSpPr>
          <p:spPr>
            <a:xfrm>
              <a:off x="1839200" y="2341775"/>
              <a:ext cx="179525" cy="173800"/>
            </a:xfrm>
            <a:custGeom>
              <a:avLst/>
              <a:gdLst/>
              <a:ahLst/>
              <a:cxnLst/>
              <a:rect l="l" t="t" r="r" b="b"/>
              <a:pathLst>
                <a:path w="7181" h="6952" extrusionOk="0">
                  <a:moveTo>
                    <a:pt x="3501" y="1"/>
                  </a:moveTo>
                  <a:cubicBezTo>
                    <a:pt x="3521" y="1"/>
                    <a:pt x="3541" y="9"/>
                    <a:pt x="3561" y="12"/>
                  </a:cubicBezTo>
                  <a:lnTo>
                    <a:pt x="3561" y="12"/>
                  </a:lnTo>
                  <a:cubicBezTo>
                    <a:pt x="3528" y="10"/>
                    <a:pt x="3496" y="9"/>
                    <a:pt x="3463" y="9"/>
                  </a:cubicBezTo>
                  <a:cubicBezTo>
                    <a:pt x="3037" y="9"/>
                    <a:pt x="2622" y="192"/>
                    <a:pt x="2227" y="334"/>
                  </a:cubicBezTo>
                  <a:cubicBezTo>
                    <a:pt x="1846" y="477"/>
                    <a:pt x="1513" y="715"/>
                    <a:pt x="1191" y="977"/>
                  </a:cubicBezTo>
                  <a:cubicBezTo>
                    <a:pt x="906" y="1227"/>
                    <a:pt x="620" y="1501"/>
                    <a:pt x="417" y="1835"/>
                  </a:cubicBezTo>
                  <a:cubicBezTo>
                    <a:pt x="203" y="2287"/>
                    <a:pt x="286" y="2061"/>
                    <a:pt x="191" y="2430"/>
                  </a:cubicBezTo>
                  <a:cubicBezTo>
                    <a:pt x="13" y="3192"/>
                    <a:pt x="1" y="4025"/>
                    <a:pt x="322" y="4763"/>
                  </a:cubicBezTo>
                  <a:cubicBezTo>
                    <a:pt x="632" y="5490"/>
                    <a:pt x="1144" y="6204"/>
                    <a:pt x="1894" y="6549"/>
                  </a:cubicBezTo>
                  <a:cubicBezTo>
                    <a:pt x="2435" y="6762"/>
                    <a:pt x="3023" y="6951"/>
                    <a:pt x="3614" y="6951"/>
                  </a:cubicBezTo>
                  <a:cubicBezTo>
                    <a:pt x="3751" y="6951"/>
                    <a:pt x="3888" y="6941"/>
                    <a:pt x="4025" y="6918"/>
                  </a:cubicBezTo>
                  <a:cubicBezTo>
                    <a:pt x="5228" y="6645"/>
                    <a:pt x="6406" y="5871"/>
                    <a:pt x="6859" y="4680"/>
                  </a:cubicBezTo>
                  <a:cubicBezTo>
                    <a:pt x="7133" y="3906"/>
                    <a:pt x="7180" y="3025"/>
                    <a:pt x="6906" y="2239"/>
                  </a:cubicBezTo>
                  <a:cubicBezTo>
                    <a:pt x="6775" y="1811"/>
                    <a:pt x="6621" y="1370"/>
                    <a:pt x="6299" y="1049"/>
                  </a:cubicBezTo>
                  <a:cubicBezTo>
                    <a:pt x="5811" y="513"/>
                    <a:pt x="5156" y="227"/>
                    <a:pt x="4489" y="144"/>
                  </a:cubicBezTo>
                  <a:cubicBezTo>
                    <a:pt x="4073" y="37"/>
                    <a:pt x="4001" y="37"/>
                    <a:pt x="3596" y="1"/>
                  </a:cubicBezTo>
                  <a:close/>
                </a:path>
              </a:pathLst>
            </a:custGeom>
            <a:solidFill>
              <a:srgbClr val="FF94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26"/>
            <p:cNvSpPr/>
            <p:nvPr/>
          </p:nvSpPr>
          <p:spPr>
            <a:xfrm>
              <a:off x="2354150" y="2247325"/>
              <a:ext cx="135150" cy="144000"/>
            </a:xfrm>
            <a:custGeom>
              <a:avLst/>
              <a:gdLst/>
              <a:ahLst/>
              <a:cxnLst/>
              <a:rect l="l" t="t" r="r" b="b"/>
              <a:pathLst>
                <a:path w="5406" h="5760" extrusionOk="0">
                  <a:moveTo>
                    <a:pt x="2882" y="0"/>
                  </a:moveTo>
                  <a:cubicBezTo>
                    <a:pt x="2229" y="0"/>
                    <a:pt x="1565" y="250"/>
                    <a:pt x="1084" y="719"/>
                  </a:cubicBezTo>
                  <a:cubicBezTo>
                    <a:pt x="751" y="993"/>
                    <a:pt x="465" y="1338"/>
                    <a:pt x="310" y="1743"/>
                  </a:cubicBezTo>
                  <a:cubicBezTo>
                    <a:pt x="262" y="1862"/>
                    <a:pt x="239" y="1981"/>
                    <a:pt x="215" y="2100"/>
                  </a:cubicBezTo>
                  <a:cubicBezTo>
                    <a:pt x="12" y="2815"/>
                    <a:pt x="1" y="3588"/>
                    <a:pt x="191" y="4303"/>
                  </a:cubicBezTo>
                  <a:cubicBezTo>
                    <a:pt x="405" y="5017"/>
                    <a:pt x="1060" y="5553"/>
                    <a:pt x="1775" y="5720"/>
                  </a:cubicBezTo>
                  <a:cubicBezTo>
                    <a:pt x="1876" y="5748"/>
                    <a:pt x="1974" y="5760"/>
                    <a:pt x="2072" y="5760"/>
                  </a:cubicBezTo>
                  <a:cubicBezTo>
                    <a:pt x="2180" y="5760"/>
                    <a:pt x="2287" y="5745"/>
                    <a:pt x="2394" y="5720"/>
                  </a:cubicBezTo>
                  <a:cubicBezTo>
                    <a:pt x="2423" y="5721"/>
                    <a:pt x="2451" y="5721"/>
                    <a:pt x="2480" y="5721"/>
                  </a:cubicBezTo>
                  <a:cubicBezTo>
                    <a:pt x="2737" y="5721"/>
                    <a:pt x="2993" y="5674"/>
                    <a:pt x="3239" y="5589"/>
                  </a:cubicBezTo>
                  <a:cubicBezTo>
                    <a:pt x="3763" y="5446"/>
                    <a:pt x="4251" y="5184"/>
                    <a:pt x="4644" y="4815"/>
                  </a:cubicBezTo>
                  <a:cubicBezTo>
                    <a:pt x="5215" y="4279"/>
                    <a:pt x="5382" y="3481"/>
                    <a:pt x="5406" y="2731"/>
                  </a:cubicBezTo>
                  <a:cubicBezTo>
                    <a:pt x="5382" y="2041"/>
                    <a:pt x="5096" y="1302"/>
                    <a:pt x="4620" y="791"/>
                  </a:cubicBezTo>
                  <a:cubicBezTo>
                    <a:pt x="4184" y="253"/>
                    <a:pt x="3539" y="0"/>
                    <a:pt x="2882" y="0"/>
                  </a:cubicBezTo>
                  <a:close/>
                </a:path>
              </a:pathLst>
            </a:custGeom>
            <a:solidFill>
              <a:srgbClr val="FF94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26"/>
            <p:cNvSpPr/>
            <p:nvPr/>
          </p:nvSpPr>
          <p:spPr>
            <a:xfrm>
              <a:off x="2156200" y="2201900"/>
              <a:ext cx="85750" cy="69725"/>
            </a:xfrm>
            <a:custGeom>
              <a:avLst/>
              <a:gdLst/>
              <a:ahLst/>
              <a:cxnLst/>
              <a:rect l="l" t="t" r="r" b="b"/>
              <a:pathLst>
                <a:path w="3430" h="2789" extrusionOk="0">
                  <a:moveTo>
                    <a:pt x="2364" y="0"/>
                  </a:moveTo>
                  <a:cubicBezTo>
                    <a:pt x="2082" y="0"/>
                    <a:pt x="1788" y="63"/>
                    <a:pt x="1549" y="131"/>
                  </a:cubicBezTo>
                  <a:cubicBezTo>
                    <a:pt x="787" y="393"/>
                    <a:pt x="1" y="1107"/>
                    <a:pt x="191" y="1988"/>
                  </a:cubicBezTo>
                  <a:cubicBezTo>
                    <a:pt x="275" y="2357"/>
                    <a:pt x="620" y="2584"/>
                    <a:pt x="953" y="2691"/>
                  </a:cubicBezTo>
                  <a:cubicBezTo>
                    <a:pt x="1209" y="2758"/>
                    <a:pt x="1361" y="2788"/>
                    <a:pt x="1512" y="2788"/>
                  </a:cubicBezTo>
                  <a:cubicBezTo>
                    <a:pt x="1682" y="2788"/>
                    <a:pt x="1851" y="2749"/>
                    <a:pt x="2168" y="2679"/>
                  </a:cubicBezTo>
                  <a:cubicBezTo>
                    <a:pt x="2775" y="2536"/>
                    <a:pt x="3370" y="2203"/>
                    <a:pt x="3394" y="1524"/>
                  </a:cubicBezTo>
                  <a:cubicBezTo>
                    <a:pt x="3430" y="1298"/>
                    <a:pt x="3406" y="1107"/>
                    <a:pt x="3347" y="929"/>
                  </a:cubicBezTo>
                  <a:cubicBezTo>
                    <a:pt x="3358" y="762"/>
                    <a:pt x="3335" y="595"/>
                    <a:pt x="3263" y="441"/>
                  </a:cubicBezTo>
                  <a:cubicBezTo>
                    <a:pt x="3075" y="105"/>
                    <a:pt x="2729" y="0"/>
                    <a:pt x="2364" y="0"/>
                  </a:cubicBezTo>
                  <a:close/>
                </a:path>
              </a:pathLst>
            </a:custGeom>
            <a:solidFill>
              <a:srgbClr val="FF94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26"/>
            <p:cNvSpPr/>
            <p:nvPr/>
          </p:nvSpPr>
          <p:spPr>
            <a:xfrm>
              <a:off x="1917300" y="2097525"/>
              <a:ext cx="75825" cy="57150"/>
            </a:xfrm>
            <a:custGeom>
              <a:avLst/>
              <a:gdLst/>
              <a:ahLst/>
              <a:cxnLst/>
              <a:rect l="l" t="t" r="r" b="b"/>
              <a:pathLst>
                <a:path w="3033" h="2286" extrusionOk="0">
                  <a:moveTo>
                    <a:pt x="2139" y="1"/>
                  </a:moveTo>
                  <a:cubicBezTo>
                    <a:pt x="1884" y="1"/>
                    <a:pt x="1620" y="101"/>
                    <a:pt x="1484" y="317"/>
                  </a:cubicBezTo>
                  <a:cubicBezTo>
                    <a:pt x="1461" y="365"/>
                    <a:pt x="1437" y="413"/>
                    <a:pt x="1425" y="472"/>
                  </a:cubicBezTo>
                  <a:cubicBezTo>
                    <a:pt x="972" y="687"/>
                    <a:pt x="532" y="960"/>
                    <a:pt x="294" y="1413"/>
                  </a:cubicBezTo>
                  <a:cubicBezTo>
                    <a:pt x="1" y="1999"/>
                    <a:pt x="463" y="2285"/>
                    <a:pt x="850" y="2285"/>
                  </a:cubicBezTo>
                  <a:cubicBezTo>
                    <a:pt x="918" y="2285"/>
                    <a:pt x="985" y="2276"/>
                    <a:pt x="1044" y="2258"/>
                  </a:cubicBezTo>
                  <a:cubicBezTo>
                    <a:pt x="1687" y="2056"/>
                    <a:pt x="2246" y="1627"/>
                    <a:pt x="2675" y="1103"/>
                  </a:cubicBezTo>
                  <a:cubicBezTo>
                    <a:pt x="2842" y="913"/>
                    <a:pt x="3032" y="258"/>
                    <a:pt x="2377" y="32"/>
                  </a:cubicBezTo>
                  <a:cubicBezTo>
                    <a:pt x="2302" y="11"/>
                    <a:pt x="2221" y="1"/>
                    <a:pt x="2139" y="1"/>
                  </a:cubicBezTo>
                  <a:close/>
                </a:path>
              </a:pathLst>
            </a:custGeom>
            <a:solidFill>
              <a:srgbClr val="A45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26"/>
            <p:cNvSpPr/>
            <p:nvPr/>
          </p:nvSpPr>
          <p:spPr>
            <a:xfrm>
              <a:off x="1694550" y="1779825"/>
              <a:ext cx="575" cy="1175"/>
            </a:xfrm>
            <a:custGeom>
              <a:avLst/>
              <a:gdLst/>
              <a:ahLst/>
              <a:cxnLst/>
              <a:rect l="l" t="t" r="r" b="b"/>
              <a:pathLst>
                <a:path w="23" h="47" extrusionOk="0">
                  <a:moveTo>
                    <a:pt x="0" y="0"/>
                  </a:moveTo>
                  <a:cubicBezTo>
                    <a:pt x="0" y="4"/>
                    <a:pt x="2" y="7"/>
                    <a:pt x="4" y="9"/>
                  </a:cubicBezTo>
                  <a:lnTo>
                    <a:pt x="4" y="9"/>
                  </a:lnTo>
                  <a:cubicBezTo>
                    <a:pt x="2" y="6"/>
                    <a:pt x="1" y="3"/>
                    <a:pt x="0" y="0"/>
                  </a:cubicBezTo>
                  <a:close/>
                  <a:moveTo>
                    <a:pt x="4" y="9"/>
                  </a:moveTo>
                  <a:cubicBezTo>
                    <a:pt x="11" y="29"/>
                    <a:pt x="21" y="47"/>
                    <a:pt x="22" y="47"/>
                  </a:cubicBezTo>
                  <a:cubicBezTo>
                    <a:pt x="23" y="47"/>
                    <a:pt x="20" y="40"/>
                    <a:pt x="12" y="24"/>
                  </a:cubicBezTo>
                  <a:cubicBezTo>
                    <a:pt x="12" y="16"/>
                    <a:pt x="7" y="13"/>
                    <a:pt x="4" y="9"/>
                  </a:cubicBezTo>
                  <a:close/>
                </a:path>
              </a:pathLst>
            </a:custGeom>
            <a:solidFill>
              <a:srgbClr val="A45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26"/>
            <p:cNvSpPr/>
            <p:nvPr/>
          </p:nvSpPr>
          <p:spPr>
            <a:xfrm>
              <a:off x="1694250" y="1779225"/>
              <a:ext cx="325" cy="625"/>
            </a:xfrm>
            <a:custGeom>
              <a:avLst/>
              <a:gdLst/>
              <a:ahLst/>
              <a:cxnLst/>
              <a:rect l="l" t="t" r="r" b="b"/>
              <a:pathLst>
                <a:path w="13" h="25" extrusionOk="0">
                  <a:moveTo>
                    <a:pt x="0" y="0"/>
                  </a:moveTo>
                  <a:cubicBezTo>
                    <a:pt x="0" y="0"/>
                    <a:pt x="12" y="12"/>
                    <a:pt x="12" y="24"/>
                  </a:cubicBezTo>
                  <a:cubicBezTo>
                    <a:pt x="12" y="24"/>
                    <a:pt x="12" y="12"/>
                    <a:pt x="12" y="12"/>
                  </a:cubicBezTo>
                  <a:cubicBezTo>
                    <a:pt x="12" y="0"/>
                    <a:pt x="0" y="0"/>
                    <a:pt x="0" y="0"/>
                  </a:cubicBezTo>
                  <a:close/>
                </a:path>
              </a:pathLst>
            </a:custGeom>
            <a:solidFill>
              <a:srgbClr val="A45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26"/>
            <p:cNvSpPr/>
            <p:nvPr/>
          </p:nvSpPr>
          <p:spPr>
            <a:xfrm>
              <a:off x="1646925" y="1772575"/>
              <a:ext cx="62225" cy="80875"/>
            </a:xfrm>
            <a:custGeom>
              <a:avLst/>
              <a:gdLst/>
              <a:ahLst/>
              <a:cxnLst/>
              <a:rect l="l" t="t" r="r" b="b"/>
              <a:pathLst>
                <a:path w="2489" h="3235" extrusionOk="0">
                  <a:moveTo>
                    <a:pt x="1558" y="0"/>
                  </a:moveTo>
                  <a:cubicBezTo>
                    <a:pt x="1324" y="0"/>
                    <a:pt x="1120" y="293"/>
                    <a:pt x="1262" y="516"/>
                  </a:cubicBezTo>
                  <a:lnTo>
                    <a:pt x="1262" y="528"/>
                  </a:lnTo>
                  <a:cubicBezTo>
                    <a:pt x="1274" y="540"/>
                    <a:pt x="1274" y="552"/>
                    <a:pt x="1286" y="576"/>
                  </a:cubicBezTo>
                  <a:cubicBezTo>
                    <a:pt x="1322" y="623"/>
                    <a:pt x="1358" y="671"/>
                    <a:pt x="1393" y="731"/>
                  </a:cubicBezTo>
                  <a:cubicBezTo>
                    <a:pt x="1489" y="1088"/>
                    <a:pt x="1596" y="1445"/>
                    <a:pt x="1739" y="1790"/>
                  </a:cubicBezTo>
                  <a:cubicBezTo>
                    <a:pt x="1786" y="1897"/>
                    <a:pt x="1822" y="2028"/>
                    <a:pt x="1893" y="2124"/>
                  </a:cubicBezTo>
                  <a:cubicBezTo>
                    <a:pt x="1774" y="2124"/>
                    <a:pt x="1643" y="2159"/>
                    <a:pt x="1524" y="2207"/>
                  </a:cubicBezTo>
                  <a:cubicBezTo>
                    <a:pt x="1381" y="2171"/>
                    <a:pt x="1239" y="2159"/>
                    <a:pt x="1108" y="2147"/>
                  </a:cubicBezTo>
                  <a:lnTo>
                    <a:pt x="1108" y="2147"/>
                  </a:lnTo>
                  <a:cubicBezTo>
                    <a:pt x="1142" y="2151"/>
                    <a:pt x="1155" y="2152"/>
                    <a:pt x="1153" y="2152"/>
                  </a:cubicBezTo>
                  <a:cubicBezTo>
                    <a:pt x="1146" y="2152"/>
                    <a:pt x="901" y="2131"/>
                    <a:pt x="718" y="2131"/>
                  </a:cubicBezTo>
                  <a:cubicBezTo>
                    <a:pt x="637" y="2131"/>
                    <a:pt x="567" y="2135"/>
                    <a:pt x="536" y="2147"/>
                  </a:cubicBezTo>
                  <a:cubicBezTo>
                    <a:pt x="203" y="2219"/>
                    <a:pt x="0" y="2624"/>
                    <a:pt x="191" y="2921"/>
                  </a:cubicBezTo>
                  <a:cubicBezTo>
                    <a:pt x="339" y="3144"/>
                    <a:pt x="611" y="3235"/>
                    <a:pt x="871" y="3235"/>
                  </a:cubicBezTo>
                  <a:cubicBezTo>
                    <a:pt x="903" y="3235"/>
                    <a:pt x="934" y="3233"/>
                    <a:pt x="965" y="3231"/>
                  </a:cubicBezTo>
                  <a:cubicBezTo>
                    <a:pt x="1262" y="3219"/>
                    <a:pt x="1560" y="3148"/>
                    <a:pt x="1858" y="3064"/>
                  </a:cubicBezTo>
                  <a:cubicBezTo>
                    <a:pt x="1893" y="3064"/>
                    <a:pt x="1965" y="3028"/>
                    <a:pt x="2024" y="3017"/>
                  </a:cubicBezTo>
                  <a:cubicBezTo>
                    <a:pt x="2072" y="3005"/>
                    <a:pt x="2120" y="2993"/>
                    <a:pt x="2155" y="2969"/>
                  </a:cubicBezTo>
                  <a:cubicBezTo>
                    <a:pt x="2251" y="2921"/>
                    <a:pt x="2310" y="2826"/>
                    <a:pt x="2322" y="2731"/>
                  </a:cubicBezTo>
                  <a:cubicBezTo>
                    <a:pt x="2382" y="2564"/>
                    <a:pt x="2334" y="2362"/>
                    <a:pt x="2203" y="2243"/>
                  </a:cubicBezTo>
                  <a:cubicBezTo>
                    <a:pt x="2417" y="2207"/>
                    <a:pt x="2489" y="1945"/>
                    <a:pt x="2417" y="1743"/>
                  </a:cubicBezTo>
                  <a:cubicBezTo>
                    <a:pt x="2322" y="1350"/>
                    <a:pt x="2155" y="969"/>
                    <a:pt x="2024" y="588"/>
                  </a:cubicBezTo>
                  <a:cubicBezTo>
                    <a:pt x="1989" y="481"/>
                    <a:pt x="1953" y="385"/>
                    <a:pt x="1905" y="278"/>
                  </a:cubicBezTo>
                  <a:cubicBezTo>
                    <a:pt x="1858" y="171"/>
                    <a:pt x="1786" y="76"/>
                    <a:pt x="1679" y="28"/>
                  </a:cubicBezTo>
                  <a:cubicBezTo>
                    <a:pt x="1639" y="9"/>
                    <a:pt x="1598" y="0"/>
                    <a:pt x="1558" y="0"/>
                  </a:cubicBezTo>
                  <a:close/>
                </a:path>
              </a:pathLst>
            </a:custGeom>
            <a:solidFill>
              <a:srgbClr val="A45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26"/>
            <p:cNvSpPr/>
            <p:nvPr/>
          </p:nvSpPr>
          <p:spPr>
            <a:xfrm>
              <a:off x="1617450" y="1875950"/>
              <a:ext cx="103825" cy="479150"/>
            </a:xfrm>
            <a:custGeom>
              <a:avLst/>
              <a:gdLst/>
              <a:ahLst/>
              <a:cxnLst/>
              <a:rect l="l" t="t" r="r" b="b"/>
              <a:pathLst>
                <a:path w="4153" h="19166" extrusionOk="0">
                  <a:moveTo>
                    <a:pt x="4006" y="0"/>
                  </a:moveTo>
                  <a:cubicBezTo>
                    <a:pt x="3974" y="0"/>
                    <a:pt x="3943" y="11"/>
                    <a:pt x="3918" y="36"/>
                  </a:cubicBezTo>
                  <a:cubicBezTo>
                    <a:pt x="2668" y="1203"/>
                    <a:pt x="1632" y="2608"/>
                    <a:pt x="1120" y="4239"/>
                  </a:cubicBezTo>
                  <a:cubicBezTo>
                    <a:pt x="870" y="4978"/>
                    <a:pt x="608" y="5704"/>
                    <a:pt x="441" y="6466"/>
                  </a:cubicBezTo>
                  <a:cubicBezTo>
                    <a:pt x="263" y="7335"/>
                    <a:pt x="203" y="8228"/>
                    <a:pt x="120" y="9109"/>
                  </a:cubicBezTo>
                  <a:cubicBezTo>
                    <a:pt x="24" y="10407"/>
                    <a:pt x="1" y="11716"/>
                    <a:pt x="239" y="13002"/>
                  </a:cubicBezTo>
                  <a:cubicBezTo>
                    <a:pt x="441" y="14205"/>
                    <a:pt x="834" y="15360"/>
                    <a:pt x="1215" y="16503"/>
                  </a:cubicBezTo>
                  <a:cubicBezTo>
                    <a:pt x="1477" y="17372"/>
                    <a:pt x="1953" y="18146"/>
                    <a:pt x="2406" y="18908"/>
                  </a:cubicBezTo>
                  <a:cubicBezTo>
                    <a:pt x="2465" y="19007"/>
                    <a:pt x="2525" y="19166"/>
                    <a:pt x="2634" y="19166"/>
                  </a:cubicBezTo>
                  <a:cubicBezTo>
                    <a:pt x="2655" y="19166"/>
                    <a:pt x="2678" y="19160"/>
                    <a:pt x="2703" y="19146"/>
                  </a:cubicBezTo>
                  <a:cubicBezTo>
                    <a:pt x="2834" y="19063"/>
                    <a:pt x="2763" y="18944"/>
                    <a:pt x="2703" y="18836"/>
                  </a:cubicBezTo>
                  <a:cubicBezTo>
                    <a:pt x="2620" y="18634"/>
                    <a:pt x="2489" y="18455"/>
                    <a:pt x="2382" y="18253"/>
                  </a:cubicBezTo>
                  <a:cubicBezTo>
                    <a:pt x="1989" y="17574"/>
                    <a:pt x="1739" y="17039"/>
                    <a:pt x="1525" y="16324"/>
                  </a:cubicBezTo>
                  <a:cubicBezTo>
                    <a:pt x="798" y="14133"/>
                    <a:pt x="298" y="12097"/>
                    <a:pt x="477" y="9835"/>
                  </a:cubicBezTo>
                  <a:cubicBezTo>
                    <a:pt x="536" y="8597"/>
                    <a:pt x="608" y="7490"/>
                    <a:pt x="846" y="6382"/>
                  </a:cubicBezTo>
                  <a:cubicBezTo>
                    <a:pt x="1167" y="5168"/>
                    <a:pt x="1536" y="3906"/>
                    <a:pt x="2037" y="2870"/>
                  </a:cubicBezTo>
                  <a:cubicBezTo>
                    <a:pt x="2441" y="2156"/>
                    <a:pt x="2834" y="1596"/>
                    <a:pt x="3346" y="1013"/>
                  </a:cubicBezTo>
                  <a:cubicBezTo>
                    <a:pt x="3596" y="751"/>
                    <a:pt x="3846" y="489"/>
                    <a:pt x="4108" y="239"/>
                  </a:cubicBezTo>
                  <a:cubicBezTo>
                    <a:pt x="4132" y="215"/>
                    <a:pt x="4144" y="179"/>
                    <a:pt x="4144" y="144"/>
                  </a:cubicBezTo>
                  <a:cubicBezTo>
                    <a:pt x="4152" y="60"/>
                    <a:pt x="4079" y="0"/>
                    <a:pt x="4006"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26"/>
            <p:cNvSpPr/>
            <p:nvPr/>
          </p:nvSpPr>
          <p:spPr>
            <a:xfrm>
              <a:off x="1642150" y="2374225"/>
              <a:ext cx="172975" cy="190525"/>
            </a:xfrm>
            <a:custGeom>
              <a:avLst/>
              <a:gdLst/>
              <a:ahLst/>
              <a:cxnLst/>
              <a:rect l="l" t="t" r="r" b="b"/>
              <a:pathLst>
                <a:path w="6919" h="7621" extrusionOk="0">
                  <a:moveTo>
                    <a:pt x="3240" y="0"/>
                  </a:moveTo>
                  <a:cubicBezTo>
                    <a:pt x="3236" y="0"/>
                    <a:pt x="3232" y="0"/>
                    <a:pt x="3227" y="1"/>
                  </a:cubicBezTo>
                  <a:cubicBezTo>
                    <a:pt x="1430" y="25"/>
                    <a:pt x="799" y="810"/>
                    <a:pt x="203" y="2418"/>
                  </a:cubicBezTo>
                  <a:cubicBezTo>
                    <a:pt x="13" y="3037"/>
                    <a:pt x="1" y="3346"/>
                    <a:pt x="37" y="4168"/>
                  </a:cubicBezTo>
                  <a:cubicBezTo>
                    <a:pt x="132" y="4728"/>
                    <a:pt x="334" y="5263"/>
                    <a:pt x="644" y="5728"/>
                  </a:cubicBezTo>
                  <a:cubicBezTo>
                    <a:pt x="858" y="6049"/>
                    <a:pt x="1108" y="6359"/>
                    <a:pt x="1406" y="6597"/>
                  </a:cubicBezTo>
                  <a:cubicBezTo>
                    <a:pt x="1775" y="6883"/>
                    <a:pt x="2192" y="7061"/>
                    <a:pt x="2608" y="7252"/>
                  </a:cubicBezTo>
                  <a:cubicBezTo>
                    <a:pt x="3110" y="7472"/>
                    <a:pt x="3663" y="7620"/>
                    <a:pt x="4211" y="7620"/>
                  </a:cubicBezTo>
                  <a:cubicBezTo>
                    <a:pt x="4405" y="7620"/>
                    <a:pt x="4598" y="7602"/>
                    <a:pt x="4787" y="7561"/>
                  </a:cubicBezTo>
                  <a:cubicBezTo>
                    <a:pt x="5287" y="7383"/>
                    <a:pt x="5585" y="7275"/>
                    <a:pt x="5978" y="6978"/>
                  </a:cubicBezTo>
                  <a:cubicBezTo>
                    <a:pt x="6514" y="6573"/>
                    <a:pt x="6918" y="5835"/>
                    <a:pt x="6883" y="5620"/>
                  </a:cubicBezTo>
                  <a:cubicBezTo>
                    <a:pt x="6875" y="5511"/>
                    <a:pt x="6774" y="5442"/>
                    <a:pt x="6672" y="5442"/>
                  </a:cubicBezTo>
                  <a:cubicBezTo>
                    <a:pt x="6619" y="5442"/>
                    <a:pt x="6566" y="5461"/>
                    <a:pt x="6525" y="5501"/>
                  </a:cubicBezTo>
                  <a:cubicBezTo>
                    <a:pt x="6514" y="5513"/>
                    <a:pt x="6502" y="5537"/>
                    <a:pt x="6490" y="5549"/>
                  </a:cubicBezTo>
                  <a:cubicBezTo>
                    <a:pt x="6490" y="5549"/>
                    <a:pt x="6490" y="5549"/>
                    <a:pt x="6490" y="5561"/>
                  </a:cubicBezTo>
                  <a:cubicBezTo>
                    <a:pt x="6359" y="5763"/>
                    <a:pt x="6156" y="6156"/>
                    <a:pt x="5954" y="6347"/>
                  </a:cubicBezTo>
                  <a:cubicBezTo>
                    <a:pt x="5573" y="6716"/>
                    <a:pt x="5490" y="6752"/>
                    <a:pt x="5025" y="6954"/>
                  </a:cubicBezTo>
                  <a:cubicBezTo>
                    <a:pt x="4978" y="7002"/>
                    <a:pt x="4954" y="6978"/>
                    <a:pt x="4787" y="7049"/>
                  </a:cubicBezTo>
                  <a:cubicBezTo>
                    <a:pt x="4680" y="7085"/>
                    <a:pt x="4573" y="7109"/>
                    <a:pt x="4478" y="7133"/>
                  </a:cubicBezTo>
                  <a:lnTo>
                    <a:pt x="4466" y="7133"/>
                  </a:lnTo>
                  <a:cubicBezTo>
                    <a:pt x="4407" y="7135"/>
                    <a:pt x="4352" y="7136"/>
                    <a:pt x="4302" y="7136"/>
                  </a:cubicBezTo>
                  <a:cubicBezTo>
                    <a:pt x="4068" y="7136"/>
                    <a:pt x="3918" y="7114"/>
                    <a:pt x="3751" y="7085"/>
                  </a:cubicBezTo>
                  <a:cubicBezTo>
                    <a:pt x="3156" y="7002"/>
                    <a:pt x="2882" y="6847"/>
                    <a:pt x="2418" y="6633"/>
                  </a:cubicBezTo>
                  <a:cubicBezTo>
                    <a:pt x="1584" y="6240"/>
                    <a:pt x="1227" y="5847"/>
                    <a:pt x="799" y="5037"/>
                  </a:cubicBezTo>
                  <a:cubicBezTo>
                    <a:pt x="751" y="4978"/>
                    <a:pt x="525" y="4216"/>
                    <a:pt x="525" y="4168"/>
                  </a:cubicBezTo>
                  <a:cubicBezTo>
                    <a:pt x="453" y="3394"/>
                    <a:pt x="560" y="2763"/>
                    <a:pt x="751" y="2311"/>
                  </a:cubicBezTo>
                  <a:cubicBezTo>
                    <a:pt x="1025" y="1727"/>
                    <a:pt x="1191" y="1310"/>
                    <a:pt x="1596" y="953"/>
                  </a:cubicBezTo>
                  <a:cubicBezTo>
                    <a:pt x="1629" y="927"/>
                    <a:pt x="1639" y="919"/>
                    <a:pt x="1639" y="919"/>
                  </a:cubicBezTo>
                  <a:lnTo>
                    <a:pt x="1639" y="919"/>
                  </a:lnTo>
                  <a:cubicBezTo>
                    <a:pt x="1639" y="919"/>
                    <a:pt x="1607" y="945"/>
                    <a:pt x="1608" y="945"/>
                  </a:cubicBezTo>
                  <a:cubicBezTo>
                    <a:pt x="1608" y="945"/>
                    <a:pt x="1617" y="938"/>
                    <a:pt x="1644" y="918"/>
                  </a:cubicBezTo>
                  <a:cubicBezTo>
                    <a:pt x="1787" y="810"/>
                    <a:pt x="1930" y="703"/>
                    <a:pt x="2096" y="632"/>
                  </a:cubicBezTo>
                  <a:cubicBezTo>
                    <a:pt x="2287" y="560"/>
                    <a:pt x="2501" y="525"/>
                    <a:pt x="2715" y="489"/>
                  </a:cubicBezTo>
                  <a:cubicBezTo>
                    <a:pt x="2954" y="441"/>
                    <a:pt x="2942" y="441"/>
                    <a:pt x="3227" y="429"/>
                  </a:cubicBezTo>
                  <a:cubicBezTo>
                    <a:pt x="3287" y="429"/>
                    <a:pt x="3346" y="406"/>
                    <a:pt x="3382" y="358"/>
                  </a:cubicBezTo>
                  <a:cubicBezTo>
                    <a:pt x="3510" y="242"/>
                    <a:pt x="3422" y="0"/>
                    <a:pt x="3240"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26"/>
            <p:cNvSpPr/>
            <p:nvPr/>
          </p:nvSpPr>
          <p:spPr>
            <a:xfrm>
              <a:off x="1691575" y="2422825"/>
              <a:ext cx="57175" cy="38150"/>
            </a:xfrm>
            <a:custGeom>
              <a:avLst/>
              <a:gdLst/>
              <a:ahLst/>
              <a:cxnLst/>
              <a:rect l="l" t="t" r="r" b="b"/>
              <a:pathLst>
                <a:path w="2287" h="1526" extrusionOk="0">
                  <a:moveTo>
                    <a:pt x="1502" y="0"/>
                  </a:moveTo>
                  <a:cubicBezTo>
                    <a:pt x="1363" y="0"/>
                    <a:pt x="1226" y="23"/>
                    <a:pt x="1096" y="81"/>
                  </a:cubicBezTo>
                  <a:cubicBezTo>
                    <a:pt x="524" y="247"/>
                    <a:pt x="0" y="950"/>
                    <a:pt x="36" y="1367"/>
                  </a:cubicBezTo>
                  <a:cubicBezTo>
                    <a:pt x="44" y="1462"/>
                    <a:pt x="136" y="1525"/>
                    <a:pt x="226" y="1525"/>
                  </a:cubicBezTo>
                  <a:cubicBezTo>
                    <a:pt x="270" y="1525"/>
                    <a:pt x="314" y="1510"/>
                    <a:pt x="346" y="1474"/>
                  </a:cubicBezTo>
                  <a:cubicBezTo>
                    <a:pt x="429" y="1390"/>
                    <a:pt x="417" y="1271"/>
                    <a:pt x="465" y="1212"/>
                  </a:cubicBezTo>
                  <a:cubicBezTo>
                    <a:pt x="727" y="676"/>
                    <a:pt x="1096" y="390"/>
                    <a:pt x="1548" y="378"/>
                  </a:cubicBezTo>
                  <a:cubicBezTo>
                    <a:pt x="1703" y="378"/>
                    <a:pt x="1774" y="402"/>
                    <a:pt x="2012" y="450"/>
                  </a:cubicBezTo>
                  <a:cubicBezTo>
                    <a:pt x="2031" y="459"/>
                    <a:pt x="2049" y="463"/>
                    <a:pt x="2067" y="463"/>
                  </a:cubicBezTo>
                  <a:cubicBezTo>
                    <a:pt x="2096" y="463"/>
                    <a:pt x="2126" y="453"/>
                    <a:pt x="2155" y="438"/>
                  </a:cubicBezTo>
                  <a:cubicBezTo>
                    <a:pt x="2286" y="367"/>
                    <a:pt x="2262" y="140"/>
                    <a:pt x="2108" y="105"/>
                  </a:cubicBezTo>
                  <a:cubicBezTo>
                    <a:pt x="1910" y="48"/>
                    <a:pt x="1704" y="0"/>
                    <a:pt x="1502"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6"/>
            <p:cNvSpPr/>
            <p:nvPr/>
          </p:nvSpPr>
          <p:spPr>
            <a:xfrm>
              <a:off x="1721550" y="1867100"/>
              <a:ext cx="165000" cy="461600"/>
            </a:xfrm>
            <a:custGeom>
              <a:avLst/>
              <a:gdLst/>
              <a:ahLst/>
              <a:cxnLst/>
              <a:rect l="l" t="t" r="r" b="b"/>
              <a:pathLst>
                <a:path w="6600" h="18464" extrusionOk="0">
                  <a:moveTo>
                    <a:pt x="6314" y="1"/>
                  </a:moveTo>
                  <a:cubicBezTo>
                    <a:pt x="6230" y="1"/>
                    <a:pt x="6144" y="50"/>
                    <a:pt x="6124" y="140"/>
                  </a:cubicBezTo>
                  <a:cubicBezTo>
                    <a:pt x="6159" y="629"/>
                    <a:pt x="6183" y="1402"/>
                    <a:pt x="6159" y="2045"/>
                  </a:cubicBezTo>
                  <a:cubicBezTo>
                    <a:pt x="6147" y="3474"/>
                    <a:pt x="5826" y="4772"/>
                    <a:pt x="5493" y="6248"/>
                  </a:cubicBezTo>
                  <a:cubicBezTo>
                    <a:pt x="5088" y="7427"/>
                    <a:pt x="4659" y="8868"/>
                    <a:pt x="4230" y="9820"/>
                  </a:cubicBezTo>
                  <a:cubicBezTo>
                    <a:pt x="3901" y="10478"/>
                    <a:pt x="3627" y="10916"/>
                    <a:pt x="3402" y="10916"/>
                  </a:cubicBezTo>
                  <a:cubicBezTo>
                    <a:pt x="3350" y="10916"/>
                    <a:pt x="3301" y="10893"/>
                    <a:pt x="3254" y="10844"/>
                  </a:cubicBezTo>
                  <a:cubicBezTo>
                    <a:pt x="3171" y="10785"/>
                    <a:pt x="2968" y="10344"/>
                    <a:pt x="2945" y="10285"/>
                  </a:cubicBezTo>
                  <a:cubicBezTo>
                    <a:pt x="2897" y="10189"/>
                    <a:pt x="2885" y="10070"/>
                    <a:pt x="2790" y="10023"/>
                  </a:cubicBezTo>
                  <a:cubicBezTo>
                    <a:pt x="2758" y="9999"/>
                    <a:pt x="2721" y="9988"/>
                    <a:pt x="2684" y="9988"/>
                  </a:cubicBezTo>
                  <a:cubicBezTo>
                    <a:pt x="2609" y="9988"/>
                    <a:pt x="2532" y="10031"/>
                    <a:pt x="2492" y="10094"/>
                  </a:cubicBezTo>
                  <a:cubicBezTo>
                    <a:pt x="2480" y="10130"/>
                    <a:pt x="2468" y="10165"/>
                    <a:pt x="2468" y="10201"/>
                  </a:cubicBezTo>
                  <a:cubicBezTo>
                    <a:pt x="2468" y="10213"/>
                    <a:pt x="2468" y="10213"/>
                    <a:pt x="2468" y="10213"/>
                  </a:cubicBezTo>
                  <a:cubicBezTo>
                    <a:pt x="2468" y="10273"/>
                    <a:pt x="2480" y="10332"/>
                    <a:pt x="2480" y="10392"/>
                  </a:cubicBezTo>
                  <a:cubicBezTo>
                    <a:pt x="2480" y="10630"/>
                    <a:pt x="2456" y="10868"/>
                    <a:pt x="2433" y="11106"/>
                  </a:cubicBezTo>
                  <a:cubicBezTo>
                    <a:pt x="2302" y="12916"/>
                    <a:pt x="1742" y="15023"/>
                    <a:pt x="873" y="16690"/>
                  </a:cubicBezTo>
                  <a:cubicBezTo>
                    <a:pt x="611" y="17226"/>
                    <a:pt x="278" y="17738"/>
                    <a:pt x="16" y="18262"/>
                  </a:cubicBezTo>
                  <a:cubicBezTo>
                    <a:pt x="0" y="18378"/>
                    <a:pt x="106" y="18464"/>
                    <a:pt x="207" y="18464"/>
                  </a:cubicBezTo>
                  <a:cubicBezTo>
                    <a:pt x="262" y="18464"/>
                    <a:pt x="316" y="18439"/>
                    <a:pt x="349" y="18381"/>
                  </a:cubicBezTo>
                  <a:cubicBezTo>
                    <a:pt x="1730" y="16154"/>
                    <a:pt x="2647" y="13642"/>
                    <a:pt x="2849" y="11035"/>
                  </a:cubicBezTo>
                  <a:cubicBezTo>
                    <a:pt x="2897" y="11094"/>
                    <a:pt x="2945" y="11154"/>
                    <a:pt x="3004" y="11201"/>
                  </a:cubicBezTo>
                  <a:cubicBezTo>
                    <a:pt x="3122" y="11301"/>
                    <a:pt x="3254" y="11344"/>
                    <a:pt x="3388" y="11344"/>
                  </a:cubicBezTo>
                  <a:cubicBezTo>
                    <a:pt x="3683" y="11344"/>
                    <a:pt x="3983" y="11134"/>
                    <a:pt x="4147" y="10880"/>
                  </a:cubicBezTo>
                  <a:cubicBezTo>
                    <a:pt x="4790" y="9963"/>
                    <a:pt x="5100" y="8856"/>
                    <a:pt x="5457" y="7796"/>
                  </a:cubicBezTo>
                  <a:cubicBezTo>
                    <a:pt x="5885" y="6617"/>
                    <a:pt x="6183" y="5391"/>
                    <a:pt x="6374" y="4153"/>
                  </a:cubicBezTo>
                  <a:cubicBezTo>
                    <a:pt x="6600" y="3034"/>
                    <a:pt x="6600" y="1903"/>
                    <a:pt x="6564" y="771"/>
                  </a:cubicBezTo>
                  <a:cubicBezTo>
                    <a:pt x="6540" y="545"/>
                    <a:pt x="6576" y="283"/>
                    <a:pt x="6469" y="81"/>
                  </a:cubicBezTo>
                  <a:cubicBezTo>
                    <a:pt x="6434" y="26"/>
                    <a:pt x="6374" y="1"/>
                    <a:pt x="6314"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26"/>
            <p:cNvSpPr/>
            <p:nvPr/>
          </p:nvSpPr>
          <p:spPr>
            <a:xfrm>
              <a:off x="1741575" y="1634225"/>
              <a:ext cx="832550" cy="315900"/>
            </a:xfrm>
            <a:custGeom>
              <a:avLst/>
              <a:gdLst/>
              <a:ahLst/>
              <a:cxnLst/>
              <a:rect l="l" t="t" r="r" b="b"/>
              <a:pathLst>
                <a:path w="33302" h="12636" extrusionOk="0">
                  <a:moveTo>
                    <a:pt x="14672" y="1"/>
                  </a:moveTo>
                  <a:cubicBezTo>
                    <a:pt x="13978" y="1"/>
                    <a:pt x="13284" y="38"/>
                    <a:pt x="12597" y="109"/>
                  </a:cubicBezTo>
                  <a:cubicBezTo>
                    <a:pt x="10978" y="323"/>
                    <a:pt x="9418" y="859"/>
                    <a:pt x="7882" y="1419"/>
                  </a:cubicBezTo>
                  <a:cubicBezTo>
                    <a:pt x="6870" y="1847"/>
                    <a:pt x="5918" y="2419"/>
                    <a:pt x="4977" y="2978"/>
                  </a:cubicBezTo>
                  <a:cubicBezTo>
                    <a:pt x="4096" y="3478"/>
                    <a:pt x="3191" y="3967"/>
                    <a:pt x="2441" y="4669"/>
                  </a:cubicBezTo>
                  <a:cubicBezTo>
                    <a:pt x="1798" y="5205"/>
                    <a:pt x="1310" y="5895"/>
                    <a:pt x="810" y="6574"/>
                  </a:cubicBezTo>
                  <a:cubicBezTo>
                    <a:pt x="536" y="6991"/>
                    <a:pt x="274" y="7419"/>
                    <a:pt x="36" y="7860"/>
                  </a:cubicBezTo>
                  <a:cubicBezTo>
                    <a:pt x="12" y="7896"/>
                    <a:pt x="0" y="7955"/>
                    <a:pt x="12" y="7991"/>
                  </a:cubicBezTo>
                  <a:cubicBezTo>
                    <a:pt x="33" y="8073"/>
                    <a:pt x="112" y="8120"/>
                    <a:pt x="190" y="8120"/>
                  </a:cubicBezTo>
                  <a:cubicBezTo>
                    <a:pt x="247" y="8120"/>
                    <a:pt x="303" y="8094"/>
                    <a:pt x="334" y="8039"/>
                  </a:cubicBezTo>
                  <a:cubicBezTo>
                    <a:pt x="1013" y="6848"/>
                    <a:pt x="1667" y="5860"/>
                    <a:pt x="2691" y="4943"/>
                  </a:cubicBezTo>
                  <a:cubicBezTo>
                    <a:pt x="3334" y="4348"/>
                    <a:pt x="4287" y="3824"/>
                    <a:pt x="5168" y="3336"/>
                  </a:cubicBezTo>
                  <a:cubicBezTo>
                    <a:pt x="6144" y="2776"/>
                    <a:pt x="7323" y="2085"/>
                    <a:pt x="8204" y="1764"/>
                  </a:cubicBezTo>
                  <a:cubicBezTo>
                    <a:pt x="9561" y="1312"/>
                    <a:pt x="10930" y="847"/>
                    <a:pt x="12347" y="633"/>
                  </a:cubicBezTo>
                  <a:cubicBezTo>
                    <a:pt x="13080" y="531"/>
                    <a:pt x="13846" y="480"/>
                    <a:pt x="14627" y="480"/>
                  </a:cubicBezTo>
                  <a:cubicBezTo>
                    <a:pt x="17223" y="480"/>
                    <a:pt x="19984" y="1043"/>
                    <a:pt x="22218" y="2169"/>
                  </a:cubicBezTo>
                  <a:cubicBezTo>
                    <a:pt x="24301" y="3264"/>
                    <a:pt x="25647" y="4491"/>
                    <a:pt x="27397" y="6098"/>
                  </a:cubicBezTo>
                  <a:cubicBezTo>
                    <a:pt x="29278" y="7765"/>
                    <a:pt x="30373" y="9598"/>
                    <a:pt x="31897" y="11325"/>
                  </a:cubicBezTo>
                  <a:cubicBezTo>
                    <a:pt x="32255" y="11753"/>
                    <a:pt x="32433" y="12015"/>
                    <a:pt x="32802" y="12503"/>
                  </a:cubicBezTo>
                  <a:cubicBezTo>
                    <a:pt x="32846" y="12570"/>
                    <a:pt x="32921" y="12636"/>
                    <a:pt x="33007" y="12636"/>
                  </a:cubicBezTo>
                  <a:cubicBezTo>
                    <a:pt x="33014" y="12636"/>
                    <a:pt x="33021" y="12635"/>
                    <a:pt x="33028" y="12634"/>
                  </a:cubicBezTo>
                  <a:cubicBezTo>
                    <a:pt x="33034" y="12635"/>
                    <a:pt x="33039" y="12635"/>
                    <a:pt x="33044" y="12635"/>
                  </a:cubicBezTo>
                  <a:cubicBezTo>
                    <a:pt x="33191" y="12635"/>
                    <a:pt x="33301" y="12474"/>
                    <a:pt x="33267" y="12325"/>
                  </a:cubicBezTo>
                  <a:cubicBezTo>
                    <a:pt x="33147" y="12122"/>
                    <a:pt x="33171" y="12218"/>
                    <a:pt x="33052" y="12027"/>
                  </a:cubicBezTo>
                  <a:cubicBezTo>
                    <a:pt x="32743" y="11610"/>
                    <a:pt x="32421" y="11194"/>
                    <a:pt x="32088" y="10801"/>
                  </a:cubicBezTo>
                  <a:cubicBezTo>
                    <a:pt x="30969" y="9515"/>
                    <a:pt x="30016" y="8098"/>
                    <a:pt x="28730" y="6705"/>
                  </a:cubicBezTo>
                  <a:cubicBezTo>
                    <a:pt x="27730" y="5681"/>
                    <a:pt x="26659" y="4729"/>
                    <a:pt x="25551" y="3824"/>
                  </a:cubicBezTo>
                  <a:cubicBezTo>
                    <a:pt x="24825" y="3252"/>
                    <a:pt x="23956" y="2562"/>
                    <a:pt x="22991" y="2038"/>
                  </a:cubicBezTo>
                  <a:cubicBezTo>
                    <a:pt x="20467" y="636"/>
                    <a:pt x="17562" y="1"/>
                    <a:pt x="14672"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26"/>
            <p:cNvSpPr/>
            <p:nvPr/>
          </p:nvSpPr>
          <p:spPr>
            <a:xfrm>
              <a:off x="1896350" y="1877975"/>
              <a:ext cx="673925" cy="201650"/>
            </a:xfrm>
            <a:custGeom>
              <a:avLst/>
              <a:gdLst/>
              <a:ahLst/>
              <a:cxnLst/>
              <a:rect l="l" t="t" r="r" b="b"/>
              <a:pathLst>
                <a:path w="26957" h="8066" extrusionOk="0">
                  <a:moveTo>
                    <a:pt x="16646" y="2158"/>
                  </a:moveTo>
                  <a:lnTo>
                    <a:pt x="16646" y="2158"/>
                  </a:lnTo>
                  <a:cubicBezTo>
                    <a:pt x="17229" y="2491"/>
                    <a:pt x="17610" y="2825"/>
                    <a:pt x="18122" y="3361"/>
                  </a:cubicBezTo>
                  <a:cubicBezTo>
                    <a:pt x="18432" y="3718"/>
                    <a:pt x="18860" y="4230"/>
                    <a:pt x="19206" y="4766"/>
                  </a:cubicBezTo>
                  <a:cubicBezTo>
                    <a:pt x="19146" y="4718"/>
                    <a:pt x="19086" y="4670"/>
                    <a:pt x="19027" y="4623"/>
                  </a:cubicBezTo>
                  <a:cubicBezTo>
                    <a:pt x="18527" y="4242"/>
                    <a:pt x="18277" y="4051"/>
                    <a:pt x="17848" y="3611"/>
                  </a:cubicBezTo>
                  <a:cubicBezTo>
                    <a:pt x="17384" y="3134"/>
                    <a:pt x="16884" y="2611"/>
                    <a:pt x="16646" y="2158"/>
                  </a:cubicBezTo>
                  <a:close/>
                  <a:moveTo>
                    <a:pt x="9311" y="1479"/>
                  </a:moveTo>
                  <a:lnTo>
                    <a:pt x="9311" y="1479"/>
                  </a:lnTo>
                  <a:cubicBezTo>
                    <a:pt x="9633" y="1515"/>
                    <a:pt x="9883" y="1622"/>
                    <a:pt x="10264" y="1825"/>
                  </a:cubicBezTo>
                  <a:cubicBezTo>
                    <a:pt x="10990" y="2218"/>
                    <a:pt x="11621" y="2956"/>
                    <a:pt x="12121" y="3611"/>
                  </a:cubicBezTo>
                  <a:cubicBezTo>
                    <a:pt x="12621" y="4313"/>
                    <a:pt x="13062" y="5051"/>
                    <a:pt x="13395" y="5861"/>
                  </a:cubicBezTo>
                  <a:cubicBezTo>
                    <a:pt x="13407" y="5897"/>
                    <a:pt x="13431" y="5920"/>
                    <a:pt x="13443" y="5956"/>
                  </a:cubicBezTo>
                  <a:cubicBezTo>
                    <a:pt x="13014" y="5742"/>
                    <a:pt x="12621" y="5492"/>
                    <a:pt x="12288" y="5194"/>
                  </a:cubicBezTo>
                  <a:cubicBezTo>
                    <a:pt x="11419" y="4468"/>
                    <a:pt x="10788" y="3646"/>
                    <a:pt x="10181" y="2849"/>
                  </a:cubicBezTo>
                  <a:cubicBezTo>
                    <a:pt x="9871" y="2456"/>
                    <a:pt x="9692" y="2301"/>
                    <a:pt x="9442" y="1860"/>
                  </a:cubicBezTo>
                  <a:cubicBezTo>
                    <a:pt x="9359" y="1694"/>
                    <a:pt x="9359" y="1682"/>
                    <a:pt x="9311" y="1479"/>
                  </a:cubicBezTo>
                  <a:close/>
                  <a:moveTo>
                    <a:pt x="175" y="1"/>
                  </a:moveTo>
                  <a:cubicBezTo>
                    <a:pt x="168" y="1"/>
                    <a:pt x="162" y="2"/>
                    <a:pt x="156" y="3"/>
                  </a:cubicBezTo>
                  <a:cubicBezTo>
                    <a:pt x="60" y="15"/>
                    <a:pt x="1" y="134"/>
                    <a:pt x="48" y="217"/>
                  </a:cubicBezTo>
                  <a:cubicBezTo>
                    <a:pt x="548" y="1003"/>
                    <a:pt x="1060" y="1789"/>
                    <a:pt x="1620" y="2539"/>
                  </a:cubicBezTo>
                  <a:cubicBezTo>
                    <a:pt x="2418" y="3480"/>
                    <a:pt x="3346" y="4289"/>
                    <a:pt x="4370" y="4968"/>
                  </a:cubicBezTo>
                  <a:cubicBezTo>
                    <a:pt x="6013" y="6170"/>
                    <a:pt x="7811" y="7266"/>
                    <a:pt x="9823" y="7706"/>
                  </a:cubicBezTo>
                  <a:cubicBezTo>
                    <a:pt x="10471" y="7815"/>
                    <a:pt x="11442" y="8066"/>
                    <a:pt x="12315" y="8066"/>
                  </a:cubicBezTo>
                  <a:cubicBezTo>
                    <a:pt x="13063" y="8066"/>
                    <a:pt x="13739" y="7882"/>
                    <a:pt x="14074" y="7266"/>
                  </a:cubicBezTo>
                  <a:cubicBezTo>
                    <a:pt x="14133" y="7099"/>
                    <a:pt x="14157" y="6944"/>
                    <a:pt x="14157" y="6778"/>
                  </a:cubicBezTo>
                  <a:cubicBezTo>
                    <a:pt x="14467" y="6909"/>
                    <a:pt x="14788" y="7016"/>
                    <a:pt x="15098" y="7159"/>
                  </a:cubicBezTo>
                  <a:cubicBezTo>
                    <a:pt x="15276" y="7242"/>
                    <a:pt x="16122" y="7611"/>
                    <a:pt x="16550" y="7683"/>
                  </a:cubicBezTo>
                  <a:cubicBezTo>
                    <a:pt x="17003" y="7767"/>
                    <a:pt x="17475" y="7827"/>
                    <a:pt x="17941" y="7827"/>
                  </a:cubicBezTo>
                  <a:cubicBezTo>
                    <a:pt x="18199" y="7827"/>
                    <a:pt x="18455" y="7808"/>
                    <a:pt x="18705" y="7766"/>
                  </a:cubicBezTo>
                  <a:cubicBezTo>
                    <a:pt x="19241" y="7623"/>
                    <a:pt x="19753" y="7337"/>
                    <a:pt x="20134" y="6944"/>
                  </a:cubicBezTo>
                  <a:cubicBezTo>
                    <a:pt x="20325" y="6623"/>
                    <a:pt x="20349" y="6266"/>
                    <a:pt x="20265" y="5897"/>
                  </a:cubicBezTo>
                  <a:lnTo>
                    <a:pt x="20265" y="5897"/>
                  </a:lnTo>
                  <a:cubicBezTo>
                    <a:pt x="20456" y="5956"/>
                    <a:pt x="20634" y="6004"/>
                    <a:pt x="20825" y="6051"/>
                  </a:cubicBezTo>
                  <a:cubicBezTo>
                    <a:pt x="21611" y="6182"/>
                    <a:pt x="22218" y="6254"/>
                    <a:pt x="23099" y="6266"/>
                  </a:cubicBezTo>
                  <a:cubicBezTo>
                    <a:pt x="23575" y="6218"/>
                    <a:pt x="23766" y="6170"/>
                    <a:pt x="24159" y="6123"/>
                  </a:cubicBezTo>
                  <a:cubicBezTo>
                    <a:pt x="24897" y="5980"/>
                    <a:pt x="25611" y="5670"/>
                    <a:pt x="26194" y="5194"/>
                  </a:cubicBezTo>
                  <a:cubicBezTo>
                    <a:pt x="26468" y="5004"/>
                    <a:pt x="26790" y="4385"/>
                    <a:pt x="26802" y="4301"/>
                  </a:cubicBezTo>
                  <a:cubicBezTo>
                    <a:pt x="26873" y="4158"/>
                    <a:pt x="26956" y="3956"/>
                    <a:pt x="26826" y="3825"/>
                  </a:cubicBezTo>
                  <a:cubicBezTo>
                    <a:pt x="26778" y="3777"/>
                    <a:pt x="26718" y="3756"/>
                    <a:pt x="26660" y="3756"/>
                  </a:cubicBezTo>
                  <a:cubicBezTo>
                    <a:pt x="26542" y="3756"/>
                    <a:pt x="26429" y="3841"/>
                    <a:pt x="26421" y="3968"/>
                  </a:cubicBezTo>
                  <a:cubicBezTo>
                    <a:pt x="26421" y="3980"/>
                    <a:pt x="26421" y="3980"/>
                    <a:pt x="26409" y="3980"/>
                  </a:cubicBezTo>
                  <a:cubicBezTo>
                    <a:pt x="26409" y="3992"/>
                    <a:pt x="26409" y="4004"/>
                    <a:pt x="26409" y="4015"/>
                  </a:cubicBezTo>
                  <a:lnTo>
                    <a:pt x="26397" y="4015"/>
                  </a:lnTo>
                  <a:cubicBezTo>
                    <a:pt x="26361" y="4099"/>
                    <a:pt x="26337" y="4182"/>
                    <a:pt x="26302" y="4254"/>
                  </a:cubicBezTo>
                  <a:cubicBezTo>
                    <a:pt x="26302" y="4254"/>
                    <a:pt x="26302" y="4266"/>
                    <a:pt x="26290" y="4266"/>
                  </a:cubicBezTo>
                  <a:cubicBezTo>
                    <a:pt x="26135" y="4539"/>
                    <a:pt x="26087" y="4646"/>
                    <a:pt x="25933" y="4777"/>
                  </a:cubicBezTo>
                  <a:cubicBezTo>
                    <a:pt x="25671" y="5027"/>
                    <a:pt x="25385" y="5182"/>
                    <a:pt x="24968" y="5373"/>
                  </a:cubicBezTo>
                  <a:cubicBezTo>
                    <a:pt x="24352" y="5639"/>
                    <a:pt x="23672" y="5778"/>
                    <a:pt x="22917" y="5778"/>
                  </a:cubicBezTo>
                  <a:cubicBezTo>
                    <a:pt x="22694" y="5778"/>
                    <a:pt x="22465" y="5766"/>
                    <a:pt x="22230" y="5742"/>
                  </a:cubicBezTo>
                  <a:cubicBezTo>
                    <a:pt x="21551" y="5682"/>
                    <a:pt x="21087" y="5682"/>
                    <a:pt x="20301" y="5408"/>
                  </a:cubicBezTo>
                  <a:cubicBezTo>
                    <a:pt x="20218" y="5373"/>
                    <a:pt x="20134" y="5349"/>
                    <a:pt x="20063" y="5313"/>
                  </a:cubicBezTo>
                  <a:cubicBezTo>
                    <a:pt x="19813" y="4777"/>
                    <a:pt x="19432" y="4254"/>
                    <a:pt x="19158" y="3873"/>
                  </a:cubicBezTo>
                  <a:cubicBezTo>
                    <a:pt x="18682" y="3242"/>
                    <a:pt x="17860" y="2301"/>
                    <a:pt x="16991" y="1801"/>
                  </a:cubicBezTo>
                  <a:cubicBezTo>
                    <a:pt x="16765" y="1682"/>
                    <a:pt x="16539" y="1527"/>
                    <a:pt x="16288" y="1491"/>
                  </a:cubicBezTo>
                  <a:cubicBezTo>
                    <a:pt x="15860" y="1539"/>
                    <a:pt x="16074" y="2110"/>
                    <a:pt x="16205" y="2349"/>
                  </a:cubicBezTo>
                  <a:cubicBezTo>
                    <a:pt x="16681" y="3134"/>
                    <a:pt x="17348" y="3777"/>
                    <a:pt x="17991" y="4420"/>
                  </a:cubicBezTo>
                  <a:cubicBezTo>
                    <a:pt x="18491" y="4801"/>
                    <a:pt x="18753" y="5039"/>
                    <a:pt x="19384" y="5504"/>
                  </a:cubicBezTo>
                  <a:cubicBezTo>
                    <a:pt x="19491" y="5563"/>
                    <a:pt x="19598" y="5623"/>
                    <a:pt x="19717" y="5682"/>
                  </a:cubicBezTo>
                  <a:cubicBezTo>
                    <a:pt x="19920" y="6170"/>
                    <a:pt x="19944" y="6599"/>
                    <a:pt x="19598" y="6825"/>
                  </a:cubicBezTo>
                  <a:cubicBezTo>
                    <a:pt x="19027" y="7247"/>
                    <a:pt x="18610" y="7374"/>
                    <a:pt x="18006" y="7374"/>
                  </a:cubicBezTo>
                  <a:cubicBezTo>
                    <a:pt x="17842" y="7374"/>
                    <a:pt x="17665" y="7364"/>
                    <a:pt x="17467" y="7349"/>
                  </a:cubicBezTo>
                  <a:cubicBezTo>
                    <a:pt x="16527" y="7325"/>
                    <a:pt x="15836" y="6992"/>
                    <a:pt x="14943" y="6587"/>
                  </a:cubicBezTo>
                  <a:cubicBezTo>
                    <a:pt x="14634" y="6480"/>
                    <a:pt x="14336" y="6361"/>
                    <a:pt x="14038" y="6230"/>
                  </a:cubicBezTo>
                  <a:cubicBezTo>
                    <a:pt x="13872" y="5801"/>
                    <a:pt x="13598" y="5385"/>
                    <a:pt x="13455" y="4968"/>
                  </a:cubicBezTo>
                  <a:cubicBezTo>
                    <a:pt x="12645" y="3408"/>
                    <a:pt x="11526" y="1706"/>
                    <a:pt x="9788" y="1098"/>
                  </a:cubicBezTo>
                  <a:cubicBezTo>
                    <a:pt x="9605" y="1034"/>
                    <a:pt x="9438" y="1002"/>
                    <a:pt x="9298" y="1002"/>
                  </a:cubicBezTo>
                  <a:cubicBezTo>
                    <a:pt x="8889" y="1002"/>
                    <a:pt x="8700" y="1279"/>
                    <a:pt x="8966" y="1872"/>
                  </a:cubicBezTo>
                  <a:cubicBezTo>
                    <a:pt x="9311" y="2599"/>
                    <a:pt x="9859" y="3063"/>
                    <a:pt x="10216" y="3634"/>
                  </a:cubicBezTo>
                  <a:cubicBezTo>
                    <a:pt x="11145" y="4849"/>
                    <a:pt x="12240" y="6016"/>
                    <a:pt x="13681" y="6599"/>
                  </a:cubicBezTo>
                  <a:cubicBezTo>
                    <a:pt x="13705" y="6611"/>
                    <a:pt x="13717" y="6611"/>
                    <a:pt x="13741" y="6623"/>
                  </a:cubicBezTo>
                  <a:cubicBezTo>
                    <a:pt x="13773" y="6763"/>
                    <a:pt x="13708" y="7087"/>
                    <a:pt x="13704" y="7087"/>
                  </a:cubicBezTo>
                  <a:cubicBezTo>
                    <a:pt x="13703" y="7087"/>
                    <a:pt x="13704" y="7083"/>
                    <a:pt x="13705" y="7075"/>
                  </a:cubicBezTo>
                  <a:lnTo>
                    <a:pt x="13705" y="7075"/>
                  </a:lnTo>
                  <a:cubicBezTo>
                    <a:pt x="13535" y="7513"/>
                    <a:pt x="12858" y="7647"/>
                    <a:pt x="12210" y="7647"/>
                  </a:cubicBezTo>
                  <a:cubicBezTo>
                    <a:pt x="11906" y="7647"/>
                    <a:pt x="11607" y="7617"/>
                    <a:pt x="11371" y="7575"/>
                  </a:cubicBezTo>
                  <a:cubicBezTo>
                    <a:pt x="10431" y="7444"/>
                    <a:pt x="9264" y="7230"/>
                    <a:pt x="8549" y="6944"/>
                  </a:cubicBezTo>
                  <a:cubicBezTo>
                    <a:pt x="7240" y="6385"/>
                    <a:pt x="5990" y="5706"/>
                    <a:pt x="4847" y="4861"/>
                  </a:cubicBezTo>
                  <a:cubicBezTo>
                    <a:pt x="3811" y="4158"/>
                    <a:pt x="2977" y="3515"/>
                    <a:pt x="2096" y="2575"/>
                  </a:cubicBezTo>
                  <a:cubicBezTo>
                    <a:pt x="1549" y="2015"/>
                    <a:pt x="1227" y="1420"/>
                    <a:pt x="691" y="682"/>
                  </a:cubicBezTo>
                  <a:cubicBezTo>
                    <a:pt x="560" y="479"/>
                    <a:pt x="417" y="277"/>
                    <a:pt x="298" y="75"/>
                  </a:cubicBezTo>
                  <a:cubicBezTo>
                    <a:pt x="267" y="33"/>
                    <a:pt x="218" y="1"/>
                    <a:pt x="175"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26"/>
            <p:cNvSpPr/>
            <p:nvPr/>
          </p:nvSpPr>
          <p:spPr>
            <a:xfrm>
              <a:off x="1815700" y="2543000"/>
              <a:ext cx="321775" cy="108825"/>
            </a:xfrm>
            <a:custGeom>
              <a:avLst/>
              <a:gdLst/>
              <a:ahLst/>
              <a:cxnLst/>
              <a:rect l="l" t="t" r="r" b="b"/>
              <a:pathLst>
                <a:path w="12871" h="4353" extrusionOk="0">
                  <a:moveTo>
                    <a:pt x="203" y="1"/>
                  </a:moveTo>
                  <a:cubicBezTo>
                    <a:pt x="83" y="1"/>
                    <a:pt x="0" y="167"/>
                    <a:pt x="95" y="263"/>
                  </a:cubicBezTo>
                  <a:cubicBezTo>
                    <a:pt x="798" y="989"/>
                    <a:pt x="1524" y="1715"/>
                    <a:pt x="2405" y="2227"/>
                  </a:cubicBezTo>
                  <a:cubicBezTo>
                    <a:pt x="3179" y="2691"/>
                    <a:pt x="4048" y="2977"/>
                    <a:pt x="4894" y="3322"/>
                  </a:cubicBezTo>
                  <a:cubicBezTo>
                    <a:pt x="6902" y="3936"/>
                    <a:pt x="9125" y="4352"/>
                    <a:pt x="11124" y="4352"/>
                  </a:cubicBezTo>
                  <a:cubicBezTo>
                    <a:pt x="11530" y="4352"/>
                    <a:pt x="11927" y="4335"/>
                    <a:pt x="12311" y="4299"/>
                  </a:cubicBezTo>
                  <a:cubicBezTo>
                    <a:pt x="12442" y="4263"/>
                    <a:pt x="12597" y="4275"/>
                    <a:pt x="12716" y="4203"/>
                  </a:cubicBezTo>
                  <a:cubicBezTo>
                    <a:pt x="12871" y="4096"/>
                    <a:pt x="12811" y="3846"/>
                    <a:pt x="12645" y="3799"/>
                  </a:cubicBezTo>
                  <a:cubicBezTo>
                    <a:pt x="12633" y="3797"/>
                    <a:pt x="12619" y="3797"/>
                    <a:pt x="12604" y="3797"/>
                  </a:cubicBezTo>
                  <a:cubicBezTo>
                    <a:pt x="12480" y="3797"/>
                    <a:pt x="12247" y="3836"/>
                    <a:pt x="12014" y="3846"/>
                  </a:cubicBezTo>
                  <a:cubicBezTo>
                    <a:pt x="11716" y="3863"/>
                    <a:pt x="11421" y="3871"/>
                    <a:pt x="11128" y="3871"/>
                  </a:cubicBezTo>
                  <a:cubicBezTo>
                    <a:pt x="9769" y="3871"/>
                    <a:pt x="8464" y="3700"/>
                    <a:pt x="7239" y="3465"/>
                  </a:cubicBezTo>
                  <a:cubicBezTo>
                    <a:pt x="6263" y="3299"/>
                    <a:pt x="5287" y="3072"/>
                    <a:pt x="4370" y="2691"/>
                  </a:cubicBezTo>
                  <a:cubicBezTo>
                    <a:pt x="3608" y="2418"/>
                    <a:pt x="3048" y="2191"/>
                    <a:pt x="2334" y="1763"/>
                  </a:cubicBezTo>
                  <a:cubicBezTo>
                    <a:pt x="1738" y="1441"/>
                    <a:pt x="1310" y="1036"/>
                    <a:pt x="786" y="524"/>
                  </a:cubicBezTo>
                  <a:cubicBezTo>
                    <a:pt x="607" y="382"/>
                    <a:pt x="393" y="48"/>
                    <a:pt x="203"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26"/>
            <p:cNvSpPr/>
            <p:nvPr/>
          </p:nvSpPr>
          <p:spPr>
            <a:xfrm>
              <a:off x="2238350" y="2058675"/>
              <a:ext cx="268825" cy="556650"/>
            </a:xfrm>
            <a:custGeom>
              <a:avLst/>
              <a:gdLst/>
              <a:ahLst/>
              <a:cxnLst/>
              <a:rect l="l" t="t" r="r" b="b"/>
              <a:pathLst>
                <a:path w="10753" h="22266" extrusionOk="0">
                  <a:moveTo>
                    <a:pt x="9634" y="0"/>
                  </a:moveTo>
                  <a:cubicBezTo>
                    <a:pt x="9553" y="0"/>
                    <a:pt x="9473" y="73"/>
                    <a:pt x="9502" y="169"/>
                  </a:cubicBezTo>
                  <a:cubicBezTo>
                    <a:pt x="9978" y="1657"/>
                    <a:pt x="9990" y="3038"/>
                    <a:pt x="10014" y="4693"/>
                  </a:cubicBezTo>
                  <a:cubicBezTo>
                    <a:pt x="10050" y="5741"/>
                    <a:pt x="10217" y="6777"/>
                    <a:pt x="10169" y="7825"/>
                  </a:cubicBezTo>
                  <a:cubicBezTo>
                    <a:pt x="10169" y="8360"/>
                    <a:pt x="10228" y="8884"/>
                    <a:pt x="10205" y="9420"/>
                  </a:cubicBezTo>
                  <a:cubicBezTo>
                    <a:pt x="10181" y="9920"/>
                    <a:pt x="10109" y="10587"/>
                    <a:pt x="10074" y="10896"/>
                  </a:cubicBezTo>
                  <a:cubicBezTo>
                    <a:pt x="9978" y="11432"/>
                    <a:pt x="9978" y="11742"/>
                    <a:pt x="9859" y="12337"/>
                  </a:cubicBezTo>
                  <a:cubicBezTo>
                    <a:pt x="9645" y="13242"/>
                    <a:pt x="9359" y="14075"/>
                    <a:pt x="9085" y="14659"/>
                  </a:cubicBezTo>
                  <a:cubicBezTo>
                    <a:pt x="8526" y="15897"/>
                    <a:pt x="7859" y="16730"/>
                    <a:pt x="6966" y="17707"/>
                  </a:cubicBezTo>
                  <a:cubicBezTo>
                    <a:pt x="6597" y="18123"/>
                    <a:pt x="6180" y="18493"/>
                    <a:pt x="5740" y="18850"/>
                  </a:cubicBezTo>
                  <a:cubicBezTo>
                    <a:pt x="5287" y="19255"/>
                    <a:pt x="5049" y="19433"/>
                    <a:pt x="4525" y="19766"/>
                  </a:cubicBezTo>
                  <a:cubicBezTo>
                    <a:pt x="4109" y="20017"/>
                    <a:pt x="3728" y="20314"/>
                    <a:pt x="3323" y="20564"/>
                  </a:cubicBezTo>
                  <a:cubicBezTo>
                    <a:pt x="2763" y="20862"/>
                    <a:pt x="1954" y="21255"/>
                    <a:pt x="1573" y="21421"/>
                  </a:cubicBezTo>
                  <a:cubicBezTo>
                    <a:pt x="1227" y="21564"/>
                    <a:pt x="858" y="21660"/>
                    <a:pt x="489" y="21755"/>
                  </a:cubicBezTo>
                  <a:cubicBezTo>
                    <a:pt x="358" y="21814"/>
                    <a:pt x="168" y="21814"/>
                    <a:pt x="84" y="21945"/>
                  </a:cubicBezTo>
                  <a:cubicBezTo>
                    <a:pt x="0" y="22082"/>
                    <a:pt x="111" y="22265"/>
                    <a:pt x="261" y="22265"/>
                  </a:cubicBezTo>
                  <a:cubicBezTo>
                    <a:pt x="281" y="22265"/>
                    <a:pt x="302" y="22262"/>
                    <a:pt x="322" y="22255"/>
                  </a:cubicBezTo>
                  <a:cubicBezTo>
                    <a:pt x="549" y="22183"/>
                    <a:pt x="775" y="22148"/>
                    <a:pt x="1001" y="22088"/>
                  </a:cubicBezTo>
                  <a:cubicBezTo>
                    <a:pt x="1966" y="21862"/>
                    <a:pt x="2835" y="21362"/>
                    <a:pt x="3692" y="20898"/>
                  </a:cubicBezTo>
                  <a:cubicBezTo>
                    <a:pt x="4335" y="20433"/>
                    <a:pt x="5037" y="20064"/>
                    <a:pt x="5645" y="19564"/>
                  </a:cubicBezTo>
                  <a:cubicBezTo>
                    <a:pt x="7109" y="18373"/>
                    <a:pt x="8431" y="16969"/>
                    <a:pt x="9312" y="15290"/>
                  </a:cubicBezTo>
                  <a:cubicBezTo>
                    <a:pt x="9931" y="14111"/>
                    <a:pt x="10431" y="12420"/>
                    <a:pt x="10514" y="11158"/>
                  </a:cubicBezTo>
                  <a:cubicBezTo>
                    <a:pt x="10609" y="10563"/>
                    <a:pt x="10752" y="9206"/>
                    <a:pt x="10669" y="8348"/>
                  </a:cubicBezTo>
                  <a:cubicBezTo>
                    <a:pt x="10621" y="7563"/>
                    <a:pt x="10693" y="6765"/>
                    <a:pt x="10574" y="5991"/>
                  </a:cubicBezTo>
                  <a:cubicBezTo>
                    <a:pt x="10467" y="5110"/>
                    <a:pt x="10443" y="4288"/>
                    <a:pt x="10336" y="3288"/>
                  </a:cubicBezTo>
                  <a:cubicBezTo>
                    <a:pt x="10288" y="2681"/>
                    <a:pt x="10169" y="1502"/>
                    <a:pt x="9943" y="740"/>
                  </a:cubicBezTo>
                  <a:cubicBezTo>
                    <a:pt x="9859" y="514"/>
                    <a:pt x="9836" y="193"/>
                    <a:pt x="9693" y="14"/>
                  </a:cubicBezTo>
                  <a:cubicBezTo>
                    <a:pt x="9674" y="5"/>
                    <a:pt x="9654" y="0"/>
                    <a:pt x="9634"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26"/>
            <p:cNvSpPr/>
            <p:nvPr/>
          </p:nvSpPr>
          <p:spPr>
            <a:xfrm>
              <a:off x="2301775" y="2140950"/>
              <a:ext cx="57450" cy="57300"/>
            </a:xfrm>
            <a:custGeom>
              <a:avLst/>
              <a:gdLst/>
              <a:ahLst/>
              <a:cxnLst/>
              <a:rect l="l" t="t" r="r" b="b"/>
              <a:pathLst>
                <a:path w="2298" h="2292" extrusionOk="0">
                  <a:moveTo>
                    <a:pt x="1110" y="1"/>
                  </a:moveTo>
                  <a:cubicBezTo>
                    <a:pt x="1046" y="1"/>
                    <a:pt x="981" y="7"/>
                    <a:pt x="917" y="21"/>
                  </a:cubicBezTo>
                  <a:cubicBezTo>
                    <a:pt x="345" y="140"/>
                    <a:pt x="0" y="735"/>
                    <a:pt x="131" y="1355"/>
                  </a:cubicBezTo>
                  <a:cubicBezTo>
                    <a:pt x="247" y="1902"/>
                    <a:pt x="698" y="2292"/>
                    <a:pt x="1188" y="2292"/>
                  </a:cubicBezTo>
                  <a:cubicBezTo>
                    <a:pt x="1252" y="2292"/>
                    <a:pt x="1317" y="2285"/>
                    <a:pt x="1381" y="2271"/>
                  </a:cubicBezTo>
                  <a:cubicBezTo>
                    <a:pt x="1941" y="2152"/>
                    <a:pt x="2298" y="1557"/>
                    <a:pt x="2167" y="938"/>
                  </a:cubicBezTo>
                  <a:cubicBezTo>
                    <a:pt x="2051" y="390"/>
                    <a:pt x="1600" y="1"/>
                    <a:pt x="1110"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26"/>
            <p:cNvSpPr/>
            <p:nvPr/>
          </p:nvSpPr>
          <p:spPr>
            <a:xfrm>
              <a:off x="1989825" y="2223700"/>
              <a:ext cx="57475" cy="57025"/>
            </a:xfrm>
            <a:custGeom>
              <a:avLst/>
              <a:gdLst/>
              <a:ahLst/>
              <a:cxnLst/>
              <a:rect l="l" t="t" r="r" b="b"/>
              <a:pathLst>
                <a:path w="2299" h="2281" extrusionOk="0">
                  <a:moveTo>
                    <a:pt x="1114" y="0"/>
                  </a:moveTo>
                  <a:cubicBezTo>
                    <a:pt x="1049" y="0"/>
                    <a:pt x="983" y="7"/>
                    <a:pt x="917" y="21"/>
                  </a:cubicBezTo>
                  <a:cubicBezTo>
                    <a:pt x="346" y="128"/>
                    <a:pt x="0" y="735"/>
                    <a:pt x="131" y="1355"/>
                  </a:cubicBezTo>
                  <a:cubicBezTo>
                    <a:pt x="247" y="1901"/>
                    <a:pt x="696" y="2280"/>
                    <a:pt x="1184" y="2280"/>
                  </a:cubicBezTo>
                  <a:cubicBezTo>
                    <a:pt x="1250" y="2280"/>
                    <a:pt x="1316" y="2273"/>
                    <a:pt x="1381" y="2259"/>
                  </a:cubicBezTo>
                  <a:cubicBezTo>
                    <a:pt x="1941" y="2140"/>
                    <a:pt x="2298" y="1545"/>
                    <a:pt x="2167" y="926"/>
                  </a:cubicBezTo>
                  <a:cubicBezTo>
                    <a:pt x="2052" y="380"/>
                    <a:pt x="1602" y="0"/>
                    <a:pt x="1114"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26"/>
            <p:cNvSpPr/>
            <p:nvPr/>
          </p:nvSpPr>
          <p:spPr>
            <a:xfrm>
              <a:off x="1915250" y="2097175"/>
              <a:ext cx="82025" cy="61575"/>
            </a:xfrm>
            <a:custGeom>
              <a:avLst/>
              <a:gdLst/>
              <a:ahLst/>
              <a:cxnLst/>
              <a:rect l="l" t="t" r="r" b="b"/>
              <a:pathLst>
                <a:path w="3281" h="2463" extrusionOk="0">
                  <a:moveTo>
                    <a:pt x="2245" y="260"/>
                  </a:moveTo>
                  <a:cubicBezTo>
                    <a:pt x="2388" y="272"/>
                    <a:pt x="2543" y="296"/>
                    <a:pt x="2698" y="367"/>
                  </a:cubicBezTo>
                  <a:cubicBezTo>
                    <a:pt x="2711" y="376"/>
                    <a:pt x="2725" y="380"/>
                    <a:pt x="2738" y="380"/>
                  </a:cubicBezTo>
                  <a:cubicBezTo>
                    <a:pt x="2759" y="380"/>
                    <a:pt x="2778" y="370"/>
                    <a:pt x="2793" y="355"/>
                  </a:cubicBezTo>
                  <a:cubicBezTo>
                    <a:pt x="2900" y="439"/>
                    <a:pt x="2971" y="570"/>
                    <a:pt x="2959" y="653"/>
                  </a:cubicBezTo>
                  <a:cubicBezTo>
                    <a:pt x="2924" y="772"/>
                    <a:pt x="2805" y="974"/>
                    <a:pt x="2555" y="1105"/>
                  </a:cubicBezTo>
                  <a:cubicBezTo>
                    <a:pt x="2126" y="1355"/>
                    <a:pt x="1721" y="1641"/>
                    <a:pt x="1305" y="1915"/>
                  </a:cubicBezTo>
                  <a:cubicBezTo>
                    <a:pt x="1126" y="2022"/>
                    <a:pt x="971" y="2165"/>
                    <a:pt x="840" y="2177"/>
                  </a:cubicBezTo>
                  <a:cubicBezTo>
                    <a:pt x="824" y="2178"/>
                    <a:pt x="808" y="2178"/>
                    <a:pt x="792" y="2178"/>
                  </a:cubicBezTo>
                  <a:cubicBezTo>
                    <a:pt x="595" y="2178"/>
                    <a:pt x="350" y="2109"/>
                    <a:pt x="328" y="1867"/>
                  </a:cubicBezTo>
                  <a:cubicBezTo>
                    <a:pt x="292" y="1820"/>
                    <a:pt x="471" y="1427"/>
                    <a:pt x="614" y="1189"/>
                  </a:cubicBezTo>
                  <a:cubicBezTo>
                    <a:pt x="685" y="1105"/>
                    <a:pt x="769" y="1022"/>
                    <a:pt x="852" y="939"/>
                  </a:cubicBezTo>
                  <a:cubicBezTo>
                    <a:pt x="912" y="867"/>
                    <a:pt x="983" y="808"/>
                    <a:pt x="1054" y="748"/>
                  </a:cubicBezTo>
                  <a:cubicBezTo>
                    <a:pt x="1114" y="712"/>
                    <a:pt x="1185" y="665"/>
                    <a:pt x="1269" y="617"/>
                  </a:cubicBezTo>
                  <a:cubicBezTo>
                    <a:pt x="1555" y="415"/>
                    <a:pt x="1912" y="284"/>
                    <a:pt x="2245" y="260"/>
                  </a:cubicBezTo>
                  <a:close/>
                  <a:moveTo>
                    <a:pt x="2378" y="1"/>
                  </a:moveTo>
                  <a:cubicBezTo>
                    <a:pt x="2226" y="1"/>
                    <a:pt x="2072" y="23"/>
                    <a:pt x="1924" y="58"/>
                  </a:cubicBezTo>
                  <a:cubicBezTo>
                    <a:pt x="1602" y="141"/>
                    <a:pt x="1316" y="296"/>
                    <a:pt x="1054" y="498"/>
                  </a:cubicBezTo>
                  <a:cubicBezTo>
                    <a:pt x="1007" y="522"/>
                    <a:pt x="971" y="546"/>
                    <a:pt x="935" y="570"/>
                  </a:cubicBezTo>
                  <a:cubicBezTo>
                    <a:pt x="602" y="748"/>
                    <a:pt x="459" y="927"/>
                    <a:pt x="292" y="1224"/>
                  </a:cubicBezTo>
                  <a:cubicBezTo>
                    <a:pt x="150" y="1463"/>
                    <a:pt x="78" y="1558"/>
                    <a:pt x="42" y="1808"/>
                  </a:cubicBezTo>
                  <a:cubicBezTo>
                    <a:pt x="0" y="2220"/>
                    <a:pt x="370" y="2463"/>
                    <a:pt x="745" y="2463"/>
                  </a:cubicBezTo>
                  <a:cubicBezTo>
                    <a:pt x="793" y="2463"/>
                    <a:pt x="841" y="2459"/>
                    <a:pt x="888" y="2451"/>
                  </a:cubicBezTo>
                  <a:cubicBezTo>
                    <a:pt x="1043" y="2427"/>
                    <a:pt x="1185" y="2332"/>
                    <a:pt x="1316" y="2236"/>
                  </a:cubicBezTo>
                  <a:cubicBezTo>
                    <a:pt x="1709" y="1986"/>
                    <a:pt x="2078" y="1713"/>
                    <a:pt x="2471" y="1463"/>
                  </a:cubicBezTo>
                  <a:cubicBezTo>
                    <a:pt x="2757" y="1272"/>
                    <a:pt x="2971" y="1177"/>
                    <a:pt x="3150" y="843"/>
                  </a:cubicBezTo>
                  <a:cubicBezTo>
                    <a:pt x="3281" y="629"/>
                    <a:pt x="3174" y="403"/>
                    <a:pt x="3019" y="236"/>
                  </a:cubicBezTo>
                  <a:cubicBezTo>
                    <a:pt x="2876" y="69"/>
                    <a:pt x="2674" y="10"/>
                    <a:pt x="2543" y="10"/>
                  </a:cubicBezTo>
                  <a:cubicBezTo>
                    <a:pt x="2489" y="4"/>
                    <a:pt x="2433" y="1"/>
                    <a:pt x="237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26"/>
            <p:cNvSpPr/>
            <p:nvPr/>
          </p:nvSpPr>
          <p:spPr>
            <a:xfrm>
              <a:off x="2057675" y="2609825"/>
              <a:ext cx="248275" cy="94250"/>
            </a:xfrm>
            <a:custGeom>
              <a:avLst/>
              <a:gdLst/>
              <a:ahLst/>
              <a:cxnLst/>
              <a:rect l="l" t="t" r="r" b="b"/>
              <a:pathLst>
                <a:path w="9931" h="3770" extrusionOk="0">
                  <a:moveTo>
                    <a:pt x="9313" y="0"/>
                  </a:moveTo>
                  <a:cubicBezTo>
                    <a:pt x="9206" y="0"/>
                    <a:pt x="9132" y="106"/>
                    <a:pt x="9121" y="221"/>
                  </a:cubicBezTo>
                  <a:cubicBezTo>
                    <a:pt x="9121" y="245"/>
                    <a:pt x="9062" y="411"/>
                    <a:pt x="9038" y="471"/>
                  </a:cubicBezTo>
                  <a:cubicBezTo>
                    <a:pt x="8859" y="852"/>
                    <a:pt x="8633" y="1197"/>
                    <a:pt x="8395" y="1542"/>
                  </a:cubicBezTo>
                  <a:cubicBezTo>
                    <a:pt x="7445" y="2671"/>
                    <a:pt x="5831" y="3301"/>
                    <a:pt x="4179" y="3301"/>
                  </a:cubicBezTo>
                  <a:cubicBezTo>
                    <a:pt x="3408" y="3301"/>
                    <a:pt x="2629" y="3164"/>
                    <a:pt x="1906" y="2876"/>
                  </a:cubicBezTo>
                  <a:cubicBezTo>
                    <a:pt x="1846" y="2852"/>
                    <a:pt x="989" y="2412"/>
                    <a:pt x="644" y="2185"/>
                  </a:cubicBezTo>
                  <a:cubicBezTo>
                    <a:pt x="525" y="2102"/>
                    <a:pt x="501" y="2090"/>
                    <a:pt x="346" y="1947"/>
                  </a:cubicBezTo>
                  <a:cubicBezTo>
                    <a:pt x="310" y="1923"/>
                    <a:pt x="275" y="1900"/>
                    <a:pt x="227" y="1900"/>
                  </a:cubicBezTo>
                  <a:cubicBezTo>
                    <a:pt x="84" y="1900"/>
                    <a:pt x="1" y="2090"/>
                    <a:pt x="108" y="2197"/>
                  </a:cubicBezTo>
                  <a:cubicBezTo>
                    <a:pt x="430" y="2507"/>
                    <a:pt x="846" y="2685"/>
                    <a:pt x="1227" y="2935"/>
                  </a:cubicBezTo>
                  <a:cubicBezTo>
                    <a:pt x="1930" y="3400"/>
                    <a:pt x="2751" y="3614"/>
                    <a:pt x="3573" y="3721"/>
                  </a:cubicBezTo>
                  <a:cubicBezTo>
                    <a:pt x="3820" y="3754"/>
                    <a:pt x="4068" y="3770"/>
                    <a:pt x="4315" y="3770"/>
                  </a:cubicBezTo>
                  <a:cubicBezTo>
                    <a:pt x="5319" y="3770"/>
                    <a:pt x="6299" y="3511"/>
                    <a:pt x="7073" y="3090"/>
                  </a:cubicBezTo>
                  <a:cubicBezTo>
                    <a:pt x="7752" y="2745"/>
                    <a:pt x="8395" y="2281"/>
                    <a:pt x="8847" y="1650"/>
                  </a:cubicBezTo>
                  <a:cubicBezTo>
                    <a:pt x="9014" y="1364"/>
                    <a:pt x="9931" y="137"/>
                    <a:pt x="9359" y="6"/>
                  </a:cubicBezTo>
                  <a:cubicBezTo>
                    <a:pt x="9343" y="2"/>
                    <a:pt x="9328" y="0"/>
                    <a:pt x="9313"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26"/>
            <p:cNvSpPr/>
            <p:nvPr/>
          </p:nvSpPr>
          <p:spPr>
            <a:xfrm>
              <a:off x="1683825" y="2651725"/>
              <a:ext cx="282700" cy="236925"/>
            </a:xfrm>
            <a:custGeom>
              <a:avLst/>
              <a:gdLst/>
              <a:ahLst/>
              <a:cxnLst/>
              <a:rect l="l" t="t" r="r" b="b"/>
              <a:pathLst>
                <a:path w="11308" h="9477" extrusionOk="0">
                  <a:moveTo>
                    <a:pt x="11080" y="0"/>
                  </a:moveTo>
                  <a:cubicBezTo>
                    <a:pt x="11062" y="0"/>
                    <a:pt x="11044" y="3"/>
                    <a:pt x="11026" y="9"/>
                  </a:cubicBezTo>
                  <a:cubicBezTo>
                    <a:pt x="9907" y="164"/>
                    <a:pt x="8835" y="533"/>
                    <a:pt x="7871" y="1117"/>
                  </a:cubicBezTo>
                  <a:cubicBezTo>
                    <a:pt x="7442" y="1355"/>
                    <a:pt x="6990" y="1569"/>
                    <a:pt x="6597" y="1855"/>
                  </a:cubicBezTo>
                  <a:cubicBezTo>
                    <a:pt x="6132" y="2224"/>
                    <a:pt x="5680" y="2581"/>
                    <a:pt x="5239" y="2962"/>
                  </a:cubicBezTo>
                  <a:cubicBezTo>
                    <a:pt x="4120" y="3914"/>
                    <a:pt x="3096" y="4962"/>
                    <a:pt x="2215" y="6153"/>
                  </a:cubicBezTo>
                  <a:cubicBezTo>
                    <a:pt x="1620" y="6820"/>
                    <a:pt x="1096" y="7546"/>
                    <a:pt x="679" y="8344"/>
                  </a:cubicBezTo>
                  <a:cubicBezTo>
                    <a:pt x="465" y="8748"/>
                    <a:pt x="1" y="9296"/>
                    <a:pt x="405" y="9475"/>
                  </a:cubicBezTo>
                  <a:cubicBezTo>
                    <a:pt x="421" y="9476"/>
                    <a:pt x="435" y="9476"/>
                    <a:pt x="449" y="9476"/>
                  </a:cubicBezTo>
                  <a:cubicBezTo>
                    <a:pt x="712" y="9476"/>
                    <a:pt x="682" y="9270"/>
                    <a:pt x="727" y="9225"/>
                  </a:cubicBezTo>
                  <a:cubicBezTo>
                    <a:pt x="906" y="8903"/>
                    <a:pt x="1096" y="8594"/>
                    <a:pt x="1275" y="8272"/>
                  </a:cubicBezTo>
                  <a:cubicBezTo>
                    <a:pt x="1679" y="7534"/>
                    <a:pt x="2025" y="7117"/>
                    <a:pt x="2549" y="6498"/>
                  </a:cubicBezTo>
                  <a:cubicBezTo>
                    <a:pt x="2918" y="6022"/>
                    <a:pt x="3465" y="5343"/>
                    <a:pt x="4001" y="4772"/>
                  </a:cubicBezTo>
                  <a:cubicBezTo>
                    <a:pt x="5263" y="3545"/>
                    <a:pt x="6394" y="2462"/>
                    <a:pt x="7716" y="1712"/>
                  </a:cubicBezTo>
                  <a:cubicBezTo>
                    <a:pt x="8478" y="1307"/>
                    <a:pt x="9085" y="843"/>
                    <a:pt x="9835" y="640"/>
                  </a:cubicBezTo>
                  <a:cubicBezTo>
                    <a:pt x="10264" y="486"/>
                    <a:pt x="10740" y="438"/>
                    <a:pt x="11169" y="295"/>
                  </a:cubicBezTo>
                  <a:cubicBezTo>
                    <a:pt x="11307" y="210"/>
                    <a:pt x="11226" y="0"/>
                    <a:pt x="11080"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26"/>
            <p:cNvSpPr/>
            <p:nvPr/>
          </p:nvSpPr>
          <p:spPr>
            <a:xfrm>
              <a:off x="2353450" y="2590750"/>
              <a:ext cx="344225" cy="312900"/>
            </a:xfrm>
            <a:custGeom>
              <a:avLst/>
              <a:gdLst/>
              <a:ahLst/>
              <a:cxnLst/>
              <a:rect l="l" t="t" r="r" b="b"/>
              <a:pathLst>
                <a:path w="13769" h="12516" extrusionOk="0">
                  <a:moveTo>
                    <a:pt x="262" y="0"/>
                  </a:moveTo>
                  <a:cubicBezTo>
                    <a:pt x="73" y="0"/>
                    <a:pt x="0" y="287"/>
                    <a:pt x="219" y="353"/>
                  </a:cubicBezTo>
                  <a:cubicBezTo>
                    <a:pt x="1374" y="567"/>
                    <a:pt x="2267" y="936"/>
                    <a:pt x="3255" y="1436"/>
                  </a:cubicBezTo>
                  <a:cubicBezTo>
                    <a:pt x="4660" y="2067"/>
                    <a:pt x="5815" y="2925"/>
                    <a:pt x="6887" y="3841"/>
                  </a:cubicBezTo>
                  <a:cubicBezTo>
                    <a:pt x="9101" y="5734"/>
                    <a:pt x="10756" y="7520"/>
                    <a:pt x="12030" y="10021"/>
                  </a:cubicBezTo>
                  <a:cubicBezTo>
                    <a:pt x="12316" y="10628"/>
                    <a:pt x="12566" y="11128"/>
                    <a:pt x="12768" y="11628"/>
                  </a:cubicBezTo>
                  <a:cubicBezTo>
                    <a:pt x="12780" y="11676"/>
                    <a:pt x="12947" y="12068"/>
                    <a:pt x="13006" y="12176"/>
                  </a:cubicBezTo>
                  <a:cubicBezTo>
                    <a:pt x="13071" y="12306"/>
                    <a:pt x="13137" y="12515"/>
                    <a:pt x="13301" y="12515"/>
                  </a:cubicBezTo>
                  <a:cubicBezTo>
                    <a:pt x="13317" y="12515"/>
                    <a:pt x="13334" y="12513"/>
                    <a:pt x="13352" y="12509"/>
                  </a:cubicBezTo>
                  <a:cubicBezTo>
                    <a:pt x="13768" y="12378"/>
                    <a:pt x="13435" y="12033"/>
                    <a:pt x="13352" y="11783"/>
                  </a:cubicBezTo>
                  <a:cubicBezTo>
                    <a:pt x="13233" y="11509"/>
                    <a:pt x="13114" y="11164"/>
                    <a:pt x="12899" y="10711"/>
                  </a:cubicBezTo>
                  <a:cubicBezTo>
                    <a:pt x="11828" y="8235"/>
                    <a:pt x="10125" y="6127"/>
                    <a:pt x="8125" y="4341"/>
                  </a:cubicBezTo>
                  <a:cubicBezTo>
                    <a:pt x="6637" y="2984"/>
                    <a:pt x="5005" y="1758"/>
                    <a:pt x="3136" y="960"/>
                  </a:cubicBezTo>
                  <a:cubicBezTo>
                    <a:pt x="2243" y="508"/>
                    <a:pt x="1303" y="174"/>
                    <a:pt x="314" y="7"/>
                  </a:cubicBezTo>
                  <a:cubicBezTo>
                    <a:pt x="296" y="3"/>
                    <a:pt x="278" y="0"/>
                    <a:pt x="262"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26"/>
            <p:cNvSpPr/>
            <p:nvPr/>
          </p:nvSpPr>
          <p:spPr>
            <a:xfrm>
              <a:off x="2163050" y="2256350"/>
              <a:ext cx="16425" cy="9975"/>
            </a:xfrm>
            <a:custGeom>
              <a:avLst/>
              <a:gdLst/>
              <a:ahLst/>
              <a:cxnLst/>
              <a:rect l="l" t="t" r="r" b="b"/>
              <a:pathLst>
                <a:path w="657" h="399" extrusionOk="0">
                  <a:moveTo>
                    <a:pt x="84" y="1"/>
                  </a:moveTo>
                  <a:cubicBezTo>
                    <a:pt x="1" y="13"/>
                    <a:pt x="1" y="132"/>
                    <a:pt x="48" y="179"/>
                  </a:cubicBezTo>
                  <a:cubicBezTo>
                    <a:pt x="156" y="299"/>
                    <a:pt x="251" y="334"/>
                    <a:pt x="394" y="382"/>
                  </a:cubicBezTo>
                  <a:cubicBezTo>
                    <a:pt x="425" y="393"/>
                    <a:pt x="457" y="398"/>
                    <a:pt x="487" y="398"/>
                  </a:cubicBezTo>
                  <a:cubicBezTo>
                    <a:pt x="584" y="398"/>
                    <a:pt x="657" y="344"/>
                    <a:pt x="584" y="263"/>
                  </a:cubicBezTo>
                  <a:cubicBezTo>
                    <a:pt x="572" y="251"/>
                    <a:pt x="548" y="251"/>
                    <a:pt x="537" y="239"/>
                  </a:cubicBezTo>
                  <a:cubicBezTo>
                    <a:pt x="525" y="227"/>
                    <a:pt x="525" y="227"/>
                    <a:pt x="513" y="215"/>
                  </a:cubicBezTo>
                  <a:cubicBezTo>
                    <a:pt x="382" y="144"/>
                    <a:pt x="251" y="1"/>
                    <a:pt x="84"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26"/>
            <p:cNvSpPr/>
            <p:nvPr/>
          </p:nvSpPr>
          <p:spPr>
            <a:xfrm>
              <a:off x="2221700" y="2200400"/>
              <a:ext cx="26500" cy="57475"/>
            </a:xfrm>
            <a:custGeom>
              <a:avLst/>
              <a:gdLst/>
              <a:ahLst/>
              <a:cxnLst/>
              <a:rect l="l" t="t" r="r" b="b"/>
              <a:pathLst>
                <a:path w="1060" h="2299" extrusionOk="0">
                  <a:moveTo>
                    <a:pt x="591" y="2284"/>
                  </a:moveTo>
                  <a:cubicBezTo>
                    <a:pt x="592" y="2284"/>
                    <a:pt x="589" y="2285"/>
                    <a:pt x="583" y="2286"/>
                  </a:cubicBezTo>
                  <a:lnTo>
                    <a:pt x="583" y="2286"/>
                  </a:lnTo>
                  <a:cubicBezTo>
                    <a:pt x="588" y="2284"/>
                    <a:pt x="590" y="2284"/>
                    <a:pt x="591" y="2284"/>
                  </a:cubicBezTo>
                  <a:close/>
                  <a:moveTo>
                    <a:pt x="84" y="1"/>
                  </a:moveTo>
                  <a:cubicBezTo>
                    <a:pt x="24" y="1"/>
                    <a:pt x="0" y="96"/>
                    <a:pt x="60" y="120"/>
                  </a:cubicBezTo>
                  <a:cubicBezTo>
                    <a:pt x="369" y="251"/>
                    <a:pt x="584" y="465"/>
                    <a:pt x="631" y="643"/>
                  </a:cubicBezTo>
                  <a:cubicBezTo>
                    <a:pt x="679" y="751"/>
                    <a:pt x="750" y="858"/>
                    <a:pt x="786" y="989"/>
                  </a:cubicBezTo>
                  <a:cubicBezTo>
                    <a:pt x="810" y="1072"/>
                    <a:pt x="810" y="1310"/>
                    <a:pt x="798" y="1358"/>
                  </a:cubicBezTo>
                  <a:cubicBezTo>
                    <a:pt x="750" y="1620"/>
                    <a:pt x="715" y="1786"/>
                    <a:pt x="596" y="1965"/>
                  </a:cubicBezTo>
                  <a:cubicBezTo>
                    <a:pt x="584" y="1989"/>
                    <a:pt x="536" y="2025"/>
                    <a:pt x="488" y="2096"/>
                  </a:cubicBezTo>
                  <a:cubicBezTo>
                    <a:pt x="477" y="2108"/>
                    <a:pt x="465" y="2132"/>
                    <a:pt x="453" y="2144"/>
                  </a:cubicBezTo>
                  <a:cubicBezTo>
                    <a:pt x="453" y="2156"/>
                    <a:pt x="453" y="2156"/>
                    <a:pt x="453" y="2156"/>
                  </a:cubicBezTo>
                  <a:cubicBezTo>
                    <a:pt x="417" y="2215"/>
                    <a:pt x="477" y="2298"/>
                    <a:pt x="548" y="2298"/>
                  </a:cubicBezTo>
                  <a:cubicBezTo>
                    <a:pt x="563" y="2292"/>
                    <a:pt x="573" y="2289"/>
                    <a:pt x="580" y="2287"/>
                  </a:cubicBezTo>
                  <a:lnTo>
                    <a:pt x="596" y="2287"/>
                  </a:lnTo>
                  <a:cubicBezTo>
                    <a:pt x="596" y="2287"/>
                    <a:pt x="596" y="2275"/>
                    <a:pt x="607" y="2275"/>
                  </a:cubicBezTo>
                  <a:cubicBezTo>
                    <a:pt x="905" y="2084"/>
                    <a:pt x="1060" y="1548"/>
                    <a:pt x="1048" y="1203"/>
                  </a:cubicBezTo>
                  <a:cubicBezTo>
                    <a:pt x="1036" y="893"/>
                    <a:pt x="881" y="596"/>
                    <a:pt x="679" y="358"/>
                  </a:cubicBezTo>
                  <a:cubicBezTo>
                    <a:pt x="548" y="215"/>
                    <a:pt x="274" y="48"/>
                    <a:pt x="84"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26"/>
            <p:cNvSpPr/>
            <p:nvPr/>
          </p:nvSpPr>
          <p:spPr>
            <a:xfrm>
              <a:off x="2331525" y="2316775"/>
              <a:ext cx="25" cy="625"/>
            </a:xfrm>
            <a:custGeom>
              <a:avLst/>
              <a:gdLst/>
              <a:ahLst/>
              <a:cxnLst/>
              <a:rect l="l" t="t" r="r" b="b"/>
              <a:pathLst>
                <a:path w="1" h="25" extrusionOk="0">
                  <a:moveTo>
                    <a:pt x="1" y="13"/>
                  </a:moveTo>
                  <a:cubicBezTo>
                    <a:pt x="1" y="13"/>
                    <a:pt x="1" y="1"/>
                    <a:pt x="1" y="1"/>
                  </a:cubicBezTo>
                  <a:cubicBezTo>
                    <a:pt x="1" y="25"/>
                    <a:pt x="1" y="25"/>
                    <a:pt x="1" y="13"/>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26"/>
            <p:cNvSpPr/>
            <p:nvPr/>
          </p:nvSpPr>
          <p:spPr>
            <a:xfrm>
              <a:off x="2038050" y="2282100"/>
              <a:ext cx="325050" cy="205350"/>
            </a:xfrm>
            <a:custGeom>
              <a:avLst/>
              <a:gdLst/>
              <a:ahLst/>
              <a:cxnLst/>
              <a:rect l="l" t="t" r="r" b="b"/>
              <a:pathLst>
                <a:path w="13002" h="8214" extrusionOk="0">
                  <a:moveTo>
                    <a:pt x="10919" y="210"/>
                  </a:moveTo>
                  <a:cubicBezTo>
                    <a:pt x="11018" y="210"/>
                    <a:pt x="11119" y="217"/>
                    <a:pt x="11228" y="233"/>
                  </a:cubicBezTo>
                  <a:cubicBezTo>
                    <a:pt x="11323" y="257"/>
                    <a:pt x="11442" y="269"/>
                    <a:pt x="11561" y="304"/>
                  </a:cubicBezTo>
                  <a:cubicBezTo>
                    <a:pt x="11561" y="328"/>
                    <a:pt x="11561" y="352"/>
                    <a:pt x="11573" y="376"/>
                  </a:cubicBezTo>
                  <a:cubicBezTo>
                    <a:pt x="11597" y="483"/>
                    <a:pt x="11692" y="781"/>
                    <a:pt x="11728" y="947"/>
                  </a:cubicBezTo>
                  <a:cubicBezTo>
                    <a:pt x="11728" y="971"/>
                    <a:pt x="11728" y="971"/>
                    <a:pt x="11728" y="983"/>
                  </a:cubicBezTo>
                  <a:cubicBezTo>
                    <a:pt x="11740" y="1007"/>
                    <a:pt x="11740" y="1043"/>
                    <a:pt x="11740" y="1066"/>
                  </a:cubicBezTo>
                  <a:cubicBezTo>
                    <a:pt x="11752" y="1150"/>
                    <a:pt x="11752" y="1233"/>
                    <a:pt x="11752" y="1316"/>
                  </a:cubicBezTo>
                  <a:cubicBezTo>
                    <a:pt x="11752" y="1328"/>
                    <a:pt x="11740" y="1376"/>
                    <a:pt x="11740" y="1400"/>
                  </a:cubicBezTo>
                  <a:cubicBezTo>
                    <a:pt x="11740" y="1447"/>
                    <a:pt x="11728" y="1495"/>
                    <a:pt x="11716" y="1531"/>
                  </a:cubicBezTo>
                  <a:cubicBezTo>
                    <a:pt x="11728" y="1531"/>
                    <a:pt x="11728" y="1519"/>
                    <a:pt x="11740" y="1519"/>
                  </a:cubicBezTo>
                  <a:cubicBezTo>
                    <a:pt x="11668" y="1626"/>
                    <a:pt x="11644" y="1721"/>
                    <a:pt x="11597" y="1781"/>
                  </a:cubicBezTo>
                  <a:cubicBezTo>
                    <a:pt x="11394" y="1995"/>
                    <a:pt x="11192" y="2090"/>
                    <a:pt x="10894" y="2293"/>
                  </a:cubicBezTo>
                  <a:cubicBezTo>
                    <a:pt x="10311" y="2614"/>
                    <a:pt x="9728" y="2959"/>
                    <a:pt x="9192" y="3174"/>
                  </a:cubicBezTo>
                  <a:cubicBezTo>
                    <a:pt x="8942" y="3269"/>
                    <a:pt x="8656" y="3460"/>
                    <a:pt x="8323" y="3531"/>
                  </a:cubicBezTo>
                  <a:cubicBezTo>
                    <a:pt x="7656" y="3710"/>
                    <a:pt x="7108" y="3781"/>
                    <a:pt x="6560" y="3841"/>
                  </a:cubicBezTo>
                  <a:cubicBezTo>
                    <a:pt x="6299" y="3864"/>
                    <a:pt x="6037" y="3888"/>
                    <a:pt x="5775" y="3888"/>
                  </a:cubicBezTo>
                  <a:cubicBezTo>
                    <a:pt x="5804" y="3888"/>
                    <a:pt x="5603" y="3847"/>
                    <a:pt x="5479" y="3847"/>
                  </a:cubicBezTo>
                  <a:cubicBezTo>
                    <a:pt x="5455" y="3847"/>
                    <a:pt x="5433" y="3848"/>
                    <a:pt x="5417" y="3852"/>
                  </a:cubicBezTo>
                  <a:cubicBezTo>
                    <a:pt x="5334" y="3841"/>
                    <a:pt x="5310" y="3841"/>
                    <a:pt x="5215" y="3817"/>
                  </a:cubicBezTo>
                  <a:cubicBezTo>
                    <a:pt x="5203" y="3817"/>
                    <a:pt x="5203" y="3817"/>
                    <a:pt x="5203" y="3805"/>
                  </a:cubicBezTo>
                  <a:cubicBezTo>
                    <a:pt x="5192" y="3794"/>
                    <a:pt x="5172" y="3744"/>
                    <a:pt x="5168" y="3744"/>
                  </a:cubicBezTo>
                  <a:cubicBezTo>
                    <a:pt x="5168" y="3744"/>
                    <a:pt x="5167" y="3744"/>
                    <a:pt x="5167" y="3745"/>
                  </a:cubicBezTo>
                  <a:cubicBezTo>
                    <a:pt x="5072" y="3460"/>
                    <a:pt x="5013" y="3079"/>
                    <a:pt x="4929" y="2769"/>
                  </a:cubicBezTo>
                  <a:cubicBezTo>
                    <a:pt x="4911" y="2705"/>
                    <a:pt x="4871" y="2626"/>
                    <a:pt x="4811" y="2626"/>
                  </a:cubicBezTo>
                  <a:cubicBezTo>
                    <a:pt x="4793" y="2626"/>
                    <a:pt x="4773" y="2633"/>
                    <a:pt x="4751" y="2650"/>
                  </a:cubicBezTo>
                  <a:cubicBezTo>
                    <a:pt x="4691" y="2745"/>
                    <a:pt x="4727" y="2983"/>
                    <a:pt x="4691" y="3102"/>
                  </a:cubicBezTo>
                  <a:cubicBezTo>
                    <a:pt x="4655" y="3281"/>
                    <a:pt x="4620" y="3745"/>
                    <a:pt x="4536" y="3983"/>
                  </a:cubicBezTo>
                  <a:cubicBezTo>
                    <a:pt x="4167" y="4114"/>
                    <a:pt x="3774" y="4138"/>
                    <a:pt x="3512" y="4174"/>
                  </a:cubicBezTo>
                  <a:cubicBezTo>
                    <a:pt x="3358" y="4177"/>
                    <a:pt x="3212" y="4181"/>
                    <a:pt x="3072" y="4181"/>
                  </a:cubicBezTo>
                  <a:cubicBezTo>
                    <a:pt x="2746" y="4181"/>
                    <a:pt x="2447" y="4162"/>
                    <a:pt x="2131" y="4079"/>
                  </a:cubicBezTo>
                  <a:cubicBezTo>
                    <a:pt x="2000" y="4031"/>
                    <a:pt x="1941" y="4043"/>
                    <a:pt x="1857" y="3936"/>
                  </a:cubicBezTo>
                  <a:cubicBezTo>
                    <a:pt x="1762" y="3733"/>
                    <a:pt x="1643" y="3281"/>
                    <a:pt x="1607" y="3031"/>
                  </a:cubicBezTo>
                  <a:cubicBezTo>
                    <a:pt x="1607" y="3019"/>
                    <a:pt x="1607" y="3007"/>
                    <a:pt x="1596" y="2995"/>
                  </a:cubicBezTo>
                  <a:cubicBezTo>
                    <a:pt x="1596" y="2900"/>
                    <a:pt x="1572" y="2698"/>
                    <a:pt x="1572" y="2567"/>
                  </a:cubicBezTo>
                  <a:cubicBezTo>
                    <a:pt x="1572" y="2531"/>
                    <a:pt x="1548" y="2495"/>
                    <a:pt x="1524" y="2495"/>
                  </a:cubicBezTo>
                  <a:cubicBezTo>
                    <a:pt x="1715" y="2388"/>
                    <a:pt x="1917" y="2293"/>
                    <a:pt x="2155" y="2209"/>
                  </a:cubicBezTo>
                  <a:cubicBezTo>
                    <a:pt x="2292" y="2156"/>
                    <a:pt x="2435" y="2141"/>
                    <a:pt x="2588" y="2141"/>
                  </a:cubicBezTo>
                  <a:cubicBezTo>
                    <a:pt x="2742" y="2141"/>
                    <a:pt x="2905" y="2156"/>
                    <a:pt x="3084" y="2162"/>
                  </a:cubicBezTo>
                  <a:cubicBezTo>
                    <a:pt x="3648" y="2162"/>
                    <a:pt x="4201" y="2258"/>
                    <a:pt x="4754" y="2258"/>
                  </a:cubicBezTo>
                  <a:cubicBezTo>
                    <a:pt x="4785" y="2258"/>
                    <a:pt x="4815" y="2258"/>
                    <a:pt x="4846" y="2257"/>
                  </a:cubicBezTo>
                  <a:cubicBezTo>
                    <a:pt x="5953" y="2257"/>
                    <a:pt x="6906" y="1876"/>
                    <a:pt x="7811" y="1376"/>
                  </a:cubicBezTo>
                  <a:cubicBezTo>
                    <a:pt x="8632" y="924"/>
                    <a:pt x="9275" y="602"/>
                    <a:pt x="10013" y="376"/>
                  </a:cubicBezTo>
                  <a:cubicBezTo>
                    <a:pt x="10374" y="270"/>
                    <a:pt x="10638" y="210"/>
                    <a:pt x="10919" y="210"/>
                  </a:cubicBezTo>
                  <a:close/>
                  <a:moveTo>
                    <a:pt x="6741" y="5661"/>
                  </a:moveTo>
                  <a:cubicBezTo>
                    <a:pt x="7321" y="5661"/>
                    <a:pt x="7902" y="5729"/>
                    <a:pt x="8465" y="5865"/>
                  </a:cubicBezTo>
                  <a:cubicBezTo>
                    <a:pt x="8989" y="5984"/>
                    <a:pt x="9489" y="6174"/>
                    <a:pt x="9870" y="6353"/>
                  </a:cubicBezTo>
                  <a:cubicBezTo>
                    <a:pt x="9894" y="6365"/>
                    <a:pt x="9930" y="6377"/>
                    <a:pt x="9954" y="6388"/>
                  </a:cubicBezTo>
                  <a:cubicBezTo>
                    <a:pt x="9537" y="6698"/>
                    <a:pt x="9085" y="6960"/>
                    <a:pt x="8620" y="7186"/>
                  </a:cubicBezTo>
                  <a:cubicBezTo>
                    <a:pt x="8477" y="7246"/>
                    <a:pt x="8287" y="7353"/>
                    <a:pt x="8180" y="7400"/>
                  </a:cubicBezTo>
                  <a:cubicBezTo>
                    <a:pt x="8025" y="7448"/>
                    <a:pt x="7763" y="7555"/>
                    <a:pt x="7572" y="7615"/>
                  </a:cubicBezTo>
                  <a:cubicBezTo>
                    <a:pt x="7144" y="7770"/>
                    <a:pt x="6560" y="7924"/>
                    <a:pt x="6203" y="7960"/>
                  </a:cubicBezTo>
                  <a:cubicBezTo>
                    <a:pt x="6037" y="7965"/>
                    <a:pt x="5873" y="7968"/>
                    <a:pt x="5713" y="7968"/>
                  </a:cubicBezTo>
                  <a:cubicBezTo>
                    <a:pt x="5127" y="7968"/>
                    <a:pt x="4576" y="7929"/>
                    <a:pt x="4024" y="7817"/>
                  </a:cubicBezTo>
                  <a:cubicBezTo>
                    <a:pt x="3512" y="7686"/>
                    <a:pt x="2965" y="7448"/>
                    <a:pt x="2489" y="7174"/>
                  </a:cubicBezTo>
                  <a:cubicBezTo>
                    <a:pt x="3627" y="6158"/>
                    <a:pt x="5177" y="5661"/>
                    <a:pt x="6741" y="5661"/>
                  </a:cubicBezTo>
                  <a:close/>
                  <a:moveTo>
                    <a:pt x="10853" y="1"/>
                  </a:moveTo>
                  <a:cubicBezTo>
                    <a:pt x="10459" y="1"/>
                    <a:pt x="10066" y="102"/>
                    <a:pt x="9692" y="221"/>
                  </a:cubicBezTo>
                  <a:cubicBezTo>
                    <a:pt x="8787" y="519"/>
                    <a:pt x="7977" y="1043"/>
                    <a:pt x="7061" y="1483"/>
                  </a:cubicBezTo>
                  <a:cubicBezTo>
                    <a:pt x="6608" y="1721"/>
                    <a:pt x="5941" y="1947"/>
                    <a:pt x="5465" y="2019"/>
                  </a:cubicBezTo>
                  <a:cubicBezTo>
                    <a:pt x="5332" y="2031"/>
                    <a:pt x="5175" y="2037"/>
                    <a:pt x="5015" y="2037"/>
                  </a:cubicBezTo>
                  <a:cubicBezTo>
                    <a:pt x="4716" y="2037"/>
                    <a:pt x="4409" y="2018"/>
                    <a:pt x="4239" y="1995"/>
                  </a:cubicBezTo>
                  <a:cubicBezTo>
                    <a:pt x="3905" y="1936"/>
                    <a:pt x="3548" y="1912"/>
                    <a:pt x="3072" y="1900"/>
                  </a:cubicBezTo>
                  <a:cubicBezTo>
                    <a:pt x="2931" y="1895"/>
                    <a:pt x="2787" y="1885"/>
                    <a:pt x="2644" y="1885"/>
                  </a:cubicBezTo>
                  <a:cubicBezTo>
                    <a:pt x="2450" y="1885"/>
                    <a:pt x="2257" y="1903"/>
                    <a:pt x="2072" y="1971"/>
                  </a:cubicBezTo>
                  <a:cubicBezTo>
                    <a:pt x="1524" y="2150"/>
                    <a:pt x="1000" y="2448"/>
                    <a:pt x="607" y="2876"/>
                  </a:cubicBezTo>
                  <a:cubicBezTo>
                    <a:pt x="131" y="3424"/>
                    <a:pt x="0" y="4198"/>
                    <a:pt x="191" y="4888"/>
                  </a:cubicBezTo>
                  <a:cubicBezTo>
                    <a:pt x="310" y="5388"/>
                    <a:pt x="607" y="5722"/>
                    <a:pt x="845" y="6091"/>
                  </a:cubicBezTo>
                  <a:cubicBezTo>
                    <a:pt x="1012" y="6341"/>
                    <a:pt x="1286" y="6508"/>
                    <a:pt x="1488" y="6734"/>
                  </a:cubicBezTo>
                  <a:cubicBezTo>
                    <a:pt x="2143" y="7341"/>
                    <a:pt x="3120" y="7865"/>
                    <a:pt x="4084" y="8067"/>
                  </a:cubicBezTo>
                  <a:cubicBezTo>
                    <a:pt x="4453" y="8151"/>
                    <a:pt x="4834" y="8174"/>
                    <a:pt x="5203" y="8186"/>
                  </a:cubicBezTo>
                  <a:cubicBezTo>
                    <a:pt x="5430" y="8200"/>
                    <a:pt x="5657" y="8214"/>
                    <a:pt x="5881" y="8214"/>
                  </a:cubicBezTo>
                  <a:cubicBezTo>
                    <a:pt x="6046" y="8214"/>
                    <a:pt x="6209" y="8206"/>
                    <a:pt x="6370" y="8186"/>
                  </a:cubicBezTo>
                  <a:cubicBezTo>
                    <a:pt x="7001" y="8055"/>
                    <a:pt x="7406" y="7841"/>
                    <a:pt x="8025" y="7662"/>
                  </a:cubicBezTo>
                  <a:cubicBezTo>
                    <a:pt x="8334" y="7579"/>
                    <a:pt x="8585" y="7424"/>
                    <a:pt x="8823" y="7341"/>
                  </a:cubicBezTo>
                  <a:cubicBezTo>
                    <a:pt x="9227" y="7150"/>
                    <a:pt x="9632" y="6936"/>
                    <a:pt x="10001" y="6674"/>
                  </a:cubicBezTo>
                  <a:cubicBezTo>
                    <a:pt x="10073" y="6615"/>
                    <a:pt x="10156" y="6555"/>
                    <a:pt x="10239" y="6508"/>
                  </a:cubicBezTo>
                  <a:lnTo>
                    <a:pt x="10251" y="6508"/>
                  </a:lnTo>
                  <a:cubicBezTo>
                    <a:pt x="10287" y="6496"/>
                    <a:pt x="10311" y="6472"/>
                    <a:pt x="10323" y="6448"/>
                  </a:cubicBezTo>
                  <a:cubicBezTo>
                    <a:pt x="10513" y="6329"/>
                    <a:pt x="10704" y="6198"/>
                    <a:pt x="10871" y="6031"/>
                  </a:cubicBezTo>
                  <a:cubicBezTo>
                    <a:pt x="11656" y="5376"/>
                    <a:pt x="12395" y="4531"/>
                    <a:pt x="12692" y="3638"/>
                  </a:cubicBezTo>
                  <a:cubicBezTo>
                    <a:pt x="12835" y="3281"/>
                    <a:pt x="12942" y="2709"/>
                    <a:pt x="12954" y="2543"/>
                  </a:cubicBezTo>
                  <a:cubicBezTo>
                    <a:pt x="13002" y="2197"/>
                    <a:pt x="13002" y="1936"/>
                    <a:pt x="12918" y="1662"/>
                  </a:cubicBezTo>
                  <a:cubicBezTo>
                    <a:pt x="12906" y="1555"/>
                    <a:pt x="12871" y="1447"/>
                    <a:pt x="12835" y="1340"/>
                  </a:cubicBezTo>
                  <a:cubicBezTo>
                    <a:pt x="12823" y="1281"/>
                    <a:pt x="12799" y="1221"/>
                    <a:pt x="12728" y="1197"/>
                  </a:cubicBezTo>
                  <a:cubicBezTo>
                    <a:pt x="12721" y="1196"/>
                    <a:pt x="12713" y="1196"/>
                    <a:pt x="12706" y="1196"/>
                  </a:cubicBezTo>
                  <a:cubicBezTo>
                    <a:pt x="12642" y="1196"/>
                    <a:pt x="12585" y="1240"/>
                    <a:pt x="12585" y="1305"/>
                  </a:cubicBezTo>
                  <a:cubicBezTo>
                    <a:pt x="12597" y="1388"/>
                    <a:pt x="12609" y="1340"/>
                    <a:pt x="12633" y="1435"/>
                  </a:cubicBezTo>
                  <a:cubicBezTo>
                    <a:pt x="12835" y="2078"/>
                    <a:pt x="12740" y="2709"/>
                    <a:pt x="12490" y="3400"/>
                  </a:cubicBezTo>
                  <a:cubicBezTo>
                    <a:pt x="12252" y="4245"/>
                    <a:pt x="11656" y="4948"/>
                    <a:pt x="10882" y="5662"/>
                  </a:cubicBezTo>
                  <a:cubicBezTo>
                    <a:pt x="10632" y="5888"/>
                    <a:pt x="10478" y="6043"/>
                    <a:pt x="10239" y="6210"/>
                  </a:cubicBezTo>
                  <a:cubicBezTo>
                    <a:pt x="9978" y="6079"/>
                    <a:pt x="9858" y="6031"/>
                    <a:pt x="9608" y="5936"/>
                  </a:cubicBezTo>
                  <a:cubicBezTo>
                    <a:pt x="8658" y="5578"/>
                    <a:pt x="7630" y="5380"/>
                    <a:pt x="6622" y="5380"/>
                  </a:cubicBezTo>
                  <a:cubicBezTo>
                    <a:pt x="5320" y="5380"/>
                    <a:pt x="4051" y="5710"/>
                    <a:pt x="3024" y="6448"/>
                  </a:cubicBezTo>
                  <a:cubicBezTo>
                    <a:pt x="2798" y="6627"/>
                    <a:pt x="2465" y="6805"/>
                    <a:pt x="2274" y="7043"/>
                  </a:cubicBezTo>
                  <a:cubicBezTo>
                    <a:pt x="2048" y="6900"/>
                    <a:pt x="1846" y="6746"/>
                    <a:pt x="1679" y="6591"/>
                  </a:cubicBezTo>
                  <a:cubicBezTo>
                    <a:pt x="1441" y="6329"/>
                    <a:pt x="1131" y="6138"/>
                    <a:pt x="1000" y="5900"/>
                  </a:cubicBezTo>
                  <a:cubicBezTo>
                    <a:pt x="738" y="5543"/>
                    <a:pt x="488" y="5234"/>
                    <a:pt x="393" y="4793"/>
                  </a:cubicBezTo>
                  <a:cubicBezTo>
                    <a:pt x="238" y="4186"/>
                    <a:pt x="429" y="3495"/>
                    <a:pt x="786" y="3055"/>
                  </a:cubicBezTo>
                  <a:cubicBezTo>
                    <a:pt x="976" y="2852"/>
                    <a:pt x="1179" y="2698"/>
                    <a:pt x="1393" y="2567"/>
                  </a:cubicBezTo>
                  <a:cubicBezTo>
                    <a:pt x="1393" y="3079"/>
                    <a:pt x="1453" y="3602"/>
                    <a:pt x="1679" y="4067"/>
                  </a:cubicBezTo>
                  <a:cubicBezTo>
                    <a:pt x="1786" y="4210"/>
                    <a:pt x="1988" y="4245"/>
                    <a:pt x="2155" y="4293"/>
                  </a:cubicBezTo>
                  <a:cubicBezTo>
                    <a:pt x="2465" y="4364"/>
                    <a:pt x="2786" y="4388"/>
                    <a:pt x="3108" y="4388"/>
                  </a:cubicBezTo>
                  <a:cubicBezTo>
                    <a:pt x="3177" y="4392"/>
                    <a:pt x="3241" y="4394"/>
                    <a:pt x="3301" y="4394"/>
                  </a:cubicBezTo>
                  <a:cubicBezTo>
                    <a:pt x="3626" y="4394"/>
                    <a:pt x="3840" y="4345"/>
                    <a:pt x="4132" y="4305"/>
                  </a:cubicBezTo>
                  <a:cubicBezTo>
                    <a:pt x="4310" y="4269"/>
                    <a:pt x="4513" y="4245"/>
                    <a:pt x="4667" y="4138"/>
                  </a:cubicBezTo>
                  <a:cubicBezTo>
                    <a:pt x="4775" y="4019"/>
                    <a:pt x="4775" y="3829"/>
                    <a:pt x="4798" y="3674"/>
                  </a:cubicBezTo>
                  <a:cubicBezTo>
                    <a:pt x="4810" y="3555"/>
                    <a:pt x="4834" y="3376"/>
                    <a:pt x="4846" y="3198"/>
                  </a:cubicBezTo>
                  <a:cubicBezTo>
                    <a:pt x="4870" y="3305"/>
                    <a:pt x="4894" y="3424"/>
                    <a:pt x="4905" y="3495"/>
                  </a:cubicBezTo>
                  <a:cubicBezTo>
                    <a:pt x="4917" y="3638"/>
                    <a:pt x="4989" y="3948"/>
                    <a:pt x="5120" y="3995"/>
                  </a:cubicBezTo>
                  <a:cubicBezTo>
                    <a:pt x="5382" y="4102"/>
                    <a:pt x="5477" y="4055"/>
                    <a:pt x="5656" y="4102"/>
                  </a:cubicBezTo>
                  <a:cubicBezTo>
                    <a:pt x="5781" y="4121"/>
                    <a:pt x="5916" y="4128"/>
                    <a:pt x="6055" y="4128"/>
                  </a:cubicBezTo>
                  <a:cubicBezTo>
                    <a:pt x="6456" y="4128"/>
                    <a:pt x="6884" y="4066"/>
                    <a:pt x="7168" y="4031"/>
                  </a:cubicBezTo>
                  <a:cubicBezTo>
                    <a:pt x="7561" y="3948"/>
                    <a:pt x="7965" y="3912"/>
                    <a:pt x="8346" y="3781"/>
                  </a:cubicBezTo>
                  <a:cubicBezTo>
                    <a:pt x="8894" y="3638"/>
                    <a:pt x="9204" y="3388"/>
                    <a:pt x="9632" y="3257"/>
                  </a:cubicBezTo>
                  <a:cubicBezTo>
                    <a:pt x="9954" y="3150"/>
                    <a:pt x="10323" y="2948"/>
                    <a:pt x="10430" y="2900"/>
                  </a:cubicBezTo>
                  <a:cubicBezTo>
                    <a:pt x="10954" y="2650"/>
                    <a:pt x="11406" y="2376"/>
                    <a:pt x="11763" y="2043"/>
                  </a:cubicBezTo>
                  <a:cubicBezTo>
                    <a:pt x="11883" y="1924"/>
                    <a:pt x="11954" y="1757"/>
                    <a:pt x="11954" y="1578"/>
                  </a:cubicBezTo>
                  <a:cubicBezTo>
                    <a:pt x="11954" y="1566"/>
                    <a:pt x="11954" y="1555"/>
                    <a:pt x="11954" y="1543"/>
                  </a:cubicBezTo>
                  <a:cubicBezTo>
                    <a:pt x="12002" y="1126"/>
                    <a:pt x="11930" y="864"/>
                    <a:pt x="11823" y="471"/>
                  </a:cubicBezTo>
                  <a:cubicBezTo>
                    <a:pt x="11811" y="435"/>
                    <a:pt x="11799" y="400"/>
                    <a:pt x="11787" y="376"/>
                  </a:cubicBezTo>
                  <a:lnTo>
                    <a:pt x="11787" y="376"/>
                  </a:lnTo>
                  <a:cubicBezTo>
                    <a:pt x="11847" y="388"/>
                    <a:pt x="11906" y="412"/>
                    <a:pt x="11942" y="435"/>
                  </a:cubicBezTo>
                  <a:cubicBezTo>
                    <a:pt x="12192" y="566"/>
                    <a:pt x="12395" y="828"/>
                    <a:pt x="12537" y="1007"/>
                  </a:cubicBezTo>
                  <a:cubicBezTo>
                    <a:pt x="12548" y="1032"/>
                    <a:pt x="12568" y="1042"/>
                    <a:pt x="12590" y="1042"/>
                  </a:cubicBezTo>
                  <a:cubicBezTo>
                    <a:pt x="12641" y="1042"/>
                    <a:pt x="12702" y="986"/>
                    <a:pt x="12668" y="935"/>
                  </a:cubicBezTo>
                  <a:cubicBezTo>
                    <a:pt x="12502" y="709"/>
                    <a:pt x="12335" y="483"/>
                    <a:pt x="12097" y="328"/>
                  </a:cubicBezTo>
                  <a:cubicBezTo>
                    <a:pt x="11871" y="185"/>
                    <a:pt x="11585" y="114"/>
                    <a:pt x="11323" y="54"/>
                  </a:cubicBezTo>
                  <a:cubicBezTo>
                    <a:pt x="11167" y="17"/>
                    <a:pt x="11010" y="1"/>
                    <a:pt x="10853"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26"/>
            <p:cNvSpPr/>
            <p:nvPr/>
          </p:nvSpPr>
          <p:spPr>
            <a:xfrm>
              <a:off x="1647525" y="1772800"/>
              <a:ext cx="65675" cy="76700"/>
            </a:xfrm>
            <a:custGeom>
              <a:avLst/>
              <a:gdLst/>
              <a:ahLst/>
              <a:cxnLst/>
              <a:rect l="l" t="t" r="r" b="b"/>
              <a:pathLst>
                <a:path w="2627" h="3068" extrusionOk="0">
                  <a:moveTo>
                    <a:pt x="1560" y="233"/>
                  </a:moveTo>
                  <a:cubicBezTo>
                    <a:pt x="1762" y="257"/>
                    <a:pt x="2000" y="876"/>
                    <a:pt x="2096" y="1329"/>
                  </a:cubicBezTo>
                  <a:cubicBezTo>
                    <a:pt x="2167" y="1543"/>
                    <a:pt x="2215" y="1793"/>
                    <a:pt x="2238" y="1996"/>
                  </a:cubicBezTo>
                  <a:cubicBezTo>
                    <a:pt x="2012" y="1638"/>
                    <a:pt x="1810" y="1281"/>
                    <a:pt x="1691" y="960"/>
                  </a:cubicBezTo>
                  <a:cubicBezTo>
                    <a:pt x="1584" y="674"/>
                    <a:pt x="1512" y="341"/>
                    <a:pt x="1560" y="233"/>
                  </a:cubicBezTo>
                  <a:close/>
                  <a:moveTo>
                    <a:pt x="1503" y="2512"/>
                  </a:moveTo>
                  <a:cubicBezTo>
                    <a:pt x="1757" y="2512"/>
                    <a:pt x="2039" y="2537"/>
                    <a:pt x="2167" y="2555"/>
                  </a:cubicBezTo>
                  <a:lnTo>
                    <a:pt x="2203" y="2555"/>
                  </a:lnTo>
                  <a:cubicBezTo>
                    <a:pt x="2179" y="2579"/>
                    <a:pt x="2167" y="2615"/>
                    <a:pt x="2084" y="2638"/>
                  </a:cubicBezTo>
                  <a:cubicBezTo>
                    <a:pt x="2004" y="2672"/>
                    <a:pt x="1579" y="2782"/>
                    <a:pt x="1426" y="2782"/>
                  </a:cubicBezTo>
                  <a:cubicBezTo>
                    <a:pt x="1418" y="2782"/>
                    <a:pt x="1411" y="2782"/>
                    <a:pt x="1405" y="2781"/>
                  </a:cubicBezTo>
                  <a:cubicBezTo>
                    <a:pt x="1266" y="2786"/>
                    <a:pt x="1133" y="2790"/>
                    <a:pt x="1006" y="2790"/>
                  </a:cubicBezTo>
                  <a:cubicBezTo>
                    <a:pt x="796" y="2790"/>
                    <a:pt x="602" y="2778"/>
                    <a:pt x="417" y="2734"/>
                  </a:cubicBezTo>
                  <a:cubicBezTo>
                    <a:pt x="429" y="2722"/>
                    <a:pt x="441" y="2710"/>
                    <a:pt x="453" y="2698"/>
                  </a:cubicBezTo>
                  <a:cubicBezTo>
                    <a:pt x="691" y="2567"/>
                    <a:pt x="976" y="2567"/>
                    <a:pt x="1286" y="2519"/>
                  </a:cubicBezTo>
                  <a:cubicBezTo>
                    <a:pt x="1352" y="2514"/>
                    <a:pt x="1427" y="2512"/>
                    <a:pt x="1503" y="2512"/>
                  </a:cubicBezTo>
                  <a:close/>
                  <a:moveTo>
                    <a:pt x="1554" y="0"/>
                  </a:moveTo>
                  <a:cubicBezTo>
                    <a:pt x="1374" y="0"/>
                    <a:pt x="1274" y="196"/>
                    <a:pt x="1310" y="412"/>
                  </a:cubicBezTo>
                  <a:cubicBezTo>
                    <a:pt x="1381" y="1067"/>
                    <a:pt x="1738" y="1638"/>
                    <a:pt x="2060" y="2186"/>
                  </a:cubicBezTo>
                  <a:cubicBezTo>
                    <a:pt x="2084" y="2222"/>
                    <a:pt x="2108" y="2246"/>
                    <a:pt x="2119" y="2281"/>
                  </a:cubicBezTo>
                  <a:cubicBezTo>
                    <a:pt x="1906" y="2255"/>
                    <a:pt x="1688" y="2239"/>
                    <a:pt x="1470" y="2239"/>
                  </a:cubicBezTo>
                  <a:cubicBezTo>
                    <a:pt x="1092" y="2239"/>
                    <a:pt x="716" y="2288"/>
                    <a:pt x="369" y="2424"/>
                  </a:cubicBezTo>
                  <a:cubicBezTo>
                    <a:pt x="203" y="2507"/>
                    <a:pt x="0" y="2734"/>
                    <a:pt x="167" y="2900"/>
                  </a:cubicBezTo>
                  <a:cubicBezTo>
                    <a:pt x="453" y="3067"/>
                    <a:pt x="810" y="3031"/>
                    <a:pt x="1191" y="3043"/>
                  </a:cubicBezTo>
                  <a:cubicBezTo>
                    <a:pt x="1596" y="3019"/>
                    <a:pt x="2060" y="2984"/>
                    <a:pt x="2381" y="2734"/>
                  </a:cubicBezTo>
                  <a:cubicBezTo>
                    <a:pt x="2405" y="2710"/>
                    <a:pt x="2405" y="2698"/>
                    <a:pt x="2417" y="2674"/>
                  </a:cubicBezTo>
                  <a:cubicBezTo>
                    <a:pt x="2417" y="2674"/>
                    <a:pt x="2429" y="2686"/>
                    <a:pt x="2429" y="2698"/>
                  </a:cubicBezTo>
                  <a:cubicBezTo>
                    <a:pt x="2438" y="2700"/>
                    <a:pt x="2448" y="2701"/>
                    <a:pt x="2457" y="2701"/>
                  </a:cubicBezTo>
                  <a:cubicBezTo>
                    <a:pt x="2552" y="2701"/>
                    <a:pt x="2626" y="2594"/>
                    <a:pt x="2572" y="2507"/>
                  </a:cubicBezTo>
                  <a:cubicBezTo>
                    <a:pt x="2548" y="2460"/>
                    <a:pt x="2512" y="2424"/>
                    <a:pt x="2477" y="2377"/>
                  </a:cubicBezTo>
                  <a:cubicBezTo>
                    <a:pt x="2489" y="2329"/>
                    <a:pt x="2489" y="2281"/>
                    <a:pt x="2477" y="2210"/>
                  </a:cubicBezTo>
                  <a:cubicBezTo>
                    <a:pt x="2465" y="1817"/>
                    <a:pt x="2346" y="1424"/>
                    <a:pt x="2250" y="1043"/>
                  </a:cubicBezTo>
                  <a:cubicBezTo>
                    <a:pt x="2143" y="698"/>
                    <a:pt x="2036" y="305"/>
                    <a:pt x="1750" y="67"/>
                  </a:cubicBezTo>
                  <a:cubicBezTo>
                    <a:pt x="1678" y="20"/>
                    <a:pt x="1612" y="0"/>
                    <a:pt x="1554"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 name="CuadroTexto 71">
            <a:extLst>
              <a:ext uri="{FF2B5EF4-FFF2-40B4-BE49-F238E27FC236}">
                <a16:creationId xmlns:a16="http://schemas.microsoft.com/office/drawing/2014/main" id="{5EDC11E9-0E47-4550-A680-DC4B20C8721A}"/>
              </a:ext>
            </a:extLst>
          </p:cNvPr>
          <p:cNvSpPr txBox="1"/>
          <p:nvPr/>
        </p:nvSpPr>
        <p:spPr>
          <a:xfrm>
            <a:off x="965997" y="489098"/>
            <a:ext cx="7093481" cy="1384995"/>
          </a:xfrm>
          <a:prstGeom prst="rect">
            <a:avLst/>
          </a:prstGeom>
          <a:solidFill>
            <a:schemeClr val="tx2">
              <a:lumMod val="20000"/>
              <a:lumOff val="80000"/>
            </a:schemeClr>
          </a:solidFill>
        </p:spPr>
        <p:txBody>
          <a:bodyPr wrap="square">
            <a:spAutoFit/>
          </a:bodyPr>
          <a:lstStyle/>
          <a:p>
            <a:r>
              <a:rPr lang="es-MX" dirty="0">
                <a:latin typeface="Comic Sans MS" panose="030F0702030302020204" pitchFamily="66" charset="0"/>
              </a:rPr>
              <a:t>La situación actual en los establecimientos educacionales no deja de ser compleja y preocupante. El incremento de los índices de violencia, del ausentismo y la exclusión escolar, la criminalización estudiantil en procesos por Aula Segura, la falta de una educación sexual integral con perspectiva de género, entre otros factores, relevan la urgente necesidad de abordar, de manera rigurosa e integral,  los derechos humanos de niños, niñas y adolescentes en el espacio y entorno escolar. </a:t>
            </a:r>
            <a:endParaRPr lang="es-CL" dirty="0">
              <a:latin typeface="Comic Sans MS" panose="030F0702030302020204" pitchFamily="66" charset="0"/>
            </a:endParaRPr>
          </a:p>
        </p:txBody>
      </p:sp>
      <p:sp>
        <p:nvSpPr>
          <p:cNvPr id="74" name="CuadroTexto 73">
            <a:extLst>
              <a:ext uri="{FF2B5EF4-FFF2-40B4-BE49-F238E27FC236}">
                <a16:creationId xmlns:a16="http://schemas.microsoft.com/office/drawing/2014/main" id="{ED8547DC-BEEC-4599-B0CD-D41E72682960}"/>
              </a:ext>
            </a:extLst>
          </p:cNvPr>
          <p:cNvSpPr txBox="1"/>
          <p:nvPr/>
        </p:nvSpPr>
        <p:spPr>
          <a:xfrm>
            <a:off x="1850834" y="4549967"/>
            <a:ext cx="6644580" cy="261610"/>
          </a:xfrm>
          <a:prstGeom prst="rect">
            <a:avLst/>
          </a:prstGeom>
          <a:noFill/>
        </p:spPr>
        <p:txBody>
          <a:bodyPr wrap="square">
            <a:spAutoFit/>
          </a:bodyPr>
          <a:lstStyle/>
          <a:p>
            <a:r>
              <a:rPr lang="es-MX" sz="1100" b="1" dirty="0">
                <a:latin typeface="Comic Sans MS" panose="030F0702030302020204" pitchFamily="66" charset="0"/>
              </a:rPr>
              <a:t>Fuente: Guía educativa para el trabajo en derechos humanos de niños, niñas y adolescente</a:t>
            </a:r>
            <a:endParaRPr lang="es-CL" sz="1100" b="1" dirty="0">
              <a:latin typeface="Comic Sans MS" panose="030F0702030302020204" pitchFamily="66" charset="0"/>
            </a:endParaRPr>
          </a:p>
        </p:txBody>
      </p:sp>
      <p:sp>
        <p:nvSpPr>
          <p:cNvPr id="76" name="CuadroTexto 75">
            <a:extLst>
              <a:ext uri="{FF2B5EF4-FFF2-40B4-BE49-F238E27FC236}">
                <a16:creationId xmlns:a16="http://schemas.microsoft.com/office/drawing/2014/main" id="{3C995B10-566D-4B96-8898-4C7A238D5286}"/>
              </a:ext>
            </a:extLst>
          </p:cNvPr>
          <p:cNvSpPr txBox="1"/>
          <p:nvPr/>
        </p:nvSpPr>
        <p:spPr>
          <a:xfrm>
            <a:off x="1457062" y="2276255"/>
            <a:ext cx="7248948" cy="1169551"/>
          </a:xfrm>
          <a:prstGeom prst="rect">
            <a:avLst/>
          </a:prstGeom>
          <a:solidFill>
            <a:schemeClr val="tx2">
              <a:lumMod val="60000"/>
              <a:lumOff val="40000"/>
            </a:schemeClr>
          </a:solidFill>
        </p:spPr>
        <p:txBody>
          <a:bodyPr wrap="square">
            <a:spAutoFit/>
          </a:bodyPr>
          <a:lstStyle/>
          <a:p>
            <a:r>
              <a:rPr lang="es-MX" dirty="0">
                <a:latin typeface="Comic Sans MS" panose="030F0702030302020204" pitchFamily="66" charset="0"/>
              </a:rPr>
              <a:t>En los establecimientos educacionales, niñas, niños y adolescentes viven todos sus derechos humanos y, especialmente, el derecho a la educación. Por ende, las y los docentes son agentes que proporcionan protección, garantías y acompañamiento en su proceso de formación integral, ¡son defensoras y defensores de los derechos de sus estudiantes! </a:t>
            </a:r>
            <a:endParaRPr lang="es-CL" dirty="0">
              <a:latin typeface="Comic Sans MS" panose="030F0702030302020204"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9"/>
        <p:cNvGrpSpPr/>
        <p:nvPr/>
      </p:nvGrpSpPr>
      <p:grpSpPr>
        <a:xfrm>
          <a:off x="0" y="0"/>
          <a:ext cx="0" cy="0"/>
          <a:chOff x="0" y="0"/>
          <a:chExt cx="0" cy="0"/>
        </a:xfrm>
      </p:grpSpPr>
      <p:grpSp>
        <p:nvGrpSpPr>
          <p:cNvPr id="792" name="Google Shape;792;p29"/>
          <p:cNvGrpSpPr/>
          <p:nvPr/>
        </p:nvGrpSpPr>
        <p:grpSpPr>
          <a:xfrm>
            <a:off x="357807" y="929234"/>
            <a:ext cx="1657663" cy="4157184"/>
            <a:chOff x="921671" y="1195277"/>
            <a:chExt cx="1657663" cy="4157184"/>
          </a:xfrm>
        </p:grpSpPr>
        <p:sp>
          <p:nvSpPr>
            <p:cNvPr id="793" name="Google Shape;793;p29"/>
            <p:cNvSpPr/>
            <p:nvPr/>
          </p:nvSpPr>
          <p:spPr>
            <a:xfrm>
              <a:off x="1224276" y="3073575"/>
              <a:ext cx="87" cy="87"/>
            </a:xfrm>
            <a:custGeom>
              <a:avLst/>
              <a:gdLst/>
              <a:ahLst/>
              <a:cxnLst/>
              <a:rect l="l" t="t" r="r" b="b"/>
              <a:pathLst>
                <a:path w="1" h="1" extrusionOk="0">
                  <a:moveTo>
                    <a:pt x="0" y="0"/>
                  </a:moveTo>
                  <a:lnTo>
                    <a:pt x="0" y="0"/>
                  </a:lnTo>
                  <a:lnTo>
                    <a:pt x="0" y="0"/>
                  </a:lnTo>
                  <a:cubicBezTo>
                    <a:pt x="0" y="0"/>
                    <a:pt x="0" y="0"/>
                    <a:pt x="0" y="0"/>
                  </a:cubicBezTo>
                  <a:close/>
                </a:path>
              </a:pathLst>
            </a:custGeom>
            <a:solidFill>
              <a:srgbClr val="F28D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29"/>
            <p:cNvSpPr/>
            <p:nvPr/>
          </p:nvSpPr>
          <p:spPr>
            <a:xfrm>
              <a:off x="1137459" y="2123952"/>
              <a:ext cx="1297151" cy="1570672"/>
            </a:xfrm>
            <a:custGeom>
              <a:avLst/>
              <a:gdLst/>
              <a:ahLst/>
              <a:cxnLst/>
              <a:rect l="l" t="t" r="r" b="b"/>
              <a:pathLst>
                <a:path w="14986" h="18146" extrusionOk="0">
                  <a:moveTo>
                    <a:pt x="10737" y="1"/>
                  </a:moveTo>
                  <a:cubicBezTo>
                    <a:pt x="10673" y="1"/>
                    <a:pt x="10600" y="18"/>
                    <a:pt x="10517" y="59"/>
                  </a:cubicBezTo>
                  <a:cubicBezTo>
                    <a:pt x="10274" y="211"/>
                    <a:pt x="10092" y="637"/>
                    <a:pt x="10031" y="637"/>
                  </a:cubicBezTo>
                  <a:cubicBezTo>
                    <a:pt x="9757" y="941"/>
                    <a:pt x="9484" y="1245"/>
                    <a:pt x="9241" y="1579"/>
                  </a:cubicBezTo>
                  <a:cubicBezTo>
                    <a:pt x="9180" y="1640"/>
                    <a:pt x="9149" y="1670"/>
                    <a:pt x="9149" y="1670"/>
                  </a:cubicBezTo>
                  <a:cubicBezTo>
                    <a:pt x="8602" y="2278"/>
                    <a:pt x="8238" y="2916"/>
                    <a:pt x="7782" y="3464"/>
                  </a:cubicBezTo>
                  <a:cubicBezTo>
                    <a:pt x="7630" y="3707"/>
                    <a:pt x="7387" y="3950"/>
                    <a:pt x="7508" y="4284"/>
                  </a:cubicBezTo>
                  <a:cubicBezTo>
                    <a:pt x="7538" y="4406"/>
                    <a:pt x="7569" y="4406"/>
                    <a:pt x="7538" y="4649"/>
                  </a:cubicBezTo>
                  <a:cubicBezTo>
                    <a:pt x="7447" y="4953"/>
                    <a:pt x="7204" y="5287"/>
                    <a:pt x="6353" y="5439"/>
                  </a:cubicBezTo>
                  <a:cubicBezTo>
                    <a:pt x="6292" y="5470"/>
                    <a:pt x="6262" y="5470"/>
                    <a:pt x="6201" y="5470"/>
                  </a:cubicBezTo>
                  <a:lnTo>
                    <a:pt x="6019" y="5470"/>
                  </a:lnTo>
                  <a:cubicBezTo>
                    <a:pt x="5867" y="5378"/>
                    <a:pt x="5897" y="5378"/>
                    <a:pt x="5806" y="5287"/>
                  </a:cubicBezTo>
                  <a:cubicBezTo>
                    <a:pt x="5689" y="5206"/>
                    <a:pt x="5564" y="5178"/>
                    <a:pt x="5434" y="5178"/>
                  </a:cubicBezTo>
                  <a:cubicBezTo>
                    <a:pt x="5227" y="5178"/>
                    <a:pt x="5009" y="5250"/>
                    <a:pt x="4803" y="5287"/>
                  </a:cubicBezTo>
                  <a:cubicBezTo>
                    <a:pt x="4165" y="5439"/>
                    <a:pt x="3557" y="5682"/>
                    <a:pt x="3010" y="6017"/>
                  </a:cubicBezTo>
                  <a:cubicBezTo>
                    <a:pt x="2645" y="6290"/>
                    <a:pt x="2371" y="6442"/>
                    <a:pt x="1915" y="6898"/>
                  </a:cubicBezTo>
                  <a:cubicBezTo>
                    <a:pt x="1672" y="7202"/>
                    <a:pt x="1429" y="7537"/>
                    <a:pt x="1247" y="7901"/>
                  </a:cubicBezTo>
                  <a:cubicBezTo>
                    <a:pt x="1064" y="8144"/>
                    <a:pt x="882" y="8448"/>
                    <a:pt x="699" y="8752"/>
                  </a:cubicBezTo>
                  <a:cubicBezTo>
                    <a:pt x="396" y="9360"/>
                    <a:pt x="213" y="9786"/>
                    <a:pt x="92" y="10546"/>
                  </a:cubicBezTo>
                  <a:cubicBezTo>
                    <a:pt x="61" y="10728"/>
                    <a:pt x="0" y="10941"/>
                    <a:pt x="92" y="11123"/>
                  </a:cubicBezTo>
                  <a:cubicBezTo>
                    <a:pt x="304" y="11366"/>
                    <a:pt x="547" y="11427"/>
                    <a:pt x="639" y="11549"/>
                  </a:cubicBezTo>
                  <a:cubicBezTo>
                    <a:pt x="1277" y="11974"/>
                    <a:pt x="1946" y="12369"/>
                    <a:pt x="2645" y="12704"/>
                  </a:cubicBezTo>
                  <a:cubicBezTo>
                    <a:pt x="2837" y="12800"/>
                    <a:pt x="3030" y="12860"/>
                    <a:pt x="3207" y="12860"/>
                  </a:cubicBezTo>
                  <a:cubicBezTo>
                    <a:pt x="3309" y="12860"/>
                    <a:pt x="3407" y="12840"/>
                    <a:pt x="3496" y="12795"/>
                  </a:cubicBezTo>
                  <a:cubicBezTo>
                    <a:pt x="3526" y="13281"/>
                    <a:pt x="3557" y="13737"/>
                    <a:pt x="3587" y="14376"/>
                  </a:cubicBezTo>
                  <a:cubicBezTo>
                    <a:pt x="3648" y="15318"/>
                    <a:pt x="3678" y="16230"/>
                    <a:pt x="3800" y="16929"/>
                  </a:cubicBezTo>
                  <a:cubicBezTo>
                    <a:pt x="3800" y="16959"/>
                    <a:pt x="3800" y="17020"/>
                    <a:pt x="3800" y="17050"/>
                  </a:cubicBezTo>
                  <a:cubicBezTo>
                    <a:pt x="3830" y="17142"/>
                    <a:pt x="3830" y="17233"/>
                    <a:pt x="3861" y="17294"/>
                  </a:cubicBezTo>
                  <a:cubicBezTo>
                    <a:pt x="3921" y="17658"/>
                    <a:pt x="3861" y="17689"/>
                    <a:pt x="4073" y="17962"/>
                  </a:cubicBezTo>
                  <a:cubicBezTo>
                    <a:pt x="4213" y="18102"/>
                    <a:pt x="4392" y="18146"/>
                    <a:pt x="4583" y="18146"/>
                  </a:cubicBezTo>
                  <a:cubicBezTo>
                    <a:pt x="4806" y="18146"/>
                    <a:pt x="5046" y="18086"/>
                    <a:pt x="5259" y="18053"/>
                  </a:cubicBezTo>
                  <a:cubicBezTo>
                    <a:pt x="5958" y="17962"/>
                    <a:pt x="6627" y="17749"/>
                    <a:pt x="7326" y="17567"/>
                  </a:cubicBezTo>
                  <a:cubicBezTo>
                    <a:pt x="8177" y="17415"/>
                    <a:pt x="8997" y="17172"/>
                    <a:pt x="9818" y="16929"/>
                  </a:cubicBezTo>
                  <a:cubicBezTo>
                    <a:pt x="10578" y="16746"/>
                    <a:pt x="11308" y="16534"/>
                    <a:pt x="12037" y="16199"/>
                  </a:cubicBezTo>
                  <a:cubicBezTo>
                    <a:pt x="12159" y="16138"/>
                    <a:pt x="13040" y="15835"/>
                    <a:pt x="13435" y="15561"/>
                  </a:cubicBezTo>
                  <a:cubicBezTo>
                    <a:pt x="13800" y="15348"/>
                    <a:pt x="14165" y="15075"/>
                    <a:pt x="14469" y="14801"/>
                  </a:cubicBezTo>
                  <a:cubicBezTo>
                    <a:pt x="14712" y="14588"/>
                    <a:pt x="14985" y="14345"/>
                    <a:pt x="14955" y="14011"/>
                  </a:cubicBezTo>
                  <a:cubicBezTo>
                    <a:pt x="14864" y="13281"/>
                    <a:pt x="14469" y="12673"/>
                    <a:pt x="14134" y="12065"/>
                  </a:cubicBezTo>
                  <a:cubicBezTo>
                    <a:pt x="14074" y="12005"/>
                    <a:pt x="14043" y="11944"/>
                    <a:pt x="14013" y="11883"/>
                  </a:cubicBezTo>
                  <a:cubicBezTo>
                    <a:pt x="13800" y="11397"/>
                    <a:pt x="13557" y="10880"/>
                    <a:pt x="13344" y="10485"/>
                  </a:cubicBezTo>
                  <a:cubicBezTo>
                    <a:pt x="13344" y="10424"/>
                    <a:pt x="13314" y="10363"/>
                    <a:pt x="13283" y="10333"/>
                  </a:cubicBezTo>
                  <a:cubicBezTo>
                    <a:pt x="13071" y="9907"/>
                    <a:pt x="12888" y="9482"/>
                    <a:pt x="12645" y="9087"/>
                  </a:cubicBezTo>
                  <a:cubicBezTo>
                    <a:pt x="12402" y="8692"/>
                    <a:pt x="12341" y="8692"/>
                    <a:pt x="12219" y="8509"/>
                  </a:cubicBezTo>
                  <a:cubicBezTo>
                    <a:pt x="12159" y="8388"/>
                    <a:pt x="12037" y="8296"/>
                    <a:pt x="11946" y="8205"/>
                  </a:cubicBezTo>
                  <a:cubicBezTo>
                    <a:pt x="12098" y="8023"/>
                    <a:pt x="12219" y="7841"/>
                    <a:pt x="12341" y="7628"/>
                  </a:cubicBezTo>
                  <a:cubicBezTo>
                    <a:pt x="12645" y="7081"/>
                    <a:pt x="12888" y="6473"/>
                    <a:pt x="13101" y="5865"/>
                  </a:cubicBezTo>
                  <a:cubicBezTo>
                    <a:pt x="13405" y="4710"/>
                    <a:pt x="13587" y="4071"/>
                    <a:pt x="13557" y="3190"/>
                  </a:cubicBezTo>
                  <a:cubicBezTo>
                    <a:pt x="13526" y="2795"/>
                    <a:pt x="13587" y="2825"/>
                    <a:pt x="13466" y="2552"/>
                  </a:cubicBezTo>
                  <a:cubicBezTo>
                    <a:pt x="13283" y="2248"/>
                    <a:pt x="12493" y="1670"/>
                    <a:pt x="12067" y="1184"/>
                  </a:cubicBezTo>
                  <a:cubicBezTo>
                    <a:pt x="11794" y="941"/>
                    <a:pt x="11338" y="485"/>
                    <a:pt x="11247" y="394"/>
                  </a:cubicBezTo>
                  <a:cubicBezTo>
                    <a:pt x="11124" y="296"/>
                    <a:pt x="11002" y="1"/>
                    <a:pt x="1073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29"/>
            <p:cNvSpPr/>
            <p:nvPr/>
          </p:nvSpPr>
          <p:spPr>
            <a:xfrm>
              <a:off x="1453134" y="3424565"/>
              <a:ext cx="1126200" cy="944256"/>
            </a:xfrm>
            <a:custGeom>
              <a:avLst/>
              <a:gdLst/>
              <a:ahLst/>
              <a:cxnLst/>
              <a:rect l="l" t="t" r="r" b="b"/>
              <a:pathLst>
                <a:path w="13011" h="10909" extrusionOk="0">
                  <a:moveTo>
                    <a:pt x="10645" y="0"/>
                  </a:moveTo>
                  <a:cubicBezTo>
                    <a:pt x="10521" y="0"/>
                    <a:pt x="10383" y="52"/>
                    <a:pt x="10244" y="140"/>
                  </a:cubicBezTo>
                  <a:cubicBezTo>
                    <a:pt x="9940" y="353"/>
                    <a:pt x="9849" y="383"/>
                    <a:pt x="9697" y="444"/>
                  </a:cubicBezTo>
                  <a:cubicBezTo>
                    <a:pt x="9302" y="596"/>
                    <a:pt x="8451" y="1112"/>
                    <a:pt x="7813" y="1416"/>
                  </a:cubicBezTo>
                  <a:cubicBezTo>
                    <a:pt x="7509" y="1508"/>
                    <a:pt x="7205" y="1629"/>
                    <a:pt x="6901" y="1720"/>
                  </a:cubicBezTo>
                  <a:cubicBezTo>
                    <a:pt x="6141" y="1964"/>
                    <a:pt x="5411" y="2237"/>
                    <a:pt x="4682" y="2480"/>
                  </a:cubicBezTo>
                  <a:cubicBezTo>
                    <a:pt x="4104" y="2632"/>
                    <a:pt x="3223" y="2815"/>
                    <a:pt x="2949" y="2845"/>
                  </a:cubicBezTo>
                  <a:cubicBezTo>
                    <a:pt x="2767" y="2906"/>
                    <a:pt x="2007" y="2906"/>
                    <a:pt x="1521" y="2936"/>
                  </a:cubicBezTo>
                  <a:cubicBezTo>
                    <a:pt x="1369" y="2936"/>
                    <a:pt x="1490" y="2906"/>
                    <a:pt x="1156" y="2875"/>
                  </a:cubicBezTo>
                  <a:cubicBezTo>
                    <a:pt x="1125" y="2875"/>
                    <a:pt x="1065" y="2875"/>
                    <a:pt x="1034" y="2906"/>
                  </a:cubicBezTo>
                  <a:cubicBezTo>
                    <a:pt x="913" y="2906"/>
                    <a:pt x="822" y="2936"/>
                    <a:pt x="761" y="3027"/>
                  </a:cubicBezTo>
                  <a:cubicBezTo>
                    <a:pt x="670" y="3027"/>
                    <a:pt x="548" y="3119"/>
                    <a:pt x="548" y="3240"/>
                  </a:cubicBezTo>
                  <a:cubicBezTo>
                    <a:pt x="548" y="5094"/>
                    <a:pt x="366" y="6097"/>
                    <a:pt x="214" y="7860"/>
                  </a:cubicBezTo>
                  <a:cubicBezTo>
                    <a:pt x="183" y="8651"/>
                    <a:pt x="92" y="9015"/>
                    <a:pt x="92" y="9897"/>
                  </a:cubicBezTo>
                  <a:cubicBezTo>
                    <a:pt x="1" y="10687"/>
                    <a:pt x="487" y="10809"/>
                    <a:pt x="1156" y="10869"/>
                  </a:cubicBezTo>
                  <a:cubicBezTo>
                    <a:pt x="1472" y="10869"/>
                    <a:pt x="1808" y="10908"/>
                    <a:pt x="2131" y="10908"/>
                  </a:cubicBezTo>
                  <a:cubicBezTo>
                    <a:pt x="2212" y="10908"/>
                    <a:pt x="2293" y="10906"/>
                    <a:pt x="2372" y="10900"/>
                  </a:cubicBezTo>
                  <a:cubicBezTo>
                    <a:pt x="3010" y="10839"/>
                    <a:pt x="3618" y="10839"/>
                    <a:pt x="4226" y="10748"/>
                  </a:cubicBezTo>
                  <a:cubicBezTo>
                    <a:pt x="4408" y="10717"/>
                    <a:pt x="4560" y="10657"/>
                    <a:pt x="4712" y="10626"/>
                  </a:cubicBezTo>
                  <a:cubicBezTo>
                    <a:pt x="4864" y="10596"/>
                    <a:pt x="5016" y="10535"/>
                    <a:pt x="5138" y="10444"/>
                  </a:cubicBezTo>
                  <a:cubicBezTo>
                    <a:pt x="5350" y="10292"/>
                    <a:pt x="5411" y="10049"/>
                    <a:pt x="5472" y="9836"/>
                  </a:cubicBezTo>
                  <a:cubicBezTo>
                    <a:pt x="5594" y="9228"/>
                    <a:pt x="5533" y="9380"/>
                    <a:pt x="5594" y="8924"/>
                  </a:cubicBezTo>
                  <a:cubicBezTo>
                    <a:pt x="5685" y="7860"/>
                    <a:pt x="5715" y="6553"/>
                    <a:pt x="5837" y="5824"/>
                  </a:cubicBezTo>
                  <a:cubicBezTo>
                    <a:pt x="5837" y="5733"/>
                    <a:pt x="5867" y="5641"/>
                    <a:pt x="5898" y="5550"/>
                  </a:cubicBezTo>
                  <a:cubicBezTo>
                    <a:pt x="6019" y="5459"/>
                    <a:pt x="6293" y="5337"/>
                    <a:pt x="6597" y="5186"/>
                  </a:cubicBezTo>
                  <a:cubicBezTo>
                    <a:pt x="6627" y="5246"/>
                    <a:pt x="6627" y="5246"/>
                    <a:pt x="6658" y="5459"/>
                  </a:cubicBezTo>
                  <a:cubicBezTo>
                    <a:pt x="6718" y="6310"/>
                    <a:pt x="6931" y="6979"/>
                    <a:pt x="7144" y="7952"/>
                  </a:cubicBezTo>
                  <a:cubicBezTo>
                    <a:pt x="7235" y="8225"/>
                    <a:pt x="7144" y="9319"/>
                    <a:pt x="7782" y="9866"/>
                  </a:cubicBezTo>
                  <a:cubicBezTo>
                    <a:pt x="7933" y="9963"/>
                    <a:pt x="8091" y="9997"/>
                    <a:pt x="8252" y="9997"/>
                  </a:cubicBezTo>
                  <a:cubicBezTo>
                    <a:pt x="8446" y="9997"/>
                    <a:pt x="8646" y="9947"/>
                    <a:pt x="8846" y="9897"/>
                  </a:cubicBezTo>
                  <a:cubicBezTo>
                    <a:pt x="9545" y="9775"/>
                    <a:pt x="9971" y="9593"/>
                    <a:pt x="10457" y="9380"/>
                  </a:cubicBezTo>
                  <a:cubicBezTo>
                    <a:pt x="11126" y="9137"/>
                    <a:pt x="11794" y="8894"/>
                    <a:pt x="12342" y="8468"/>
                  </a:cubicBezTo>
                  <a:cubicBezTo>
                    <a:pt x="13010" y="7982"/>
                    <a:pt x="12524" y="7496"/>
                    <a:pt x="12342" y="7009"/>
                  </a:cubicBezTo>
                  <a:cubicBezTo>
                    <a:pt x="12129" y="6371"/>
                    <a:pt x="12038" y="5733"/>
                    <a:pt x="11855" y="5094"/>
                  </a:cubicBezTo>
                  <a:cubicBezTo>
                    <a:pt x="11490" y="3696"/>
                    <a:pt x="11399" y="2936"/>
                    <a:pt x="11278" y="1812"/>
                  </a:cubicBezTo>
                  <a:cubicBezTo>
                    <a:pt x="11186" y="1173"/>
                    <a:pt x="11095" y="778"/>
                    <a:pt x="11034" y="353"/>
                  </a:cubicBezTo>
                  <a:cubicBezTo>
                    <a:pt x="10963" y="103"/>
                    <a:pt x="10819" y="0"/>
                    <a:pt x="106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29"/>
            <p:cNvSpPr/>
            <p:nvPr/>
          </p:nvSpPr>
          <p:spPr>
            <a:xfrm>
              <a:off x="1318970" y="2384231"/>
              <a:ext cx="87" cy="87"/>
            </a:xfrm>
            <a:custGeom>
              <a:avLst/>
              <a:gdLst/>
              <a:ahLst/>
              <a:cxnLst/>
              <a:rect l="l" t="t" r="r" b="b"/>
              <a:pathLst>
                <a:path w="1" h="1" extrusionOk="0">
                  <a:moveTo>
                    <a:pt x="1" y="1"/>
                  </a:moveTo>
                  <a:cubicBezTo>
                    <a:pt x="1" y="1"/>
                    <a:pt x="1" y="1"/>
                    <a:pt x="1" y="1"/>
                  </a:cubicBezTo>
                  <a:cubicBezTo>
                    <a:pt x="1" y="1"/>
                    <a:pt x="1" y="1"/>
                    <a:pt x="1" y="1"/>
                  </a:cubicBezTo>
                  <a:cubicBezTo>
                    <a:pt x="1" y="1"/>
                    <a:pt x="1" y="1"/>
                    <a:pt x="1" y="1"/>
                  </a:cubicBezTo>
                  <a:close/>
                </a:path>
              </a:pathLst>
            </a:custGeom>
            <a:solidFill>
              <a:srgbClr val="FCCF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29"/>
            <p:cNvSpPr/>
            <p:nvPr/>
          </p:nvSpPr>
          <p:spPr>
            <a:xfrm>
              <a:off x="1108549" y="1691857"/>
              <a:ext cx="870855" cy="919673"/>
            </a:xfrm>
            <a:custGeom>
              <a:avLst/>
              <a:gdLst/>
              <a:ahLst/>
              <a:cxnLst/>
              <a:rect l="l" t="t" r="r" b="b"/>
              <a:pathLst>
                <a:path w="10061" h="10625" extrusionOk="0">
                  <a:moveTo>
                    <a:pt x="6070" y="1"/>
                  </a:moveTo>
                  <a:cubicBezTo>
                    <a:pt x="5294" y="1"/>
                    <a:pt x="4458" y="277"/>
                    <a:pt x="3587" y="705"/>
                  </a:cubicBezTo>
                  <a:cubicBezTo>
                    <a:pt x="2553" y="1191"/>
                    <a:pt x="0" y="2528"/>
                    <a:pt x="213" y="3775"/>
                  </a:cubicBezTo>
                  <a:cubicBezTo>
                    <a:pt x="365" y="4291"/>
                    <a:pt x="638" y="4717"/>
                    <a:pt x="973" y="5355"/>
                  </a:cubicBezTo>
                  <a:cubicBezTo>
                    <a:pt x="1155" y="5750"/>
                    <a:pt x="1125" y="5629"/>
                    <a:pt x="1337" y="6297"/>
                  </a:cubicBezTo>
                  <a:cubicBezTo>
                    <a:pt x="1429" y="6601"/>
                    <a:pt x="1520" y="6905"/>
                    <a:pt x="1581" y="7209"/>
                  </a:cubicBezTo>
                  <a:cubicBezTo>
                    <a:pt x="1611" y="7483"/>
                    <a:pt x="1581" y="7756"/>
                    <a:pt x="1641" y="8030"/>
                  </a:cubicBezTo>
                  <a:cubicBezTo>
                    <a:pt x="1563" y="7986"/>
                    <a:pt x="1484" y="7968"/>
                    <a:pt x="1409" y="7968"/>
                  </a:cubicBezTo>
                  <a:cubicBezTo>
                    <a:pt x="1221" y="7968"/>
                    <a:pt x="1051" y="8082"/>
                    <a:pt x="942" y="8212"/>
                  </a:cubicBezTo>
                  <a:cubicBezTo>
                    <a:pt x="578" y="8608"/>
                    <a:pt x="608" y="9155"/>
                    <a:pt x="881" y="9489"/>
                  </a:cubicBezTo>
                  <a:cubicBezTo>
                    <a:pt x="1110" y="9734"/>
                    <a:pt x="1469" y="9917"/>
                    <a:pt x="1805" y="9917"/>
                  </a:cubicBezTo>
                  <a:cubicBezTo>
                    <a:pt x="2096" y="9917"/>
                    <a:pt x="2368" y="9780"/>
                    <a:pt x="2523" y="9428"/>
                  </a:cubicBezTo>
                  <a:cubicBezTo>
                    <a:pt x="2644" y="9459"/>
                    <a:pt x="2796" y="9489"/>
                    <a:pt x="2888" y="9519"/>
                  </a:cubicBezTo>
                  <a:cubicBezTo>
                    <a:pt x="3739" y="9702"/>
                    <a:pt x="3587" y="9671"/>
                    <a:pt x="4195" y="9732"/>
                  </a:cubicBezTo>
                  <a:cubicBezTo>
                    <a:pt x="4514" y="9770"/>
                    <a:pt x="4833" y="9796"/>
                    <a:pt x="5153" y="9796"/>
                  </a:cubicBezTo>
                  <a:cubicBezTo>
                    <a:pt x="5350" y="9796"/>
                    <a:pt x="5547" y="9786"/>
                    <a:pt x="5745" y="9763"/>
                  </a:cubicBezTo>
                  <a:cubicBezTo>
                    <a:pt x="5745" y="9854"/>
                    <a:pt x="5775" y="9945"/>
                    <a:pt x="5806" y="10006"/>
                  </a:cubicBezTo>
                  <a:cubicBezTo>
                    <a:pt x="5806" y="9985"/>
                    <a:pt x="5791" y="9949"/>
                    <a:pt x="5792" y="9949"/>
                  </a:cubicBezTo>
                  <a:lnTo>
                    <a:pt x="5792" y="9949"/>
                  </a:lnTo>
                  <a:cubicBezTo>
                    <a:pt x="5793" y="9949"/>
                    <a:pt x="5796" y="9956"/>
                    <a:pt x="5806" y="9975"/>
                  </a:cubicBezTo>
                  <a:cubicBezTo>
                    <a:pt x="5836" y="10127"/>
                    <a:pt x="5927" y="10279"/>
                    <a:pt x="6049" y="10401"/>
                  </a:cubicBezTo>
                  <a:cubicBezTo>
                    <a:pt x="6198" y="10550"/>
                    <a:pt x="6421" y="10624"/>
                    <a:pt x="6646" y="10624"/>
                  </a:cubicBezTo>
                  <a:cubicBezTo>
                    <a:pt x="6742" y="10624"/>
                    <a:pt x="6839" y="10611"/>
                    <a:pt x="6930" y="10583"/>
                  </a:cubicBezTo>
                  <a:cubicBezTo>
                    <a:pt x="7204" y="10492"/>
                    <a:pt x="7538" y="10401"/>
                    <a:pt x="7751" y="10158"/>
                  </a:cubicBezTo>
                  <a:cubicBezTo>
                    <a:pt x="7994" y="9854"/>
                    <a:pt x="8116" y="9398"/>
                    <a:pt x="8055" y="9003"/>
                  </a:cubicBezTo>
                  <a:cubicBezTo>
                    <a:pt x="8024" y="8911"/>
                    <a:pt x="8024" y="8851"/>
                    <a:pt x="7994" y="8820"/>
                  </a:cubicBezTo>
                  <a:cubicBezTo>
                    <a:pt x="8176" y="8638"/>
                    <a:pt x="8389" y="8425"/>
                    <a:pt x="8541" y="8212"/>
                  </a:cubicBezTo>
                  <a:cubicBezTo>
                    <a:pt x="9271" y="7361"/>
                    <a:pt x="9727" y="6297"/>
                    <a:pt x="9939" y="5234"/>
                  </a:cubicBezTo>
                  <a:cubicBezTo>
                    <a:pt x="10061" y="4018"/>
                    <a:pt x="9757" y="3501"/>
                    <a:pt x="9362" y="2680"/>
                  </a:cubicBezTo>
                  <a:cubicBezTo>
                    <a:pt x="9119" y="2194"/>
                    <a:pt x="8724" y="1586"/>
                    <a:pt x="8541" y="1373"/>
                  </a:cubicBezTo>
                  <a:cubicBezTo>
                    <a:pt x="8541" y="1351"/>
                    <a:pt x="8507" y="1328"/>
                    <a:pt x="8490" y="1305"/>
                  </a:cubicBezTo>
                  <a:lnTo>
                    <a:pt x="8490" y="1305"/>
                  </a:lnTo>
                  <a:cubicBezTo>
                    <a:pt x="8501" y="1316"/>
                    <a:pt x="8510" y="1325"/>
                    <a:pt x="8514" y="1325"/>
                  </a:cubicBezTo>
                  <a:cubicBezTo>
                    <a:pt x="8516" y="1325"/>
                    <a:pt x="8515" y="1322"/>
                    <a:pt x="8511" y="1313"/>
                  </a:cubicBezTo>
                  <a:cubicBezTo>
                    <a:pt x="8328" y="1069"/>
                    <a:pt x="8116" y="857"/>
                    <a:pt x="7903" y="674"/>
                  </a:cubicBezTo>
                  <a:cubicBezTo>
                    <a:pt x="7345" y="200"/>
                    <a:pt x="6729" y="1"/>
                    <a:pt x="6070" y="1"/>
                  </a:cubicBezTo>
                  <a:close/>
                </a:path>
              </a:pathLst>
            </a:custGeom>
            <a:solidFill>
              <a:srgbClr val="FCCF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29"/>
            <p:cNvSpPr/>
            <p:nvPr/>
          </p:nvSpPr>
          <p:spPr>
            <a:xfrm>
              <a:off x="1476851" y="2103871"/>
              <a:ext cx="310568" cy="246516"/>
            </a:xfrm>
            <a:custGeom>
              <a:avLst/>
              <a:gdLst/>
              <a:ahLst/>
              <a:cxnLst/>
              <a:rect l="l" t="t" r="r" b="b"/>
              <a:pathLst>
                <a:path w="3588" h="2848" extrusionOk="0">
                  <a:moveTo>
                    <a:pt x="2877" y="1"/>
                  </a:moveTo>
                  <a:cubicBezTo>
                    <a:pt x="2755" y="1"/>
                    <a:pt x="2616" y="32"/>
                    <a:pt x="2462" y="109"/>
                  </a:cubicBezTo>
                  <a:cubicBezTo>
                    <a:pt x="2280" y="200"/>
                    <a:pt x="2067" y="443"/>
                    <a:pt x="1763" y="686"/>
                  </a:cubicBezTo>
                  <a:cubicBezTo>
                    <a:pt x="1459" y="899"/>
                    <a:pt x="821" y="1446"/>
                    <a:pt x="578" y="1446"/>
                  </a:cubicBezTo>
                  <a:cubicBezTo>
                    <a:pt x="487" y="1446"/>
                    <a:pt x="426" y="1477"/>
                    <a:pt x="365" y="1568"/>
                  </a:cubicBezTo>
                  <a:cubicBezTo>
                    <a:pt x="352" y="1566"/>
                    <a:pt x="338" y="1565"/>
                    <a:pt x="325" y="1565"/>
                  </a:cubicBezTo>
                  <a:cubicBezTo>
                    <a:pt x="161" y="1565"/>
                    <a:pt x="31" y="1733"/>
                    <a:pt x="31" y="1902"/>
                  </a:cubicBezTo>
                  <a:cubicBezTo>
                    <a:pt x="31" y="1933"/>
                    <a:pt x="31" y="1963"/>
                    <a:pt x="31" y="2024"/>
                  </a:cubicBezTo>
                  <a:cubicBezTo>
                    <a:pt x="0" y="2206"/>
                    <a:pt x="122" y="2449"/>
                    <a:pt x="274" y="2601"/>
                  </a:cubicBezTo>
                  <a:cubicBezTo>
                    <a:pt x="396" y="2692"/>
                    <a:pt x="517" y="2784"/>
                    <a:pt x="669" y="2814"/>
                  </a:cubicBezTo>
                  <a:cubicBezTo>
                    <a:pt x="730" y="2814"/>
                    <a:pt x="750" y="2828"/>
                    <a:pt x="775" y="2828"/>
                  </a:cubicBezTo>
                  <a:cubicBezTo>
                    <a:pt x="787" y="2828"/>
                    <a:pt x="801" y="2824"/>
                    <a:pt x="821" y="2814"/>
                  </a:cubicBezTo>
                  <a:cubicBezTo>
                    <a:pt x="856" y="2837"/>
                    <a:pt x="891" y="2847"/>
                    <a:pt x="926" y="2847"/>
                  </a:cubicBezTo>
                  <a:cubicBezTo>
                    <a:pt x="982" y="2847"/>
                    <a:pt x="1038" y="2821"/>
                    <a:pt x="1095" y="2784"/>
                  </a:cubicBezTo>
                  <a:cubicBezTo>
                    <a:pt x="1125" y="2723"/>
                    <a:pt x="1186" y="2632"/>
                    <a:pt x="1186" y="2541"/>
                  </a:cubicBezTo>
                  <a:cubicBezTo>
                    <a:pt x="1216" y="2510"/>
                    <a:pt x="1247" y="2419"/>
                    <a:pt x="1307" y="2358"/>
                  </a:cubicBezTo>
                  <a:cubicBezTo>
                    <a:pt x="1338" y="2297"/>
                    <a:pt x="1490" y="2085"/>
                    <a:pt x="1551" y="1963"/>
                  </a:cubicBezTo>
                  <a:lnTo>
                    <a:pt x="1581" y="1963"/>
                  </a:lnTo>
                  <a:cubicBezTo>
                    <a:pt x="2007" y="1689"/>
                    <a:pt x="2371" y="1568"/>
                    <a:pt x="2706" y="1537"/>
                  </a:cubicBezTo>
                  <a:lnTo>
                    <a:pt x="2827" y="1537"/>
                  </a:lnTo>
                  <a:cubicBezTo>
                    <a:pt x="2827" y="1537"/>
                    <a:pt x="2827" y="1537"/>
                    <a:pt x="2827" y="1568"/>
                  </a:cubicBezTo>
                  <a:lnTo>
                    <a:pt x="2858" y="1568"/>
                  </a:lnTo>
                  <a:cubicBezTo>
                    <a:pt x="2858" y="1598"/>
                    <a:pt x="2888" y="1629"/>
                    <a:pt x="2918" y="1659"/>
                  </a:cubicBezTo>
                  <a:cubicBezTo>
                    <a:pt x="2983" y="1681"/>
                    <a:pt x="3063" y="1702"/>
                    <a:pt x="3136" y="1702"/>
                  </a:cubicBezTo>
                  <a:cubicBezTo>
                    <a:pt x="3166" y="1702"/>
                    <a:pt x="3196" y="1698"/>
                    <a:pt x="3222" y="1689"/>
                  </a:cubicBezTo>
                  <a:cubicBezTo>
                    <a:pt x="3283" y="1659"/>
                    <a:pt x="3344" y="1629"/>
                    <a:pt x="3405" y="1568"/>
                  </a:cubicBezTo>
                  <a:cubicBezTo>
                    <a:pt x="3405" y="1537"/>
                    <a:pt x="3466" y="1416"/>
                    <a:pt x="3466" y="1416"/>
                  </a:cubicBezTo>
                  <a:cubicBezTo>
                    <a:pt x="3526" y="1234"/>
                    <a:pt x="3587" y="626"/>
                    <a:pt x="3466" y="382"/>
                  </a:cubicBezTo>
                  <a:cubicBezTo>
                    <a:pt x="3400" y="207"/>
                    <a:pt x="3193" y="1"/>
                    <a:pt x="28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29"/>
            <p:cNvSpPr/>
            <p:nvPr/>
          </p:nvSpPr>
          <p:spPr>
            <a:xfrm>
              <a:off x="1568948" y="2246258"/>
              <a:ext cx="181598" cy="112005"/>
            </a:xfrm>
            <a:custGeom>
              <a:avLst/>
              <a:gdLst/>
              <a:ahLst/>
              <a:cxnLst/>
              <a:rect l="l" t="t" r="r" b="b"/>
              <a:pathLst>
                <a:path w="2098" h="1294" extrusionOk="0">
                  <a:moveTo>
                    <a:pt x="1499" y="1"/>
                  </a:moveTo>
                  <a:cubicBezTo>
                    <a:pt x="1452" y="1"/>
                    <a:pt x="1409" y="4"/>
                    <a:pt x="1368" y="14"/>
                  </a:cubicBezTo>
                  <a:cubicBezTo>
                    <a:pt x="1155" y="14"/>
                    <a:pt x="973" y="105"/>
                    <a:pt x="791" y="196"/>
                  </a:cubicBezTo>
                  <a:cubicBezTo>
                    <a:pt x="517" y="318"/>
                    <a:pt x="304" y="531"/>
                    <a:pt x="152" y="774"/>
                  </a:cubicBezTo>
                  <a:cubicBezTo>
                    <a:pt x="91" y="896"/>
                    <a:pt x="0" y="1017"/>
                    <a:pt x="0" y="1139"/>
                  </a:cubicBezTo>
                  <a:cubicBezTo>
                    <a:pt x="0" y="1169"/>
                    <a:pt x="31" y="1230"/>
                    <a:pt x="91" y="1230"/>
                  </a:cubicBezTo>
                  <a:cubicBezTo>
                    <a:pt x="129" y="1267"/>
                    <a:pt x="178" y="1293"/>
                    <a:pt x="239" y="1293"/>
                  </a:cubicBezTo>
                  <a:cubicBezTo>
                    <a:pt x="277" y="1293"/>
                    <a:pt x="319" y="1283"/>
                    <a:pt x="365" y="1260"/>
                  </a:cubicBezTo>
                  <a:lnTo>
                    <a:pt x="426" y="1260"/>
                  </a:lnTo>
                  <a:cubicBezTo>
                    <a:pt x="821" y="1199"/>
                    <a:pt x="973" y="1108"/>
                    <a:pt x="1277" y="956"/>
                  </a:cubicBezTo>
                  <a:cubicBezTo>
                    <a:pt x="1581" y="713"/>
                    <a:pt x="1642" y="683"/>
                    <a:pt x="1824" y="531"/>
                  </a:cubicBezTo>
                  <a:cubicBezTo>
                    <a:pt x="1885" y="470"/>
                    <a:pt x="2006" y="348"/>
                    <a:pt x="2037" y="318"/>
                  </a:cubicBezTo>
                  <a:lnTo>
                    <a:pt x="2037" y="288"/>
                  </a:lnTo>
                  <a:cubicBezTo>
                    <a:pt x="2098" y="227"/>
                    <a:pt x="2098" y="136"/>
                    <a:pt x="2037" y="75"/>
                  </a:cubicBezTo>
                  <a:cubicBezTo>
                    <a:pt x="2006" y="44"/>
                    <a:pt x="1976" y="44"/>
                    <a:pt x="1946" y="44"/>
                  </a:cubicBezTo>
                  <a:cubicBezTo>
                    <a:pt x="1926" y="44"/>
                    <a:pt x="1883" y="32"/>
                    <a:pt x="1869" y="31"/>
                  </a:cubicBezTo>
                  <a:lnTo>
                    <a:pt x="1869" y="31"/>
                  </a:lnTo>
                  <a:cubicBezTo>
                    <a:pt x="1844" y="14"/>
                    <a:pt x="1819" y="14"/>
                    <a:pt x="1794" y="14"/>
                  </a:cubicBezTo>
                  <a:cubicBezTo>
                    <a:pt x="1692" y="14"/>
                    <a:pt x="1591" y="1"/>
                    <a:pt x="1499" y="1"/>
                  </a:cubicBezTo>
                  <a:close/>
                </a:path>
              </a:pathLst>
            </a:custGeom>
            <a:solidFill>
              <a:srgbClr val="FFA6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29"/>
            <p:cNvSpPr/>
            <p:nvPr/>
          </p:nvSpPr>
          <p:spPr>
            <a:xfrm>
              <a:off x="1735225" y="1965812"/>
              <a:ext cx="207392" cy="186964"/>
            </a:xfrm>
            <a:custGeom>
              <a:avLst/>
              <a:gdLst/>
              <a:ahLst/>
              <a:cxnLst/>
              <a:rect l="l" t="t" r="r" b="b"/>
              <a:pathLst>
                <a:path w="2396" h="2160" extrusionOk="0">
                  <a:moveTo>
                    <a:pt x="1410" y="1"/>
                  </a:moveTo>
                  <a:cubicBezTo>
                    <a:pt x="582" y="1"/>
                    <a:pt x="1" y="866"/>
                    <a:pt x="389" y="1643"/>
                  </a:cubicBezTo>
                  <a:cubicBezTo>
                    <a:pt x="481" y="1795"/>
                    <a:pt x="602" y="1917"/>
                    <a:pt x="754" y="1977"/>
                  </a:cubicBezTo>
                  <a:cubicBezTo>
                    <a:pt x="906" y="2099"/>
                    <a:pt x="1088" y="2160"/>
                    <a:pt x="1271" y="2160"/>
                  </a:cubicBezTo>
                  <a:cubicBezTo>
                    <a:pt x="1605" y="2129"/>
                    <a:pt x="1970" y="2008"/>
                    <a:pt x="2152" y="1704"/>
                  </a:cubicBezTo>
                  <a:cubicBezTo>
                    <a:pt x="2152" y="1673"/>
                    <a:pt x="2183" y="1643"/>
                    <a:pt x="2183" y="1613"/>
                  </a:cubicBezTo>
                  <a:cubicBezTo>
                    <a:pt x="2304" y="1491"/>
                    <a:pt x="2365" y="1309"/>
                    <a:pt x="2395" y="1126"/>
                  </a:cubicBezTo>
                  <a:cubicBezTo>
                    <a:pt x="2395" y="974"/>
                    <a:pt x="2365" y="792"/>
                    <a:pt x="2274" y="670"/>
                  </a:cubicBezTo>
                  <a:cubicBezTo>
                    <a:pt x="2152" y="306"/>
                    <a:pt x="1879" y="32"/>
                    <a:pt x="1453" y="2"/>
                  </a:cubicBezTo>
                  <a:cubicBezTo>
                    <a:pt x="1439" y="1"/>
                    <a:pt x="1425" y="1"/>
                    <a:pt x="1410" y="1"/>
                  </a:cubicBezTo>
                  <a:close/>
                </a:path>
              </a:pathLst>
            </a:custGeom>
            <a:solidFill>
              <a:srgbClr val="FFA6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29"/>
            <p:cNvSpPr/>
            <p:nvPr/>
          </p:nvSpPr>
          <p:spPr>
            <a:xfrm>
              <a:off x="1276903" y="2300010"/>
              <a:ext cx="257941" cy="197438"/>
            </a:xfrm>
            <a:custGeom>
              <a:avLst/>
              <a:gdLst/>
              <a:ahLst/>
              <a:cxnLst/>
              <a:rect l="l" t="t" r="r" b="b"/>
              <a:pathLst>
                <a:path w="2980" h="2281" extrusionOk="0">
                  <a:moveTo>
                    <a:pt x="1490" y="1"/>
                  </a:moveTo>
                  <a:cubicBezTo>
                    <a:pt x="1034" y="1"/>
                    <a:pt x="578" y="305"/>
                    <a:pt x="395" y="791"/>
                  </a:cubicBezTo>
                  <a:cubicBezTo>
                    <a:pt x="0" y="1642"/>
                    <a:pt x="760" y="2220"/>
                    <a:pt x="1399" y="2281"/>
                  </a:cubicBezTo>
                  <a:cubicBezTo>
                    <a:pt x="1672" y="2281"/>
                    <a:pt x="1946" y="2189"/>
                    <a:pt x="2158" y="2037"/>
                  </a:cubicBezTo>
                  <a:cubicBezTo>
                    <a:pt x="2432" y="1825"/>
                    <a:pt x="2432" y="1885"/>
                    <a:pt x="2645" y="1582"/>
                  </a:cubicBezTo>
                  <a:cubicBezTo>
                    <a:pt x="2979" y="1004"/>
                    <a:pt x="2584" y="275"/>
                    <a:pt x="2006" y="62"/>
                  </a:cubicBezTo>
                  <a:cubicBezTo>
                    <a:pt x="1824" y="1"/>
                    <a:pt x="1642" y="1"/>
                    <a:pt x="1490" y="1"/>
                  </a:cubicBezTo>
                  <a:close/>
                </a:path>
              </a:pathLst>
            </a:custGeom>
            <a:solidFill>
              <a:srgbClr val="FFA6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29"/>
            <p:cNvSpPr/>
            <p:nvPr/>
          </p:nvSpPr>
          <p:spPr>
            <a:xfrm>
              <a:off x="1363720" y="1621227"/>
              <a:ext cx="87" cy="2770"/>
            </a:xfrm>
            <a:custGeom>
              <a:avLst/>
              <a:gdLst/>
              <a:ahLst/>
              <a:cxnLst/>
              <a:rect l="l" t="t" r="r" b="b"/>
              <a:pathLst>
                <a:path w="1" h="32" extrusionOk="0">
                  <a:moveTo>
                    <a:pt x="0" y="31"/>
                  </a:moveTo>
                  <a:cubicBezTo>
                    <a:pt x="0" y="31"/>
                    <a:pt x="0" y="31"/>
                    <a:pt x="0" y="31"/>
                  </a:cubicBezTo>
                  <a:cubicBezTo>
                    <a:pt x="0" y="31"/>
                    <a:pt x="0" y="1"/>
                    <a:pt x="0" y="1"/>
                  </a:cubicBezTo>
                  <a:cubicBezTo>
                    <a:pt x="0" y="31"/>
                    <a:pt x="0" y="31"/>
                    <a:pt x="0" y="31"/>
                  </a:cubicBezTo>
                  <a:close/>
                </a:path>
              </a:pathLst>
            </a:custGeom>
            <a:solidFill>
              <a:srgbClr val="A168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29"/>
            <p:cNvSpPr/>
            <p:nvPr/>
          </p:nvSpPr>
          <p:spPr>
            <a:xfrm>
              <a:off x="969104" y="1487495"/>
              <a:ext cx="913009" cy="913614"/>
            </a:xfrm>
            <a:custGeom>
              <a:avLst/>
              <a:gdLst/>
              <a:ahLst/>
              <a:cxnLst/>
              <a:rect l="l" t="t" r="r" b="b"/>
              <a:pathLst>
                <a:path w="10548" h="10555" extrusionOk="0">
                  <a:moveTo>
                    <a:pt x="9230" y="2753"/>
                  </a:moveTo>
                  <a:cubicBezTo>
                    <a:pt x="9228" y="2753"/>
                    <a:pt x="9222" y="2756"/>
                    <a:pt x="9210" y="2762"/>
                  </a:cubicBezTo>
                  <a:cubicBezTo>
                    <a:pt x="9202" y="2768"/>
                    <a:pt x="9195" y="2774"/>
                    <a:pt x="9187" y="2780"/>
                  </a:cubicBezTo>
                  <a:lnTo>
                    <a:pt x="9187" y="2780"/>
                  </a:lnTo>
                  <a:cubicBezTo>
                    <a:pt x="9211" y="2768"/>
                    <a:pt x="9234" y="2753"/>
                    <a:pt x="9230" y="2753"/>
                  </a:cubicBezTo>
                  <a:close/>
                  <a:moveTo>
                    <a:pt x="7693" y="0"/>
                  </a:moveTo>
                  <a:cubicBezTo>
                    <a:pt x="7577" y="0"/>
                    <a:pt x="7451" y="36"/>
                    <a:pt x="7325" y="57"/>
                  </a:cubicBezTo>
                  <a:cubicBezTo>
                    <a:pt x="7082" y="117"/>
                    <a:pt x="6839" y="148"/>
                    <a:pt x="6596" y="269"/>
                  </a:cubicBezTo>
                  <a:cubicBezTo>
                    <a:pt x="6110" y="482"/>
                    <a:pt x="5714" y="695"/>
                    <a:pt x="5441" y="908"/>
                  </a:cubicBezTo>
                  <a:cubicBezTo>
                    <a:pt x="5392" y="738"/>
                    <a:pt x="5267" y="607"/>
                    <a:pt x="5079" y="607"/>
                  </a:cubicBezTo>
                  <a:cubicBezTo>
                    <a:pt x="5031" y="607"/>
                    <a:pt x="4980" y="616"/>
                    <a:pt x="4924" y="634"/>
                  </a:cubicBezTo>
                  <a:cubicBezTo>
                    <a:pt x="4924" y="634"/>
                    <a:pt x="4894" y="664"/>
                    <a:pt x="4863" y="664"/>
                  </a:cubicBezTo>
                  <a:cubicBezTo>
                    <a:pt x="4103" y="938"/>
                    <a:pt x="3587" y="1394"/>
                    <a:pt x="2948" y="2093"/>
                  </a:cubicBezTo>
                  <a:cubicBezTo>
                    <a:pt x="2432" y="2701"/>
                    <a:pt x="2401" y="2731"/>
                    <a:pt x="1976" y="3339"/>
                  </a:cubicBezTo>
                  <a:cubicBezTo>
                    <a:pt x="1459" y="4008"/>
                    <a:pt x="1125" y="4829"/>
                    <a:pt x="1064" y="5680"/>
                  </a:cubicBezTo>
                  <a:cubicBezTo>
                    <a:pt x="1033" y="5740"/>
                    <a:pt x="1033" y="5801"/>
                    <a:pt x="1033" y="5832"/>
                  </a:cubicBezTo>
                  <a:cubicBezTo>
                    <a:pt x="1003" y="5953"/>
                    <a:pt x="1003" y="6044"/>
                    <a:pt x="973" y="6166"/>
                  </a:cubicBezTo>
                  <a:cubicBezTo>
                    <a:pt x="851" y="5953"/>
                    <a:pt x="699" y="5771"/>
                    <a:pt x="578" y="5680"/>
                  </a:cubicBezTo>
                  <a:cubicBezTo>
                    <a:pt x="503" y="5630"/>
                    <a:pt x="429" y="5580"/>
                    <a:pt x="354" y="5580"/>
                  </a:cubicBezTo>
                  <a:cubicBezTo>
                    <a:pt x="337" y="5580"/>
                    <a:pt x="321" y="5583"/>
                    <a:pt x="304" y="5589"/>
                  </a:cubicBezTo>
                  <a:cubicBezTo>
                    <a:pt x="61" y="5740"/>
                    <a:pt x="213" y="6044"/>
                    <a:pt x="334" y="6227"/>
                  </a:cubicBezTo>
                  <a:cubicBezTo>
                    <a:pt x="365" y="6288"/>
                    <a:pt x="395" y="6348"/>
                    <a:pt x="426" y="6379"/>
                  </a:cubicBezTo>
                  <a:cubicBezTo>
                    <a:pt x="182" y="6470"/>
                    <a:pt x="0" y="6713"/>
                    <a:pt x="243" y="6896"/>
                  </a:cubicBezTo>
                  <a:cubicBezTo>
                    <a:pt x="290" y="6919"/>
                    <a:pt x="336" y="6929"/>
                    <a:pt x="383" y="6929"/>
                  </a:cubicBezTo>
                  <a:cubicBezTo>
                    <a:pt x="458" y="6929"/>
                    <a:pt x="533" y="6903"/>
                    <a:pt x="608" y="6865"/>
                  </a:cubicBezTo>
                  <a:cubicBezTo>
                    <a:pt x="669" y="6835"/>
                    <a:pt x="760" y="6804"/>
                    <a:pt x="821" y="6774"/>
                  </a:cubicBezTo>
                  <a:lnTo>
                    <a:pt x="851" y="6774"/>
                  </a:lnTo>
                  <a:cubicBezTo>
                    <a:pt x="821" y="7412"/>
                    <a:pt x="942" y="8081"/>
                    <a:pt x="1277" y="8810"/>
                  </a:cubicBezTo>
                  <a:cubicBezTo>
                    <a:pt x="1368" y="8993"/>
                    <a:pt x="1793" y="9905"/>
                    <a:pt x="2037" y="10087"/>
                  </a:cubicBezTo>
                  <a:cubicBezTo>
                    <a:pt x="2037" y="10087"/>
                    <a:pt x="2067" y="10117"/>
                    <a:pt x="2067" y="10117"/>
                  </a:cubicBezTo>
                  <a:cubicBezTo>
                    <a:pt x="2097" y="10178"/>
                    <a:pt x="2158" y="10239"/>
                    <a:pt x="2219" y="10300"/>
                  </a:cubicBezTo>
                  <a:cubicBezTo>
                    <a:pt x="2280" y="10391"/>
                    <a:pt x="2371" y="10482"/>
                    <a:pt x="2492" y="10543"/>
                  </a:cubicBezTo>
                  <a:cubicBezTo>
                    <a:pt x="2515" y="10551"/>
                    <a:pt x="2542" y="10554"/>
                    <a:pt x="2570" y="10554"/>
                  </a:cubicBezTo>
                  <a:cubicBezTo>
                    <a:pt x="2654" y="10554"/>
                    <a:pt x="2751" y="10520"/>
                    <a:pt x="2796" y="10452"/>
                  </a:cubicBezTo>
                  <a:lnTo>
                    <a:pt x="2918" y="10452"/>
                  </a:lnTo>
                  <a:cubicBezTo>
                    <a:pt x="3009" y="10482"/>
                    <a:pt x="3070" y="10482"/>
                    <a:pt x="3131" y="10482"/>
                  </a:cubicBezTo>
                  <a:cubicBezTo>
                    <a:pt x="3161" y="10482"/>
                    <a:pt x="3161" y="10513"/>
                    <a:pt x="3161" y="10513"/>
                  </a:cubicBezTo>
                  <a:cubicBezTo>
                    <a:pt x="3194" y="10529"/>
                    <a:pt x="3226" y="10536"/>
                    <a:pt x="3257" y="10536"/>
                  </a:cubicBezTo>
                  <a:cubicBezTo>
                    <a:pt x="3341" y="10536"/>
                    <a:pt x="3412" y="10480"/>
                    <a:pt x="3435" y="10391"/>
                  </a:cubicBezTo>
                  <a:cubicBezTo>
                    <a:pt x="3465" y="10269"/>
                    <a:pt x="3374" y="10026"/>
                    <a:pt x="3344" y="9874"/>
                  </a:cubicBezTo>
                  <a:cubicBezTo>
                    <a:pt x="3374" y="9753"/>
                    <a:pt x="3252" y="8719"/>
                    <a:pt x="3040" y="8233"/>
                  </a:cubicBezTo>
                  <a:cubicBezTo>
                    <a:pt x="3009" y="8111"/>
                    <a:pt x="2979" y="8020"/>
                    <a:pt x="2918" y="7929"/>
                  </a:cubicBezTo>
                  <a:cubicBezTo>
                    <a:pt x="2857" y="7716"/>
                    <a:pt x="2523" y="7017"/>
                    <a:pt x="2280" y="6683"/>
                  </a:cubicBezTo>
                  <a:cubicBezTo>
                    <a:pt x="2189" y="6531"/>
                    <a:pt x="2067" y="6409"/>
                    <a:pt x="1976" y="6288"/>
                  </a:cubicBezTo>
                  <a:cubicBezTo>
                    <a:pt x="1976" y="6227"/>
                    <a:pt x="1945" y="6136"/>
                    <a:pt x="1945" y="6105"/>
                  </a:cubicBezTo>
                  <a:cubicBezTo>
                    <a:pt x="1945" y="6075"/>
                    <a:pt x="1945" y="6044"/>
                    <a:pt x="1945" y="6014"/>
                  </a:cubicBezTo>
                  <a:cubicBezTo>
                    <a:pt x="1945" y="5984"/>
                    <a:pt x="1976" y="5984"/>
                    <a:pt x="1976" y="5984"/>
                  </a:cubicBezTo>
                  <a:cubicBezTo>
                    <a:pt x="2067" y="6014"/>
                    <a:pt x="2175" y="6027"/>
                    <a:pt x="2294" y="6027"/>
                  </a:cubicBezTo>
                  <a:cubicBezTo>
                    <a:pt x="2652" y="6027"/>
                    <a:pt x="3108" y="5908"/>
                    <a:pt x="3496" y="5771"/>
                  </a:cubicBezTo>
                  <a:cubicBezTo>
                    <a:pt x="3891" y="5680"/>
                    <a:pt x="4286" y="5497"/>
                    <a:pt x="4651" y="5315"/>
                  </a:cubicBezTo>
                  <a:cubicBezTo>
                    <a:pt x="4894" y="5224"/>
                    <a:pt x="5137" y="5102"/>
                    <a:pt x="5350" y="4889"/>
                  </a:cubicBezTo>
                  <a:cubicBezTo>
                    <a:pt x="5532" y="4707"/>
                    <a:pt x="5593" y="4646"/>
                    <a:pt x="5775" y="4373"/>
                  </a:cubicBezTo>
                  <a:cubicBezTo>
                    <a:pt x="6170" y="4312"/>
                    <a:pt x="6505" y="4190"/>
                    <a:pt x="6869" y="4038"/>
                  </a:cubicBezTo>
                  <a:cubicBezTo>
                    <a:pt x="7234" y="3917"/>
                    <a:pt x="7173" y="3917"/>
                    <a:pt x="7447" y="3826"/>
                  </a:cubicBezTo>
                  <a:cubicBezTo>
                    <a:pt x="7660" y="3704"/>
                    <a:pt x="7994" y="3491"/>
                    <a:pt x="8389" y="3309"/>
                  </a:cubicBezTo>
                  <a:cubicBezTo>
                    <a:pt x="8804" y="3042"/>
                    <a:pt x="8901" y="3007"/>
                    <a:pt x="9187" y="2780"/>
                  </a:cubicBezTo>
                  <a:lnTo>
                    <a:pt x="9187" y="2780"/>
                  </a:lnTo>
                  <a:cubicBezTo>
                    <a:pt x="9173" y="2787"/>
                    <a:pt x="9158" y="2792"/>
                    <a:pt x="9149" y="2792"/>
                  </a:cubicBezTo>
                  <a:cubicBezTo>
                    <a:pt x="9240" y="2731"/>
                    <a:pt x="9362" y="2671"/>
                    <a:pt x="9423" y="2579"/>
                  </a:cubicBezTo>
                  <a:cubicBezTo>
                    <a:pt x="9423" y="2579"/>
                    <a:pt x="9453" y="2579"/>
                    <a:pt x="9483" y="2549"/>
                  </a:cubicBezTo>
                  <a:cubicBezTo>
                    <a:pt x="9575" y="2397"/>
                    <a:pt x="9757" y="2306"/>
                    <a:pt x="9848" y="2184"/>
                  </a:cubicBezTo>
                  <a:cubicBezTo>
                    <a:pt x="9879" y="2184"/>
                    <a:pt x="10000" y="2002"/>
                    <a:pt x="10152" y="1880"/>
                  </a:cubicBezTo>
                  <a:cubicBezTo>
                    <a:pt x="10304" y="1728"/>
                    <a:pt x="10547" y="1485"/>
                    <a:pt x="10365" y="1242"/>
                  </a:cubicBezTo>
                  <a:cubicBezTo>
                    <a:pt x="10274" y="1151"/>
                    <a:pt x="10152" y="1120"/>
                    <a:pt x="10031" y="1120"/>
                  </a:cubicBezTo>
                  <a:cubicBezTo>
                    <a:pt x="10122" y="1029"/>
                    <a:pt x="10152" y="999"/>
                    <a:pt x="10243" y="847"/>
                  </a:cubicBezTo>
                  <a:cubicBezTo>
                    <a:pt x="10304" y="725"/>
                    <a:pt x="10335" y="604"/>
                    <a:pt x="10304" y="452"/>
                  </a:cubicBezTo>
                  <a:cubicBezTo>
                    <a:pt x="10210" y="183"/>
                    <a:pt x="9949" y="98"/>
                    <a:pt x="9648" y="98"/>
                  </a:cubicBezTo>
                  <a:cubicBezTo>
                    <a:pt x="9269" y="98"/>
                    <a:pt x="8826" y="232"/>
                    <a:pt x="8572" y="300"/>
                  </a:cubicBezTo>
                  <a:cubicBezTo>
                    <a:pt x="8359" y="391"/>
                    <a:pt x="8389" y="360"/>
                    <a:pt x="8268" y="421"/>
                  </a:cubicBezTo>
                  <a:cubicBezTo>
                    <a:pt x="8268" y="360"/>
                    <a:pt x="8268" y="300"/>
                    <a:pt x="8237" y="239"/>
                  </a:cubicBezTo>
                  <a:cubicBezTo>
                    <a:pt x="8237" y="239"/>
                    <a:pt x="8207" y="208"/>
                    <a:pt x="8207" y="178"/>
                  </a:cubicBezTo>
                  <a:cubicBezTo>
                    <a:pt x="8176" y="148"/>
                    <a:pt x="8176" y="148"/>
                    <a:pt x="8176" y="148"/>
                  </a:cubicBezTo>
                  <a:cubicBezTo>
                    <a:pt x="8085" y="57"/>
                    <a:pt x="7964" y="26"/>
                    <a:pt x="7842" y="26"/>
                  </a:cubicBezTo>
                  <a:cubicBezTo>
                    <a:pt x="7795" y="7"/>
                    <a:pt x="7745" y="0"/>
                    <a:pt x="7693" y="0"/>
                  </a:cubicBezTo>
                  <a:close/>
                </a:path>
              </a:pathLst>
            </a:custGeom>
            <a:solidFill>
              <a:srgbClr val="A168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29"/>
            <p:cNvSpPr/>
            <p:nvPr/>
          </p:nvSpPr>
          <p:spPr>
            <a:xfrm>
              <a:off x="1539951" y="1509567"/>
              <a:ext cx="4761" cy="1298"/>
            </a:xfrm>
            <a:custGeom>
              <a:avLst/>
              <a:gdLst/>
              <a:ahLst/>
              <a:cxnLst/>
              <a:rect l="l" t="t" r="r" b="b"/>
              <a:pathLst>
                <a:path w="55" h="15" extrusionOk="0">
                  <a:moveTo>
                    <a:pt x="50" y="1"/>
                  </a:moveTo>
                  <a:cubicBezTo>
                    <a:pt x="41" y="1"/>
                    <a:pt x="1" y="14"/>
                    <a:pt x="1" y="14"/>
                  </a:cubicBezTo>
                  <a:lnTo>
                    <a:pt x="31" y="14"/>
                  </a:lnTo>
                  <a:cubicBezTo>
                    <a:pt x="52" y="4"/>
                    <a:pt x="55" y="1"/>
                    <a:pt x="50" y="1"/>
                  </a:cubicBezTo>
                  <a:close/>
                </a:path>
              </a:pathLst>
            </a:custGeom>
            <a:solidFill>
              <a:srgbClr val="A168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29"/>
            <p:cNvSpPr/>
            <p:nvPr/>
          </p:nvSpPr>
          <p:spPr>
            <a:xfrm>
              <a:off x="1161089" y="2383365"/>
              <a:ext cx="189561" cy="183415"/>
            </a:xfrm>
            <a:custGeom>
              <a:avLst/>
              <a:gdLst/>
              <a:ahLst/>
              <a:cxnLst/>
              <a:rect l="l" t="t" r="r" b="b"/>
              <a:pathLst>
                <a:path w="2190" h="2119" extrusionOk="0">
                  <a:moveTo>
                    <a:pt x="810" y="1"/>
                  </a:moveTo>
                  <a:cubicBezTo>
                    <a:pt x="432" y="1"/>
                    <a:pt x="126" y="333"/>
                    <a:pt x="62" y="740"/>
                  </a:cubicBezTo>
                  <a:cubicBezTo>
                    <a:pt x="1" y="1166"/>
                    <a:pt x="183" y="1591"/>
                    <a:pt x="457" y="1804"/>
                  </a:cubicBezTo>
                  <a:cubicBezTo>
                    <a:pt x="617" y="1938"/>
                    <a:pt x="943" y="2119"/>
                    <a:pt x="1246" y="2119"/>
                  </a:cubicBezTo>
                  <a:cubicBezTo>
                    <a:pt x="1288" y="2119"/>
                    <a:pt x="1329" y="2115"/>
                    <a:pt x="1369" y="2108"/>
                  </a:cubicBezTo>
                  <a:cubicBezTo>
                    <a:pt x="1703" y="2078"/>
                    <a:pt x="2098" y="1743"/>
                    <a:pt x="2189" y="1500"/>
                  </a:cubicBezTo>
                  <a:cubicBezTo>
                    <a:pt x="2189" y="1441"/>
                    <a:pt x="2125" y="1394"/>
                    <a:pt x="2072" y="1394"/>
                  </a:cubicBezTo>
                  <a:cubicBezTo>
                    <a:pt x="2043" y="1394"/>
                    <a:pt x="2018" y="1407"/>
                    <a:pt x="2007" y="1439"/>
                  </a:cubicBezTo>
                  <a:cubicBezTo>
                    <a:pt x="1977" y="1470"/>
                    <a:pt x="1885" y="1622"/>
                    <a:pt x="1733" y="1743"/>
                  </a:cubicBezTo>
                  <a:cubicBezTo>
                    <a:pt x="1673" y="1774"/>
                    <a:pt x="1399" y="1926"/>
                    <a:pt x="1278" y="1926"/>
                  </a:cubicBezTo>
                  <a:cubicBezTo>
                    <a:pt x="974" y="1895"/>
                    <a:pt x="730" y="1774"/>
                    <a:pt x="548" y="1591"/>
                  </a:cubicBezTo>
                  <a:cubicBezTo>
                    <a:pt x="244" y="1318"/>
                    <a:pt x="153" y="770"/>
                    <a:pt x="335" y="497"/>
                  </a:cubicBezTo>
                  <a:cubicBezTo>
                    <a:pt x="426" y="284"/>
                    <a:pt x="548" y="193"/>
                    <a:pt x="730" y="132"/>
                  </a:cubicBezTo>
                  <a:cubicBezTo>
                    <a:pt x="822" y="132"/>
                    <a:pt x="1004" y="163"/>
                    <a:pt x="1126" y="223"/>
                  </a:cubicBezTo>
                  <a:cubicBezTo>
                    <a:pt x="1156" y="254"/>
                    <a:pt x="1217" y="315"/>
                    <a:pt x="1278" y="315"/>
                  </a:cubicBezTo>
                  <a:cubicBezTo>
                    <a:pt x="1338" y="284"/>
                    <a:pt x="1338" y="223"/>
                    <a:pt x="1308" y="193"/>
                  </a:cubicBezTo>
                  <a:cubicBezTo>
                    <a:pt x="1138" y="59"/>
                    <a:pt x="968" y="1"/>
                    <a:pt x="810"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29"/>
            <p:cNvSpPr/>
            <p:nvPr/>
          </p:nvSpPr>
          <p:spPr>
            <a:xfrm>
              <a:off x="1216399" y="2453650"/>
              <a:ext cx="39557" cy="22765"/>
            </a:xfrm>
            <a:custGeom>
              <a:avLst/>
              <a:gdLst/>
              <a:ahLst/>
              <a:cxnLst/>
              <a:rect l="l" t="t" r="r" b="b"/>
              <a:pathLst>
                <a:path w="457" h="263" extrusionOk="0">
                  <a:moveTo>
                    <a:pt x="385" y="0"/>
                  </a:moveTo>
                  <a:cubicBezTo>
                    <a:pt x="298" y="0"/>
                    <a:pt x="153" y="90"/>
                    <a:pt x="91" y="110"/>
                  </a:cubicBezTo>
                  <a:cubicBezTo>
                    <a:pt x="0" y="141"/>
                    <a:pt x="61" y="262"/>
                    <a:pt x="152" y="262"/>
                  </a:cubicBezTo>
                  <a:cubicBezTo>
                    <a:pt x="243" y="202"/>
                    <a:pt x="335" y="171"/>
                    <a:pt x="426" y="141"/>
                  </a:cubicBezTo>
                  <a:cubicBezTo>
                    <a:pt x="426" y="141"/>
                    <a:pt x="456" y="110"/>
                    <a:pt x="456" y="80"/>
                  </a:cubicBezTo>
                  <a:cubicBezTo>
                    <a:pt x="456" y="21"/>
                    <a:pt x="427" y="0"/>
                    <a:pt x="385"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29"/>
            <p:cNvSpPr/>
            <p:nvPr/>
          </p:nvSpPr>
          <p:spPr>
            <a:xfrm>
              <a:off x="1124302" y="1195277"/>
              <a:ext cx="1383968" cy="1606853"/>
            </a:xfrm>
            <a:custGeom>
              <a:avLst/>
              <a:gdLst/>
              <a:ahLst/>
              <a:cxnLst/>
              <a:rect l="l" t="t" r="r" b="b"/>
              <a:pathLst>
                <a:path w="15989" h="18564" extrusionOk="0">
                  <a:moveTo>
                    <a:pt x="14734" y="249"/>
                  </a:moveTo>
                  <a:cubicBezTo>
                    <a:pt x="14770" y="249"/>
                    <a:pt x="14814" y="257"/>
                    <a:pt x="14864" y="271"/>
                  </a:cubicBezTo>
                  <a:cubicBezTo>
                    <a:pt x="14833" y="271"/>
                    <a:pt x="14803" y="332"/>
                    <a:pt x="14803" y="363"/>
                  </a:cubicBezTo>
                  <a:cubicBezTo>
                    <a:pt x="14742" y="393"/>
                    <a:pt x="14682" y="423"/>
                    <a:pt x="14621" y="454"/>
                  </a:cubicBezTo>
                  <a:cubicBezTo>
                    <a:pt x="14621" y="484"/>
                    <a:pt x="14621" y="484"/>
                    <a:pt x="14621" y="515"/>
                  </a:cubicBezTo>
                  <a:lnTo>
                    <a:pt x="14590" y="515"/>
                  </a:lnTo>
                  <a:cubicBezTo>
                    <a:pt x="14567" y="329"/>
                    <a:pt x="14615" y="249"/>
                    <a:pt x="14734" y="249"/>
                  </a:cubicBezTo>
                  <a:close/>
                  <a:moveTo>
                    <a:pt x="14530" y="758"/>
                  </a:moveTo>
                  <a:cubicBezTo>
                    <a:pt x="14560" y="818"/>
                    <a:pt x="14621" y="879"/>
                    <a:pt x="14682" y="910"/>
                  </a:cubicBezTo>
                  <a:cubicBezTo>
                    <a:pt x="14742" y="940"/>
                    <a:pt x="14803" y="940"/>
                    <a:pt x="14894" y="970"/>
                  </a:cubicBezTo>
                  <a:cubicBezTo>
                    <a:pt x="14919" y="983"/>
                    <a:pt x="14950" y="990"/>
                    <a:pt x="14981" y="990"/>
                  </a:cubicBezTo>
                  <a:cubicBezTo>
                    <a:pt x="15025" y="990"/>
                    <a:pt x="15071" y="976"/>
                    <a:pt x="15107" y="940"/>
                  </a:cubicBezTo>
                  <a:cubicBezTo>
                    <a:pt x="15107" y="970"/>
                    <a:pt x="15137" y="1001"/>
                    <a:pt x="15137" y="1031"/>
                  </a:cubicBezTo>
                  <a:cubicBezTo>
                    <a:pt x="15137" y="1031"/>
                    <a:pt x="15137" y="1031"/>
                    <a:pt x="15137" y="1062"/>
                  </a:cubicBezTo>
                  <a:cubicBezTo>
                    <a:pt x="15137" y="1062"/>
                    <a:pt x="15137" y="1062"/>
                    <a:pt x="15137" y="1092"/>
                  </a:cubicBezTo>
                  <a:cubicBezTo>
                    <a:pt x="15137" y="1122"/>
                    <a:pt x="15137" y="1122"/>
                    <a:pt x="15137" y="1153"/>
                  </a:cubicBezTo>
                  <a:cubicBezTo>
                    <a:pt x="15055" y="1050"/>
                    <a:pt x="14860" y="988"/>
                    <a:pt x="14667" y="988"/>
                  </a:cubicBezTo>
                  <a:cubicBezTo>
                    <a:pt x="14576" y="988"/>
                    <a:pt x="14486" y="1002"/>
                    <a:pt x="14408" y="1031"/>
                  </a:cubicBezTo>
                  <a:cubicBezTo>
                    <a:pt x="14378" y="970"/>
                    <a:pt x="14347" y="940"/>
                    <a:pt x="14347" y="879"/>
                  </a:cubicBezTo>
                  <a:cubicBezTo>
                    <a:pt x="14347" y="849"/>
                    <a:pt x="14408" y="788"/>
                    <a:pt x="14530" y="758"/>
                  </a:cubicBezTo>
                  <a:close/>
                  <a:moveTo>
                    <a:pt x="14438" y="1335"/>
                  </a:moveTo>
                  <a:cubicBezTo>
                    <a:pt x="14499" y="1366"/>
                    <a:pt x="14560" y="1396"/>
                    <a:pt x="14651" y="1426"/>
                  </a:cubicBezTo>
                  <a:cubicBezTo>
                    <a:pt x="14692" y="1426"/>
                    <a:pt x="14759" y="1440"/>
                    <a:pt x="14827" y="1440"/>
                  </a:cubicBezTo>
                  <a:cubicBezTo>
                    <a:pt x="14861" y="1440"/>
                    <a:pt x="14894" y="1437"/>
                    <a:pt x="14925" y="1426"/>
                  </a:cubicBezTo>
                  <a:lnTo>
                    <a:pt x="14925" y="1426"/>
                  </a:lnTo>
                  <a:cubicBezTo>
                    <a:pt x="14860" y="1454"/>
                    <a:pt x="14793" y="1465"/>
                    <a:pt x="14728" y="1465"/>
                  </a:cubicBezTo>
                  <a:cubicBezTo>
                    <a:pt x="14581" y="1465"/>
                    <a:pt x="14450" y="1408"/>
                    <a:pt x="14408" y="1366"/>
                  </a:cubicBezTo>
                  <a:lnTo>
                    <a:pt x="14408" y="1335"/>
                  </a:lnTo>
                  <a:close/>
                  <a:moveTo>
                    <a:pt x="8025" y="4618"/>
                  </a:moveTo>
                  <a:cubicBezTo>
                    <a:pt x="7934" y="4709"/>
                    <a:pt x="7842" y="4831"/>
                    <a:pt x="7751" y="4922"/>
                  </a:cubicBezTo>
                  <a:cubicBezTo>
                    <a:pt x="7569" y="5104"/>
                    <a:pt x="7295" y="5256"/>
                    <a:pt x="7052" y="5378"/>
                  </a:cubicBezTo>
                  <a:cubicBezTo>
                    <a:pt x="6809" y="5499"/>
                    <a:pt x="6627" y="5621"/>
                    <a:pt x="6383" y="5621"/>
                  </a:cubicBezTo>
                  <a:cubicBezTo>
                    <a:pt x="6353" y="5621"/>
                    <a:pt x="6323" y="5591"/>
                    <a:pt x="6323" y="5591"/>
                  </a:cubicBezTo>
                  <a:cubicBezTo>
                    <a:pt x="6383" y="5347"/>
                    <a:pt x="6627" y="5165"/>
                    <a:pt x="6839" y="5013"/>
                  </a:cubicBezTo>
                  <a:cubicBezTo>
                    <a:pt x="7204" y="4770"/>
                    <a:pt x="7599" y="4618"/>
                    <a:pt x="8025" y="4618"/>
                  </a:cubicBezTo>
                  <a:close/>
                  <a:moveTo>
                    <a:pt x="15472" y="4192"/>
                  </a:moveTo>
                  <a:lnTo>
                    <a:pt x="15472" y="4192"/>
                  </a:lnTo>
                  <a:cubicBezTo>
                    <a:pt x="15441" y="4344"/>
                    <a:pt x="15411" y="4496"/>
                    <a:pt x="15381" y="4648"/>
                  </a:cubicBezTo>
                  <a:cubicBezTo>
                    <a:pt x="15320" y="5043"/>
                    <a:pt x="15229" y="5439"/>
                    <a:pt x="15137" y="5834"/>
                  </a:cubicBezTo>
                  <a:cubicBezTo>
                    <a:pt x="15229" y="5287"/>
                    <a:pt x="15350" y="4740"/>
                    <a:pt x="15472" y="4192"/>
                  </a:cubicBezTo>
                  <a:close/>
                  <a:moveTo>
                    <a:pt x="3587" y="6958"/>
                  </a:moveTo>
                  <a:cubicBezTo>
                    <a:pt x="4104" y="6958"/>
                    <a:pt x="4165" y="7262"/>
                    <a:pt x="4043" y="7597"/>
                  </a:cubicBezTo>
                  <a:lnTo>
                    <a:pt x="3921" y="7597"/>
                  </a:lnTo>
                  <a:cubicBezTo>
                    <a:pt x="3818" y="7605"/>
                    <a:pt x="3719" y="7611"/>
                    <a:pt x="3624" y="7611"/>
                  </a:cubicBezTo>
                  <a:cubicBezTo>
                    <a:pt x="3354" y="7611"/>
                    <a:pt x="3113" y="7564"/>
                    <a:pt x="2888" y="7384"/>
                  </a:cubicBezTo>
                  <a:cubicBezTo>
                    <a:pt x="2827" y="7323"/>
                    <a:pt x="2888" y="7202"/>
                    <a:pt x="2949" y="7141"/>
                  </a:cubicBezTo>
                  <a:cubicBezTo>
                    <a:pt x="3070" y="6958"/>
                    <a:pt x="3374" y="6989"/>
                    <a:pt x="3587" y="6958"/>
                  </a:cubicBezTo>
                  <a:close/>
                  <a:moveTo>
                    <a:pt x="14682" y="7840"/>
                  </a:moveTo>
                  <a:lnTo>
                    <a:pt x="14682" y="7840"/>
                  </a:lnTo>
                  <a:cubicBezTo>
                    <a:pt x="14560" y="8387"/>
                    <a:pt x="14408" y="8995"/>
                    <a:pt x="14256" y="9420"/>
                  </a:cubicBezTo>
                  <a:cubicBezTo>
                    <a:pt x="14013" y="10272"/>
                    <a:pt x="13770" y="10971"/>
                    <a:pt x="13374" y="11731"/>
                  </a:cubicBezTo>
                  <a:cubicBezTo>
                    <a:pt x="13223" y="12004"/>
                    <a:pt x="13101" y="12278"/>
                    <a:pt x="12949" y="12551"/>
                  </a:cubicBezTo>
                  <a:cubicBezTo>
                    <a:pt x="12949" y="12551"/>
                    <a:pt x="12949" y="12582"/>
                    <a:pt x="12949" y="12582"/>
                  </a:cubicBezTo>
                  <a:cubicBezTo>
                    <a:pt x="12888" y="12521"/>
                    <a:pt x="12858" y="12460"/>
                    <a:pt x="12797" y="12399"/>
                  </a:cubicBezTo>
                  <a:cubicBezTo>
                    <a:pt x="13223" y="11609"/>
                    <a:pt x="13678" y="10788"/>
                    <a:pt x="14013" y="9937"/>
                  </a:cubicBezTo>
                  <a:cubicBezTo>
                    <a:pt x="14256" y="9238"/>
                    <a:pt x="14469" y="8539"/>
                    <a:pt x="14682" y="7840"/>
                  </a:cubicBezTo>
                  <a:close/>
                  <a:moveTo>
                    <a:pt x="14748" y="1"/>
                  </a:moveTo>
                  <a:cubicBezTo>
                    <a:pt x="14530" y="1"/>
                    <a:pt x="14346" y="136"/>
                    <a:pt x="14378" y="454"/>
                  </a:cubicBezTo>
                  <a:cubicBezTo>
                    <a:pt x="14378" y="484"/>
                    <a:pt x="14378" y="515"/>
                    <a:pt x="14378" y="545"/>
                  </a:cubicBezTo>
                  <a:cubicBezTo>
                    <a:pt x="14256" y="575"/>
                    <a:pt x="14165" y="667"/>
                    <a:pt x="14104" y="788"/>
                  </a:cubicBezTo>
                  <a:cubicBezTo>
                    <a:pt x="14074" y="940"/>
                    <a:pt x="14104" y="1062"/>
                    <a:pt x="14195" y="1153"/>
                  </a:cubicBezTo>
                  <a:cubicBezTo>
                    <a:pt x="14165" y="1183"/>
                    <a:pt x="14165" y="1214"/>
                    <a:pt x="14134" y="1274"/>
                  </a:cubicBezTo>
                  <a:cubicBezTo>
                    <a:pt x="14074" y="1518"/>
                    <a:pt x="14378" y="1700"/>
                    <a:pt x="14590" y="1730"/>
                  </a:cubicBezTo>
                  <a:cubicBezTo>
                    <a:pt x="14629" y="1737"/>
                    <a:pt x="14668" y="1741"/>
                    <a:pt x="14708" y="1741"/>
                  </a:cubicBezTo>
                  <a:cubicBezTo>
                    <a:pt x="15018" y="1741"/>
                    <a:pt x="15357" y="1540"/>
                    <a:pt x="15411" y="1244"/>
                  </a:cubicBezTo>
                  <a:cubicBezTo>
                    <a:pt x="15441" y="1426"/>
                    <a:pt x="15441" y="1609"/>
                    <a:pt x="15472" y="1822"/>
                  </a:cubicBezTo>
                  <a:cubicBezTo>
                    <a:pt x="15502" y="2308"/>
                    <a:pt x="15472" y="2825"/>
                    <a:pt x="15411" y="3311"/>
                  </a:cubicBezTo>
                  <a:cubicBezTo>
                    <a:pt x="15320" y="4192"/>
                    <a:pt x="15016" y="5378"/>
                    <a:pt x="14864" y="6411"/>
                  </a:cubicBezTo>
                  <a:cubicBezTo>
                    <a:pt x="14621" y="7445"/>
                    <a:pt x="14286" y="8478"/>
                    <a:pt x="13952" y="9512"/>
                  </a:cubicBezTo>
                  <a:cubicBezTo>
                    <a:pt x="13739" y="10241"/>
                    <a:pt x="13435" y="10788"/>
                    <a:pt x="13101" y="11457"/>
                  </a:cubicBezTo>
                  <a:cubicBezTo>
                    <a:pt x="12979" y="11731"/>
                    <a:pt x="12797" y="12004"/>
                    <a:pt x="12675" y="12278"/>
                  </a:cubicBezTo>
                  <a:cubicBezTo>
                    <a:pt x="12645" y="12247"/>
                    <a:pt x="12645" y="12217"/>
                    <a:pt x="12615" y="12217"/>
                  </a:cubicBezTo>
                  <a:cubicBezTo>
                    <a:pt x="12219" y="11791"/>
                    <a:pt x="11764" y="11305"/>
                    <a:pt x="11338" y="11031"/>
                  </a:cubicBezTo>
                  <a:cubicBezTo>
                    <a:pt x="11216" y="10940"/>
                    <a:pt x="11095" y="10819"/>
                    <a:pt x="10973" y="10758"/>
                  </a:cubicBezTo>
                  <a:cubicBezTo>
                    <a:pt x="10924" y="10733"/>
                    <a:pt x="10855" y="10689"/>
                    <a:pt x="10798" y="10689"/>
                  </a:cubicBezTo>
                  <a:cubicBezTo>
                    <a:pt x="10785" y="10689"/>
                    <a:pt x="10772" y="10691"/>
                    <a:pt x="10760" y="10697"/>
                  </a:cubicBezTo>
                  <a:cubicBezTo>
                    <a:pt x="10639" y="10727"/>
                    <a:pt x="10578" y="10849"/>
                    <a:pt x="10517" y="10940"/>
                  </a:cubicBezTo>
                  <a:cubicBezTo>
                    <a:pt x="10244" y="11275"/>
                    <a:pt x="9940" y="11700"/>
                    <a:pt x="9697" y="12126"/>
                  </a:cubicBezTo>
                  <a:cubicBezTo>
                    <a:pt x="9605" y="12217"/>
                    <a:pt x="9545" y="12308"/>
                    <a:pt x="9453" y="12430"/>
                  </a:cubicBezTo>
                  <a:cubicBezTo>
                    <a:pt x="9727" y="11852"/>
                    <a:pt x="9909" y="11275"/>
                    <a:pt x="9909" y="10606"/>
                  </a:cubicBezTo>
                  <a:cubicBezTo>
                    <a:pt x="9970" y="9785"/>
                    <a:pt x="9666" y="8965"/>
                    <a:pt x="9332" y="8235"/>
                  </a:cubicBezTo>
                  <a:cubicBezTo>
                    <a:pt x="8937" y="7566"/>
                    <a:pt x="8633" y="7202"/>
                    <a:pt x="8268" y="6685"/>
                  </a:cubicBezTo>
                  <a:cubicBezTo>
                    <a:pt x="8146" y="6502"/>
                    <a:pt x="7964" y="6350"/>
                    <a:pt x="7782" y="6199"/>
                  </a:cubicBezTo>
                  <a:cubicBezTo>
                    <a:pt x="7751" y="6168"/>
                    <a:pt x="7721" y="6107"/>
                    <a:pt x="7660" y="6077"/>
                  </a:cubicBezTo>
                  <a:cubicBezTo>
                    <a:pt x="7782" y="5986"/>
                    <a:pt x="7903" y="5895"/>
                    <a:pt x="7994" y="5803"/>
                  </a:cubicBezTo>
                  <a:cubicBezTo>
                    <a:pt x="8268" y="5530"/>
                    <a:pt x="8602" y="5256"/>
                    <a:pt x="8694" y="4861"/>
                  </a:cubicBezTo>
                  <a:cubicBezTo>
                    <a:pt x="8724" y="4618"/>
                    <a:pt x="8572" y="4527"/>
                    <a:pt x="8359" y="4466"/>
                  </a:cubicBezTo>
                  <a:cubicBezTo>
                    <a:pt x="8511" y="4253"/>
                    <a:pt x="8602" y="4010"/>
                    <a:pt x="8450" y="3767"/>
                  </a:cubicBezTo>
                  <a:cubicBezTo>
                    <a:pt x="8299" y="3582"/>
                    <a:pt x="8093" y="3518"/>
                    <a:pt x="7877" y="3518"/>
                  </a:cubicBezTo>
                  <a:cubicBezTo>
                    <a:pt x="7701" y="3518"/>
                    <a:pt x="7520" y="3560"/>
                    <a:pt x="7356" y="3615"/>
                  </a:cubicBezTo>
                  <a:cubicBezTo>
                    <a:pt x="7022" y="3736"/>
                    <a:pt x="6657" y="3828"/>
                    <a:pt x="6323" y="4010"/>
                  </a:cubicBezTo>
                  <a:cubicBezTo>
                    <a:pt x="6292" y="4040"/>
                    <a:pt x="6323" y="4132"/>
                    <a:pt x="6383" y="4132"/>
                  </a:cubicBezTo>
                  <a:cubicBezTo>
                    <a:pt x="6475" y="4101"/>
                    <a:pt x="6505" y="4071"/>
                    <a:pt x="6566" y="4040"/>
                  </a:cubicBezTo>
                  <a:cubicBezTo>
                    <a:pt x="7022" y="3888"/>
                    <a:pt x="7447" y="3676"/>
                    <a:pt x="7873" y="3676"/>
                  </a:cubicBezTo>
                  <a:cubicBezTo>
                    <a:pt x="8055" y="3676"/>
                    <a:pt x="8298" y="3858"/>
                    <a:pt x="8329" y="3949"/>
                  </a:cubicBezTo>
                  <a:cubicBezTo>
                    <a:pt x="8359" y="4101"/>
                    <a:pt x="8298" y="4284"/>
                    <a:pt x="8146" y="4466"/>
                  </a:cubicBezTo>
                  <a:cubicBezTo>
                    <a:pt x="7994" y="4466"/>
                    <a:pt x="7812" y="4496"/>
                    <a:pt x="7690" y="4527"/>
                  </a:cubicBezTo>
                  <a:cubicBezTo>
                    <a:pt x="7204" y="4648"/>
                    <a:pt x="6718" y="4861"/>
                    <a:pt x="6353" y="5226"/>
                  </a:cubicBezTo>
                  <a:cubicBezTo>
                    <a:pt x="6262" y="5347"/>
                    <a:pt x="6140" y="5469"/>
                    <a:pt x="6171" y="5651"/>
                  </a:cubicBezTo>
                  <a:cubicBezTo>
                    <a:pt x="6203" y="5748"/>
                    <a:pt x="6282" y="5785"/>
                    <a:pt x="6384" y="5785"/>
                  </a:cubicBezTo>
                  <a:cubicBezTo>
                    <a:pt x="6669" y="5785"/>
                    <a:pt x="7139" y="5498"/>
                    <a:pt x="7295" y="5408"/>
                  </a:cubicBezTo>
                  <a:cubicBezTo>
                    <a:pt x="7630" y="5256"/>
                    <a:pt x="7903" y="5074"/>
                    <a:pt x="8116" y="4800"/>
                  </a:cubicBezTo>
                  <a:cubicBezTo>
                    <a:pt x="8146" y="4740"/>
                    <a:pt x="8207" y="4679"/>
                    <a:pt x="8238" y="4618"/>
                  </a:cubicBezTo>
                  <a:cubicBezTo>
                    <a:pt x="8390" y="4648"/>
                    <a:pt x="8572" y="4709"/>
                    <a:pt x="8542" y="4861"/>
                  </a:cubicBezTo>
                  <a:cubicBezTo>
                    <a:pt x="8390" y="5256"/>
                    <a:pt x="7994" y="5560"/>
                    <a:pt x="7660" y="5864"/>
                  </a:cubicBezTo>
                  <a:cubicBezTo>
                    <a:pt x="7204" y="6229"/>
                    <a:pt x="6687" y="6624"/>
                    <a:pt x="6110" y="6898"/>
                  </a:cubicBezTo>
                  <a:cubicBezTo>
                    <a:pt x="5745" y="7080"/>
                    <a:pt x="5441" y="7171"/>
                    <a:pt x="4985" y="7354"/>
                  </a:cubicBezTo>
                  <a:cubicBezTo>
                    <a:pt x="4712" y="7445"/>
                    <a:pt x="4469" y="7536"/>
                    <a:pt x="4225" y="7566"/>
                  </a:cubicBezTo>
                  <a:cubicBezTo>
                    <a:pt x="4286" y="7323"/>
                    <a:pt x="4256" y="7080"/>
                    <a:pt x="4043" y="6928"/>
                  </a:cubicBezTo>
                  <a:cubicBezTo>
                    <a:pt x="3861" y="6837"/>
                    <a:pt x="3648" y="6837"/>
                    <a:pt x="3435" y="6837"/>
                  </a:cubicBezTo>
                  <a:cubicBezTo>
                    <a:pt x="3283" y="6837"/>
                    <a:pt x="3131" y="6867"/>
                    <a:pt x="2979" y="6928"/>
                  </a:cubicBezTo>
                  <a:cubicBezTo>
                    <a:pt x="2766" y="7019"/>
                    <a:pt x="2614" y="7384"/>
                    <a:pt x="2827" y="7536"/>
                  </a:cubicBezTo>
                  <a:cubicBezTo>
                    <a:pt x="3056" y="7689"/>
                    <a:pt x="3307" y="7756"/>
                    <a:pt x="3579" y="7756"/>
                  </a:cubicBezTo>
                  <a:cubicBezTo>
                    <a:pt x="3631" y="7756"/>
                    <a:pt x="3685" y="7754"/>
                    <a:pt x="3739" y="7749"/>
                  </a:cubicBezTo>
                  <a:lnTo>
                    <a:pt x="3952" y="7749"/>
                  </a:lnTo>
                  <a:cubicBezTo>
                    <a:pt x="3952" y="7809"/>
                    <a:pt x="3921" y="7870"/>
                    <a:pt x="3861" y="7901"/>
                  </a:cubicBezTo>
                  <a:cubicBezTo>
                    <a:pt x="3678" y="8205"/>
                    <a:pt x="3314" y="8448"/>
                    <a:pt x="2918" y="8630"/>
                  </a:cubicBezTo>
                  <a:cubicBezTo>
                    <a:pt x="2310" y="8904"/>
                    <a:pt x="1490" y="9208"/>
                    <a:pt x="760" y="9208"/>
                  </a:cubicBezTo>
                  <a:cubicBezTo>
                    <a:pt x="517" y="9208"/>
                    <a:pt x="304" y="9208"/>
                    <a:pt x="61" y="9238"/>
                  </a:cubicBezTo>
                  <a:cubicBezTo>
                    <a:pt x="6" y="9238"/>
                    <a:pt x="1" y="9364"/>
                    <a:pt x="69" y="9364"/>
                  </a:cubicBezTo>
                  <a:cubicBezTo>
                    <a:pt x="76" y="9364"/>
                    <a:pt x="83" y="9362"/>
                    <a:pt x="92" y="9360"/>
                  </a:cubicBezTo>
                  <a:cubicBezTo>
                    <a:pt x="175" y="9363"/>
                    <a:pt x="259" y="9364"/>
                    <a:pt x="342" y="9364"/>
                  </a:cubicBezTo>
                  <a:cubicBezTo>
                    <a:pt x="1109" y="9364"/>
                    <a:pt x="1871" y="9236"/>
                    <a:pt x="2584" y="8934"/>
                  </a:cubicBezTo>
                  <a:cubicBezTo>
                    <a:pt x="3101" y="8752"/>
                    <a:pt x="3678" y="8478"/>
                    <a:pt x="4013" y="7992"/>
                  </a:cubicBezTo>
                  <a:cubicBezTo>
                    <a:pt x="4073" y="7931"/>
                    <a:pt x="4134" y="7840"/>
                    <a:pt x="4165" y="7749"/>
                  </a:cubicBezTo>
                  <a:cubicBezTo>
                    <a:pt x="4590" y="7688"/>
                    <a:pt x="4985" y="7536"/>
                    <a:pt x="5380" y="7384"/>
                  </a:cubicBezTo>
                  <a:cubicBezTo>
                    <a:pt x="6110" y="7141"/>
                    <a:pt x="6809" y="6746"/>
                    <a:pt x="7417" y="6259"/>
                  </a:cubicBezTo>
                  <a:cubicBezTo>
                    <a:pt x="7478" y="6350"/>
                    <a:pt x="7569" y="6411"/>
                    <a:pt x="7630" y="6472"/>
                  </a:cubicBezTo>
                  <a:cubicBezTo>
                    <a:pt x="7782" y="6594"/>
                    <a:pt x="7934" y="6715"/>
                    <a:pt x="8055" y="6898"/>
                  </a:cubicBezTo>
                  <a:cubicBezTo>
                    <a:pt x="8359" y="7293"/>
                    <a:pt x="8724" y="7688"/>
                    <a:pt x="9089" y="8326"/>
                  </a:cubicBezTo>
                  <a:cubicBezTo>
                    <a:pt x="9362" y="8813"/>
                    <a:pt x="9545" y="9420"/>
                    <a:pt x="9666" y="10028"/>
                  </a:cubicBezTo>
                  <a:cubicBezTo>
                    <a:pt x="9727" y="10606"/>
                    <a:pt x="9727" y="11366"/>
                    <a:pt x="9453" y="12004"/>
                  </a:cubicBezTo>
                  <a:cubicBezTo>
                    <a:pt x="9301" y="12430"/>
                    <a:pt x="8967" y="13007"/>
                    <a:pt x="8633" y="13402"/>
                  </a:cubicBezTo>
                  <a:cubicBezTo>
                    <a:pt x="8420" y="13706"/>
                    <a:pt x="7994" y="14193"/>
                    <a:pt x="7660" y="14436"/>
                  </a:cubicBezTo>
                  <a:cubicBezTo>
                    <a:pt x="6608" y="15051"/>
                    <a:pt x="5600" y="15450"/>
                    <a:pt x="4416" y="15450"/>
                  </a:cubicBezTo>
                  <a:cubicBezTo>
                    <a:pt x="4197" y="15450"/>
                    <a:pt x="3972" y="15437"/>
                    <a:pt x="3739" y="15408"/>
                  </a:cubicBezTo>
                  <a:cubicBezTo>
                    <a:pt x="3587" y="15378"/>
                    <a:pt x="3374" y="15317"/>
                    <a:pt x="3192" y="15287"/>
                  </a:cubicBezTo>
                  <a:cubicBezTo>
                    <a:pt x="3168" y="15287"/>
                    <a:pt x="3124" y="15248"/>
                    <a:pt x="3076" y="15248"/>
                  </a:cubicBezTo>
                  <a:cubicBezTo>
                    <a:pt x="3064" y="15248"/>
                    <a:pt x="3052" y="15250"/>
                    <a:pt x="3040" y="15256"/>
                  </a:cubicBezTo>
                  <a:cubicBezTo>
                    <a:pt x="3040" y="15287"/>
                    <a:pt x="3040" y="15317"/>
                    <a:pt x="3070" y="15317"/>
                  </a:cubicBezTo>
                  <a:cubicBezTo>
                    <a:pt x="3575" y="15493"/>
                    <a:pt x="4107" y="15579"/>
                    <a:pt x="4642" y="15579"/>
                  </a:cubicBezTo>
                  <a:cubicBezTo>
                    <a:pt x="5491" y="15579"/>
                    <a:pt x="6348" y="15363"/>
                    <a:pt x="7113" y="14952"/>
                  </a:cubicBezTo>
                  <a:cubicBezTo>
                    <a:pt x="7356" y="14831"/>
                    <a:pt x="7630" y="14709"/>
                    <a:pt x="7842" y="14527"/>
                  </a:cubicBezTo>
                  <a:cubicBezTo>
                    <a:pt x="8146" y="14284"/>
                    <a:pt x="8420" y="13980"/>
                    <a:pt x="8663" y="13676"/>
                  </a:cubicBezTo>
                  <a:cubicBezTo>
                    <a:pt x="8876" y="13402"/>
                    <a:pt x="9058" y="13129"/>
                    <a:pt x="9210" y="12886"/>
                  </a:cubicBezTo>
                  <a:cubicBezTo>
                    <a:pt x="9241" y="12886"/>
                    <a:pt x="9301" y="12886"/>
                    <a:pt x="9301" y="12855"/>
                  </a:cubicBezTo>
                  <a:cubicBezTo>
                    <a:pt x="9818" y="12186"/>
                    <a:pt x="10244" y="11457"/>
                    <a:pt x="10730" y="10879"/>
                  </a:cubicBezTo>
                  <a:cubicBezTo>
                    <a:pt x="10760" y="10849"/>
                    <a:pt x="10760" y="10849"/>
                    <a:pt x="10791" y="10849"/>
                  </a:cubicBezTo>
                  <a:cubicBezTo>
                    <a:pt x="11277" y="11123"/>
                    <a:pt x="11824" y="11670"/>
                    <a:pt x="12280" y="12186"/>
                  </a:cubicBezTo>
                  <a:cubicBezTo>
                    <a:pt x="12371" y="12278"/>
                    <a:pt x="12463" y="12369"/>
                    <a:pt x="12554" y="12490"/>
                  </a:cubicBezTo>
                  <a:cubicBezTo>
                    <a:pt x="12554" y="12582"/>
                    <a:pt x="12615" y="12612"/>
                    <a:pt x="12675" y="12612"/>
                  </a:cubicBezTo>
                  <a:cubicBezTo>
                    <a:pt x="12949" y="12886"/>
                    <a:pt x="13192" y="13189"/>
                    <a:pt x="13405" y="13493"/>
                  </a:cubicBezTo>
                  <a:cubicBezTo>
                    <a:pt x="13709" y="13889"/>
                    <a:pt x="13709" y="14193"/>
                    <a:pt x="13648" y="14679"/>
                  </a:cubicBezTo>
                  <a:cubicBezTo>
                    <a:pt x="13587" y="15287"/>
                    <a:pt x="13344" y="16016"/>
                    <a:pt x="13131" y="16685"/>
                  </a:cubicBezTo>
                  <a:cubicBezTo>
                    <a:pt x="13071" y="16867"/>
                    <a:pt x="13040" y="16928"/>
                    <a:pt x="12949" y="17141"/>
                  </a:cubicBezTo>
                  <a:cubicBezTo>
                    <a:pt x="12858" y="17323"/>
                    <a:pt x="12767" y="17506"/>
                    <a:pt x="12675" y="17688"/>
                  </a:cubicBezTo>
                  <a:cubicBezTo>
                    <a:pt x="12493" y="17931"/>
                    <a:pt x="12311" y="18174"/>
                    <a:pt x="12189" y="18448"/>
                  </a:cubicBezTo>
                  <a:cubicBezTo>
                    <a:pt x="12189" y="18514"/>
                    <a:pt x="12236" y="18564"/>
                    <a:pt x="12286" y="18564"/>
                  </a:cubicBezTo>
                  <a:cubicBezTo>
                    <a:pt x="12305" y="18564"/>
                    <a:pt x="12324" y="18556"/>
                    <a:pt x="12341" y="18539"/>
                  </a:cubicBezTo>
                  <a:cubicBezTo>
                    <a:pt x="12432" y="18478"/>
                    <a:pt x="12432" y="18357"/>
                    <a:pt x="12523" y="18266"/>
                  </a:cubicBezTo>
                  <a:cubicBezTo>
                    <a:pt x="12615" y="18083"/>
                    <a:pt x="12767" y="17931"/>
                    <a:pt x="12888" y="17749"/>
                  </a:cubicBezTo>
                  <a:cubicBezTo>
                    <a:pt x="13010" y="17475"/>
                    <a:pt x="13131" y="17171"/>
                    <a:pt x="13283" y="16898"/>
                  </a:cubicBezTo>
                  <a:cubicBezTo>
                    <a:pt x="13374" y="16624"/>
                    <a:pt x="13435" y="16320"/>
                    <a:pt x="13557" y="16047"/>
                  </a:cubicBezTo>
                  <a:cubicBezTo>
                    <a:pt x="13678" y="15591"/>
                    <a:pt x="13800" y="15135"/>
                    <a:pt x="13861" y="14679"/>
                  </a:cubicBezTo>
                  <a:cubicBezTo>
                    <a:pt x="13891" y="14436"/>
                    <a:pt x="13922" y="14162"/>
                    <a:pt x="13830" y="13919"/>
                  </a:cubicBezTo>
                  <a:cubicBezTo>
                    <a:pt x="13770" y="13676"/>
                    <a:pt x="13618" y="13463"/>
                    <a:pt x="13466" y="13220"/>
                  </a:cubicBezTo>
                  <a:cubicBezTo>
                    <a:pt x="13344" y="13098"/>
                    <a:pt x="13223" y="12946"/>
                    <a:pt x="13131" y="12825"/>
                  </a:cubicBezTo>
                  <a:cubicBezTo>
                    <a:pt x="13223" y="12703"/>
                    <a:pt x="13314" y="12460"/>
                    <a:pt x="13374" y="12369"/>
                  </a:cubicBezTo>
                  <a:cubicBezTo>
                    <a:pt x="13587" y="11913"/>
                    <a:pt x="13830" y="11487"/>
                    <a:pt x="14013" y="11031"/>
                  </a:cubicBezTo>
                  <a:cubicBezTo>
                    <a:pt x="14560" y="9664"/>
                    <a:pt x="14894" y="8235"/>
                    <a:pt x="15198" y="6806"/>
                  </a:cubicBezTo>
                  <a:cubicBezTo>
                    <a:pt x="15563" y="5317"/>
                    <a:pt x="15867" y="3980"/>
                    <a:pt x="15928" y="2612"/>
                  </a:cubicBezTo>
                  <a:cubicBezTo>
                    <a:pt x="15989" y="2156"/>
                    <a:pt x="15897" y="1730"/>
                    <a:pt x="15806" y="1305"/>
                  </a:cubicBezTo>
                  <a:cubicBezTo>
                    <a:pt x="15776" y="1153"/>
                    <a:pt x="15745" y="1001"/>
                    <a:pt x="15685" y="879"/>
                  </a:cubicBezTo>
                  <a:cubicBezTo>
                    <a:pt x="15593" y="758"/>
                    <a:pt x="15472" y="667"/>
                    <a:pt x="15381" y="575"/>
                  </a:cubicBezTo>
                  <a:cubicBezTo>
                    <a:pt x="15350" y="484"/>
                    <a:pt x="15320" y="363"/>
                    <a:pt x="15289" y="302"/>
                  </a:cubicBezTo>
                  <a:cubicBezTo>
                    <a:pt x="15173" y="113"/>
                    <a:pt x="14947" y="1"/>
                    <a:pt x="14748"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29"/>
            <p:cNvSpPr/>
            <p:nvPr/>
          </p:nvSpPr>
          <p:spPr>
            <a:xfrm>
              <a:off x="1606514" y="2468365"/>
              <a:ext cx="209815" cy="146888"/>
            </a:xfrm>
            <a:custGeom>
              <a:avLst/>
              <a:gdLst/>
              <a:ahLst/>
              <a:cxnLst/>
              <a:rect l="l" t="t" r="r" b="b"/>
              <a:pathLst>
                <a:path w="2424" h="1697" extrusionOk="0">
                  <a:moveTo>
                    <a:pt x="2199" y="0"/>
                  </a:moveTo>
                  <a:cubicBezTo>
                    <a:pt x="2154" y="0"/>
                    <a:pt x="2109" y="34"/>
                    <a:pt x="2089" y="92"/>
                  </a:cubicBezTo>
                  <a:cubicBezTo>
                    <a:pt x="2089" y="184"/>
                    <a:pt x="2119" y="244"/>
                    <a:pt x="2150" y="336"/>
                  </a:cubicBezTo>
                  <a:cubicBezTo>
                    <a:pt x="2180" y="427"/>
                    <a:pt x="2211" y="579"/>
                    <a:pt x="2150" y="700"/>
                  </a:cubicBezTo>
                  <a:cubicBezTo>
                    <a:pt x="1998" y="1065"/>
                    <a:pt x="1633" y="1399"/>
                    <a:pt x="1147" y="1460"/>
                  </a:cubicBezTo>
                  <a:cubicBezTo>
                    <a:pt x="1101" y="1475"/>
                    <a:pt x="987" y="1491"/>
                    <a:pt x="869" y="1491"/>
                  </a:cubicBezTo>
                  <a:cubicBezTo>
                    <a:pt x="752" y="1491"/>
                    <a:pt x="630" y="1475"/>
                    <a:pt x="569" y="1430"/>
                  </a:cubicBezTo>
                  <a:cubicBezTo>
                    <a:pt x="387" y="1339"/>
                    <a:pt x="296" y="1156"/>
                    <a:pt x="113" y="1004"/>
                  </a:cubicBezTo>
                  <a:cubicBezTo>
                    <a:pt x="105" y="1000"/>
                    <a:pt x="97" y="998"/>
                    <a:pt x="89" y="998"/>
                  </a:cubicBezTo>
                  <a:cubicBezTo>
                    <a:pt x="38" y="998"/>
                    <a:pt x="0" y="1073"/>
                    <a:pt x="53" y="1126"/>
                  </a:cubicBezTo>
                  <a:cubicBezTo>
                    <a:pt x="205" y="1369"/>
                    <a:pt x="417" y="1612"/>
                    <a:pt x="691" y="1673"/>
                  </a:cubicBezTo>
                  <a:cubicBezTo>
                    <a:pt x="777" y="1689"/>
                    <a:pt x="865" y="1696"/>
                    <a:pt x="952" y="1696"/>
                  </a:cubicBezTo>
                  <a:cubicBezTo>
                    <a:pt x="1540" y="1696"/>
                    <a:pt x="2124" y="1351"/>
                    <a:pt x="2363" y="822"/>
                  </a:cubicBezTo>
                  <a:cubicBezTo>
                    <a:pt x="2423" y="640"/>
                    <a:pt x="2423" y="457"/>
                    <a:pt x="2393" y="275"/>
                  </a:cubicBezTo>
                  <a:cubicBezTo>
                    <a:pt x="2363" y="184"/>
                    <a:pt x="2363" y="62"/>
                    <a:pt x="2271" y="32"/>
                  </a:cubicBezTo>
                  <a:cubicBezTo>
                    <a:pt x="2250" y="10"/>
                    <a:pt x="2225" y="0"/>
                    <a:pt x="2199"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29"/>
            <p:cNvSpPr/>
            <p:nvPr/>
          </p:nvSpPr>
          <p:spPr>
            <a:xfrm>
              <a:off x="1411067" y="2176406"/>
              <a:ext cx="55310" cy="55310"/>
            </a:xfrm>
            <a:custGeom>
              <a:avLst/>
              <a:gdLst/>
              <a:ahLst/>
              <a:cxnLst/>
              <a:rect l="l" t="t" r="r" b="b"/>
              <a:pathLst>
                <a:path w="639" h="639" extrusionOk="0">
                  <a:moveTo>
                    <a:pt x="335" y="0"/>
                  </a:moveTo>
                  <a:cubicBezTo>
                    <a:pt x="152" y="0"/>
                    <a:pt x="1" y="122"/>
                    <a:pt x="1" y="304"/>
                  </a:cubicBezTo>
                  <a:cubicBezTo>
                    <a:pt x="1" y="487"/>
                    <a:pt x="152" y="639"/>
                    <a:pt x="335" y="639"/>
                  </a:cubicBezTo>
                  <a:cubicBezTo>
                    <a:pt x="487" y="639"/>
                    <a:pt x="639" y="487"/>
                    <a:pt x="639" y="304"/>
                  </a:cubicBezTo>
                  <a:cubicBezTo>
                    <a:pt x="639" y="122"/>
                    <a:pt x="487" y="0"/>
                    <a:pt x="335"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29"/>
            <p:cNvSpPr/>
            <p:nvPr/>
          </p:nvSpPr>
          <p:spPr>
            <a:xfrm>
              <a:off x="1661045" y="1989615"/>
              <a:ext cx="57907" cy="57907"/>
            </a:xfrm>
            <a:custGeom>
              <a:avLst/>
              <a:gdLst/>
              <a:ahLst/>
              <a:cxnLst/>
              <a:rect l="l" t="t" r="r" b="b"/>
              <a:pathLst>
                <a:path w="669" h="669" extrusionOk="0">
                  <a:moveTo>
                    <a:pt x="334" y="0"/>
                  </a:moveTo>
                  <a:cubicBezTo>
                    <a:pt x="152" y="0"/>
                    <a:pt x="0" y="152"/>
                    <a:pt x="0" y="335"/>
                  </a:cubicBezTo>
                  <a:cubicBezTo>
                    <a:pt x="0" y="517"/>
                    <a:pt x="152" y="669"/>
                    <a:pt x="334" y="669"/>
                  </a:cubicBezTo>
                  <a:cubicBezTo>
                    <a:pt x="517" y="669"/>
                    <a:pt x="669" y="517"/>
                    <a:pt x="669" y="335"/>
                  </a:cubicBezTo>
                  <a:cubicBezTo>
                    <a:pt x="669" y="152"/>
                    <a:pt x="517" y="0"/>
                    <a:pt x="334"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29"/>
            <p:cNvSpPr/>
            <p:nvPr/>
          </p:nvSpPr>
          <p:spPr>
            <a:xfrm>
              <a:off x="1458414" y="2097379"/>
              <a:ext cx="336882" cy="268501"/>
            </a:xfrm>
            <a:custGeom>
              <a:avLst/>
              <a:gdLst/>
              <a:ahLst/>
              <a:cxnLst/>
              <a:rect l="l" t="t" r="r" b="b"/>
              <a:pathLst>
                <a:path w="3892" h="3102" extrusionOk="0">
                  <a:moveTo>
                    <a:pt x="3098" y="122"/>
                  </a:moveTo>
                  <a:cubicBezTo>
                    <a:pt x="3182" y="122"/>
                    <a:pt x="3266" y="140"/>
                    <a:pt x="3344" y="184"/>
                  </a:cubicBezTo>
                  <a:cubicBezTo>
                    <a:pt x="3405" y="214"/>
                    <a:pt x="3466" y="275"/>
                    <a:pt x="3527" y="336"/>
                  </a:cubicBezTo>
                  <a:cubicBezTo>
                    <a:pt x="3527" y="336"/>
                    <a:pt x="3557" y="366"/>
                    <a:pt x="3587" y="397"/>
                  </a:cubicBezTo>
                  <a:cubicBezTo>
                    <a:pt x="3587" y="397"/>
                    <a:pt x="3587" y="427"/>
                    <a:pt x="3618" y="457"/>
                  </a:cubicBezTo>
                  <a:cubicBezTo>
                    <a:pt x="3709" y="609"/>
                    <a:pt x="3739" y="731"/>
                    <a:pt x="3739" y="944"/>
                  </a:cubicBezTo>
                  <a:cubicBezTo>
                    <a:pt x="3709" y="1187"/>
                    <a:pt x="3587" y="1430"/>
                    <a:pt x="3466" y="1673"/>
                  </a:cubicBezTo>
                  <a:cubicBezTo>
                    <a:pt x="3375" y="1643"/>
                    <a:pt x="3223" y="1643"/>
                    <a:pt x="3131" y="1612"/>
                  </a:cubicBezTo>
                  <a:cubicBezTo>
                    <a:pt x="3078" y="1604"/>
                    <a:pt x="3025" y="1600"/>
                    <a:pt x="2971" y="1600"/>
                  </a:cubicBezTo>
                  <a:cubicBezTo>
                    <a:pt x="2842" y="1600"/>
                    <a:pt x="2713" y="1621"/>
                    <a:pt x="2584" y="1643"/>
                  </a:cubicBezTo>
                  <a:cubicBezTo>
                    <a:pt x="2220" y="1704"/>
                    <a:pt x="1885" y="1916"/>
                    <a:pt x="1612" y="2160"/>
                  </a:cubicBezTo>
                  <a:cubicBezTo>
                    <a:pt x="1490" y="2281"/>
                    <a:pt x="1338" y="2464"/>
                    <a:pt x="1277" y="2646"/>
                  </a:cubicBezTo>
                  <a:cubicBezTo>
                    <a:pt x="1247" y="2737"/>
                    <a:pt x="1186" y="2828"/>
                    <a:pt x="1186" y="2889"/>
                  </a:cubicBezTo>
                  <a:cubicBezTo>
                    <a:pt x="973" y="2859"/>
                    <a:pt x="761" y="2798"/>
                    <a:pt x="578" y="2676"/>
                  </a:cubicBezTo>
                  <a:cubicBezTo>
                    <a:pt x="305" y="2494"/>
                    <a:pt x="183" y="2038"/>
                    <a:pt x="396" y="1795"/>
                  </a:cubicBezTo>
                  <a:cubicBezTo>
                    <a:pt x="548" y="1612"/>
                    <a:pt x="1034" y="1582"/>
                    <a:pt x="1216" y="1460"/>
                  </a:cubicBezTo>
                  <a:cubicBezTo>
                    <a:pt x="1429" y="1369"/>
                    <a:pt x="1581" y="1217"/>
                    <a:pt x="1703" y="1126"/>
                  </a:cubicBezTo>
                  <a:cubicBezTo>
                    <a:pt x="1976" y="883"/>
                    <a:pt x="2220" y="609"/>
                    <a:pt x="2523" y="366"/>
                  </a:cubicBezTo>
                  <a:cubicBezTo>
                    <a:pt x="2675" y="236"/>
                    <a:pt x="2889" y="122"/>
                    <a:pt x="3098" y="122"/>
                  </a:cubicBezTo>
                  <a:close/>
                  <a:moveTo>
                    <a:pt x="2853" y="1769"/>
                  </a:moveTo>
                  <a:cubicBezTo>
                    <a:pt x="2910" y="1769"/>
                    <a:pt x="2963" y="1776"/>
                    <a:pt x="3010" y="1795"/>
                  </a:cubicBezTo>
                  <a:cubicBezTo>
                    <a:pt x="3131" y="1825"/>
                    <a:pt x="3223" y="1825"/>
                    <a:pt x="3344" y="1856"/>
                  </a:cubicBezTo>
                  <a:cubicBezTo>
                    <a:pt x="3283" y="1947"/>
                    <a:pt x="3223" y="2008"/>
                    <a:pt x="3162" y="2099"/>
                  </a:cubicBezTo>
                  <a:cubicBezTo>
                    <a:pt x="2827" y="2524"/>
                    <a:pt x="2463" y="2737"/>
                    <a:pt x="2098" y="2859"/>
                  </a:cubicBezTo>
                  <a:cubicBezTo>
                    <a:pt x="1920" y="2903"/>
                    <a:pt x="1726" y="2931"/>
                    <a:pt x="1539" y="2931"/>
                  </a:cubicBezTo>
                  <a:cubicBezTo>
                    <a:pt x="1471" y="2931"/>
                    <a:pt x="1403" y="2928"/>
                    <a:pt x="1338" y="2919"/>
                  </a:cubicBezTo>
                  <a:cubicBezTo>
                    <a:pt x="1429" y="2403"/>
                    <a:pt x="1946" y="1947"/>
                    <a:pt x="2432" y="1825"/>
                  </a:cubicBezTo>
                  <a:cubicBezTo>
                    <a:pt x="2579" y="1804"/>
                    <a:pt x="2726" y="1769"/>
                    <a:pt x="2853" y="1769"/>
                  </a:cubicBezTo>
                  <a:close/>
                  <a:moveTo>
                    <a:pt x="3089" y="1"/>
                  </a:moveTo>
                  <a:cubicBezTo>
                    <a:pt x="2579" y="1"/>
                    <a:pt x="2074" y="564"/>
                    <a:pt x="1764" y="853"/>
                  </a:cubicBezTo>
                  <a:cubicBezTo>
                    <a:pt x="1520" y="1065"/>
                    <a:pt x="1247" y="1309"/>
                    <a:pt x="913" y="1400"/>
                  </a:cubicBezTo>
                  <a:cubicBezTo>
                    <a:pt x="700" y="1460"/>
                    <a:pt x="396" y="1491"/>
                    <a:pt x="244" y="1704"/>
                  </a:cubicBezTo>
                  <a:cubicBezTo>
                    <a:pt x="1" y="2038"/>
                    <a:pt x="61" y="2464"/>
                    <a:pt x="396" y="2737"/>
                  </a:cubicBezTo>
                  <a:cubicBezTo>
                    <a:pt x="578" y="2889"/>
                    <a:pt x="609" y="2859"/>
                    <a:pt x="791" y="2950"/>
                  </a:cubicBezTo>
                  <a:cubicBezTo>
                    <a:pt x="943" y="3011"/>
                    <a:pt x="1308" y="3102"/>
                    <a:pt x="1551" y="3102"/>
                  </a:cubicBezTo>
                  <a:cubicBezTo>
                    <a:pt x="1885" y="3102"/>
                    <a:pt x="2189" y="3041"/>
                    <a:pt x="2463" y="2889"/>
                  </a:cubicBezTo>
                  <a:cubicBezTo>
                    <a:pt x="2584" y="2828"/>
                    <a:pt x="2858" y="2676"/>
                    <a:pt x="2979" y="2524"/>
                  </a:cubicBezTo>
                  <a:cubicBezTo>
                    <a:pt x="3405" y="2099"/>
                    <a:pt x="3739" y="1673"/>
                    <a:pt x="3830" y="1096"/>
                  </a:cubicBezTo>
                  <a:cubicBezTo>
                    <a:pt x="3891" y="944"/>
                    <a:pt x="3861" y="731"/>
                    <a:pt x="3800" y="579"/>
                  </a:cubicBezTo>
                  <a:cubicBezTo>
                    <a:pt x="3770" y="488"/>
                    <a:pt x="3709" y="366"/>
                    <a:pt x="3679" y="336"/>
                  </a:cubicBezTo>
                  <a:cubicBezTo>
                    <a:pt x="3679" y="305"/>
                    <a:pt x="3648" y="305"/>
                    <a:pt x="3648" y="275"/>
                  </a:cubicBezTo>
                  <a:cubicBezTo>
                    <a:pt x="3467" y="78"/>
                    <a:pt x="3278" y="1"/>
                    <a:pt x="3089"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29"/>
            <p:cNvSpPr/>
            <p:nvPr/>
          </p:nvSpPr>
          <p:spPr>
            <a:xfrm>
              <a:off x="1029608" y="2074268"/>
              <a:ext cx="151908" cy="314810"/>
            </a:xfrm>
            <a:custGeom>
              <a:avLst/>
              <a:gdLst/>
              <a:ahLst/>
              <a:cxnLst/>
              <a:rect l="l" t="t" r="r" b="b"/>
              <a:pathLst>
                <a:path w="1755" h="3637" extrusionOk="0">
                  <a:moveTo>
                    <a:pt x="251" y="1"/>
                  </a:moveTo>
                  <a:cubicBezTo>
                    <a:pt x="224" y="1"/>
                    <a:pt x="195" y="18"/>
                    <a:pt x="183" y="56"/>
                  </a:cubicBezTo>
                  <a:cubicBezTo>
                    <a:pt x="0" y="1332"/>
                    <a:pt x="638" y="2761"/>
                    <a:pt x="1581" y="3612"/>
                  </a:cubicBezTo>
                  <a:cubicBezTo>
                    <a:pt x="1598" y="3629"/>
                    <a:pt x="1619" y="3636"/>
                    <a:pt x="1641" y="3636"/>
                  </a:cubicBezTo>
                  <a:cubicBezTo>
                    <a:pt x="1698" y="3636"/>
                    <a:pt x="1755" y="3587"/>
                    <a:pt x="1733" y="3521"/>
                  </a:cubicBezTo>
                  <a:cubicBezTo>
                    <a:pt x="1702" y="3460"/>
                    <a:pt x="1672" y="3460"/>
                    <a:pt x="1611" y="3399"/>
                  </a:cubicBezTo>
                  <a:cubicBezTo>
                    <a:pt x="882" y="2639"/>
                    <a:pt x="304" y="1667"/>
                    <a:pt x="274" y="603"/>
                  </a:cubicBezTo>
                  <a:cubicBezTo>
                    <a:pt x="274" y="390"/>
                    <a:pt x="274" y="208"/>
                    <a:pt x="304" y="86"/>
                  </a:cubicBezTo>
                  <a:cubicBezTo>
                    <a:pt x="322" y="33"/>
                    <a:pt x="288" y="1"/>
                    <a:pt x="251"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29"/>
            <p:cNvSpPr/>
            <p:nvPr/>
          </p:nvSpPr>
          <p:spPr>
            <a:xfrm>
              <a:off x="1145336" y="2036962"/>
              <a:ext cx="87" cy="2683"/>
            </a:xfrm>
            <a:custGeom>
              <a:avLst/>
              <a:gdLst/>
              <a:ahLst/>
              <a:cxnLst/>
              <a:rect l="l" t="t" r="r" b="b"/>
              <a:pathLst>
                <a:path w="1" h="31" extrusionOk="0">
                  <a:moveTo>
                    <a:pt x="1" y="0"/>
                  </a:moveTo>
                  <a:lnTo>
                    <a:pt x="1" y="0"/>
                  </a:lnTo>
                  <a:cubicBezTo>
                    <a:pt x="1" y="31"/>
                    <a:pt x="1" y="31"/>
                    <a:pt x="1"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29"/>
            <p:cNvSpPr/>
            <p:nvPr/>
          </p:nvSpPr>
          <p:spPr>
            <a:xfrm>
              <a:off x="1132179" y="2036962"/>
              <a:ext cx="131654" cy="338526"/>
            </a:xfrm>
            <a:custGeom>
              <a:avLst/>
              <a:gdLst/>
              <a:ahLst/>
              <a:cxnLst/>
              <a:rect l="l" t="t" r="r" b="b"/>
              <a:pathLst>
                <a:path w="1521" h="3911" extrusionOk="0">
                  <a:moveTo>
                    <a:pt x="92" y="0"/>
                  </a:moveTo>
                  <a:cubicBezTo>
                    <a:pt x="31" y="0"/>
                    <a:pt x="1" y="61"/>
                    <a:pt x="1" y="122"/>
                  </a:cubicBezTo>
                  <a:cubicBezTo>
                    <a:pt x="31" y="183"/>
                    <a:pt x="122" y="213"/>
                    <a:pt x="153" y="274"/>
                  </a:cubicBezTo>
                  <a:cubicBezTo>
                    <a:pt x="578" y="730"/>
                    <a:pt x="882" y="1247"/>
                    <a:pt x="1125" y="1885"/>
                  </a:cubicBezTo>
                  <a:cubicBezTo>
                    <a:pt x="1277" y="2189"/>
                    <a:pt x="1338" y="2645"/>
                    <a:pt x="1368" y="3070"/>
                  </a:cubicBezTo>
                  <a:cubicBezTo>
                    <a:pt x="1368" y="3344"/>
                    <a:pt x="1338" y="3526"/>
                    <a:pt x="1308" y="3800"/>
                  </a:cubicBezTo>
                  <a:cubicBezTo>
                    <a:pt x="1308" y="3830"/>
                    <a:pt x="1277" y="3861"/>
                    <a:pt x="1308" y="3891"/>
                  </a:cubicBezTo>
                  <a:cubicBezTo>
                    <a:pt x="1320" y="3904"/>
                    <a:pt x="1338" y="3911"/>
                    <a:pt x="1355" y="3911"/>
                  </a:cubicBezTo>
                  <a:cubicBezTo>
                    <a:pt x="1378" y="3911"/>
                    <a:pt x="1399" y="3896"/>
                    <a:pt x="1399" y="3861"/>
                  </a:cubicBezTo>
                  <a:cubicBezTo>
                    <a:pt x="1490" y="3344"/>
                    <a:pt x="1520" y="2766"/>
                    <a:pt x="1399" y="2189"/>
                  </a:cubicBezTo>
                  <a:cubicBezTo>
                    <a:pt x="1216" y="1642"/>
                    <a:pt x="1004" y="1064"/>
                    <a:pt x="669" y="578"/>
                  </a:cubicBezTo>
                  <a:cubicBezTo>
                    <a:pt x="517" y="396"/>
                    <a:pt x="396" y="183"/>
                    <a:pt x="153"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29"/>
            <p:cNvSpPr/>
            <p:nvPr/>
          </p:nvSpPr>
          <p:spPr>
            <a:xfrm>
              <a:off x="1037485" y="2071152"/>
              <a:ext cx="87" cy="87"/>
            </a:xfrm>
            <a:custGeom>
              <a:avLst/>
              <a:gdLst/>
              <a:ahLst/>
              <a:cxnLst/>
              <a:rect l="l" t="t" r="r" b="b"/>
              <a:pathLst>
                <a:path w="1" h="1" extrusionOk="0">
                  <a:moveTo>
                    <a:pt x="0" y="1"/>
                  </a:moveTo>
                  <a:cubicBezTo>
                    <a:pt x="0" y="1"/>
                    <a:pt x="0" y="1"/>
                    <a:pt x="0"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29"/>
            <p:cNvSpPr/>
            <p:nvPr/>
          </p:nvSpPr>
          <p:spPr>
            <a:xfrm>
              <a:off x="963824" y="1478753"/>
              <a:ext cx="724919" cy="616203"/>
            </a:xfrm>
            <a:custGeom>
              <a:avLst/>
              <a:gdLst/>
              <a:ahLst/>
              <a:cxnLst/>
              <a:rect l="l" t="t" r="r" b="b"/>
              <a:pathLst>
                <a:path w="8375" h="7119" extrusionOk="0">
                  <a:moveTo>
                    <a:pt x="5380" y="1221"/>
                  </a:moveTo>
                  <a:lnTo>
                    <a:pt x="5380" y="1221"/>
                  </a:lnTo>
                  <a:cubicBezTo>
                    <a:pt x="5289" y="1404"/>
                    <a:pt x="5168" y="1616"/>
                    <a:pt x="5076" y="1768"/>
                  </a:cubicBezTo>
                  <a:cubicBezTo>
                    <a:pt x="4985" y="1860"/>
                    <a:pt x="4803" y="2012"/>
                    <a:pt x="4651" y="2103"/>
                  </a:cubicBezTo>
                  <a:cubicBezTo>
                    <a:pt x="4590" y="2133"/>
                    <a:pt x="4438" y="2224"/>
                    <a:pt x="4408" y="2224"/>
                  </a:cubicBezTo>
                  <a:cubicBezTo>
                    <a:pt x="4408" y="2224"/>
                    <a:pt x="4408" y="2194"/>
                    <a:pt x="4408" y="2194"/>
                  </a:cubicBezTo>
                  <a:cubicBezTo>
                    <a:pt x="4620" y="1799"/>
                    <a:pt x="4985" y="1495"/>
                    <a:pt x="5380" y="1221"/>
                  </a:cubicBezTo>
                  <a:close/>
                  <a:moveTo>
                    <a:pt x="7755" y="0"/>
                  </a:moveTo>
                  <a:cubicBezTo>
                    <a:pt x="7657" y="0"/>
                    <a:pt x="7560" y="14"/>
                    <a:pt x="7478" y="36"/>
                  </a:cubicBezTo>
                  <a:cubicBezTo>
                    <a:pt x="6870" y="188"/>
                    <a:pt x="6383" y="431"/>
                    <a:pt x="5836" y="735"/>
                  </a:cubicBezTo>
                  <a:cubicBezTo>
                    <a:pt x="5745" y="796"/>
                    <a:pt x="5654" y="857"/>
                    <a:pt x="5563" y="917"/>
                  </a:cubicBezTo>
                  <a:cubicBezTo>
                    <a:pt x="5548" y="712"/>
                    <a:pt x="5413" y="605"/>
                    <a:pt x="5198" y="605"/>
                  </a:cubicBezTo>
                  <a:cubicBezTo>
                    <a:pt x="4968" y="605"/>
                    <a:pt x="4647" y="727"/>
                    <a:pt x="4286" y="978"/>
                  </a:cubicBezTo>
                  <a:cubicBezTo>
                    <a:pt x="3557" y="1434"/>
                    <a:pt x="2949" y="2072"/>
                    <a:pt x="2402" y="2741"/>
                  </a:cubicBezTo>
                  <a:cubicBezTo>
                    <a:pt x="1763" y="3501"/>
                    <a:pt x="1216" y="4504"/>
                    <a:pt x="1034" y="5568"/>
                  </a:cubicBezTo>
                  <a:cubicBezTo>
                    <a:pt x="1003" y="5750"/>
                    <a:pt x="973" y="5963"/>
                    <a:pt x="973" y="6176"/>
                  </a:cubicBezTo>
                  <a:cubicBezTo>
                    <a:pt x="912" y="6115"/>
                    <a:pt x="821" y="5933"/>
                    <a:pt x="760" y="5841"/>
                  </a:cubicBezTo>
                  <a:cubicBezTo>
                    <a:pt x="636" y="5717"/>
                    <a:pt x="511" y="5613"/>
                    <a:pt x="353" y="5613"/>
                  </a:cubicBezTo>
                  <a:cubicBezTo>
                    <a:pt x="318" y="5613"/>
                    <a:pt x="282" y="5618"/>
                    <a:pt x="243" y="5629"/>
                  </a:cubicBezTo>
                  <a:cubicBezTo>
                    <a:pt x="31" y="5720"/>
                    <a:pt x="122" y="6085"/>
                    <a:pt x="243" y="6237"/>
                  </a:cubicBezTo>
                  <a:cubicBezTo>
                    <a:pt x="304" y="6328"/>
                    <a:pt x="395" y="6419"/>
                    <a:pt x="487" y="6510"/>
                  </a:cubicBezTo>
                  <a:cubicBezTo>
                    <a:pt x="335" y="6541"/>
                    <a:pt x="183" y="6632"/>
                    <a:pt x="91" y="6784"/>
                  </a:cubicBezTo>
                  <a:cubicBezTo>
                    <a:pt x="0" y="6936"/>
                    <a:pt x="213" y="7118"/>
                    <a:pt x="365" y="7118"/>
                  </a:cubicBezTo>
                  <a:cubicBezTo>
                    <a:pt x="547" y="7088"/>
                    <a:pt x="730" y="6997"/>
                    <a:pt x="851" y="6875"/>
                  </a:cubicBezTo>
                  <a:cubicBezTo>
                    <a:pt x="851" y="6845"/>
                    <a:pt x="851" y="6845"/>
                    <a:pt x="851" y="6845"/>
                  </a:cubicBezTo>
                  <a:cubicBezTo>
                    <a:pt x="851" y="6845"/>
                    <a:pt x="882" y="6845"/>
                    <a:pt x="882" y="6814"/>
                  </a:cubicBezTo>
                  <a:cubicBezTo>
                    <a:pt x="865" y="6765"/>
                    <a:pt x="840" y="6747"/>
                    <a:pt x="811" y="6747"/>
                  </a:cubicBezTo>
                  <a:cubicBezTo>
                    <a:pt x="732" y="6747"/>
                    <a:pt x="622" y="6883"/>
                    <a:pt x="578" y="6905"/>
                  </a:cubicBezTo>
                  <a:cubicBezTo>
                    <a:pt x="517" y="6936"/>
                    <a:pt x="395" y="6966"/>
                    <a:pt x="335" y="6966"/>
                  </a:cubicBezTo>
                  <a:cubicBezTo>
                    <a:pt x="335" y="6966"/>
                    <a:pt x="274" y="6936"/>
                    <a:pt x="274" y="6936"/>
                  </a:cubicBezTo>
                  <a:cubicBezTo>
                    <a:pt x="243" y="6905"/>
                    <a:pt x="213" y="6875"/>
                    <a:pt x="213" y="6875"/>
                  </a:cubicBezTo>
                  <a:cubicBezTo>
                    <a:pt x="213" y="6814"/>
                    <a:pt x="365" y="6693"/>
                    <a:pt x="456" y="6662"/>
                  </a:cubicBezTo>
                  <a:cubicBezTo>
                    <a:pt x="547" y="6632"/>
                    <a:pt x="608" y="6632"/>
                    <a:pt x="730" y="6632"/>
                  </a:cubicBezTo>
                  <a:cubicBezTo>
                    <a:pt x="730" y="6662"/>
                    <a:pt x="760" y="6662"/>
                    <a:pt x="791" y="6662"/>
                  </a:cubicBezTo>
                  <a:cubicBezTo>
                    <a:pt x="797" y="6665"/>
                    <a:pt x="804" y="6667"/>
                    <a:pt x="810" y="6667"/>
                  </a:cubicBezTo>
                  <a:cubicBezTo>
                    <a:pt x="863" y="6667"/>
                    <a:pt x="902" y="6564"/>
                    <a:pt x="821" y="6510"/>
                  </a:cubicBezTo>
                  <a:cubicBezTo>
                    <a:pt x="517" y="6358"/>
                    <a:pt x="213" y="6054"/>
                    <a:pt x="304" y="5781"/>
                  </a:cubicBezTo>
                  <a:cubicBezTo>
                    <a:pt x="319" y="5774"/>
                    <a:pt x="338" y="5770"/>
                    <a:pt x="360" y="5770"/>
                  </a:cubicBezTo>
                  <a:cubicBezTo>
                    <a:pt x="433" y="5770"/>
                    <a:pt x="538" y="5809"/>
                    <a:pt x="608" y="5902"/>
                  </a:cubicBezTo>
                  <a:cubicBezTo>
                    <a:pt x="730" y="5993"/>
                    <a:pt x="791" y="6237"/>
                    <a:pt x="882" y="6328"/>
                  </a:cubicBezTo>
                  <a:cubicBezTo>
                    <a:pt x="894" y="6340"/>
                    <a:pt x="912" y="6348"/>
                    <a:pt x="931" y="6348"/>
                  </a:cubicBezTo>
                  <a:cubicBezTo>
                    <a:pt x="957" y="6348"/>
                    <a:pt x="985" y="6333"/>
                    <a:pt x="1003" y="6297"/>
                  </a:cubicBezTo>
                  <a:cubicBezTo>
                    <a:pt x="1015" y="6321"/>
                    <a:pt x="1035" y="6331"/>
                    <a:pt x="1056" y="6331"/>
                  </a:cubicBezTo>
                  <a:cubicBezTo>
                    <a:pt x="1090" y="6331"/>
                    <a:pt x="1125" y="6305"/>
                    <a:pt x="1125" y="6267"/>
                  </a:cubicBezTo>
                  <a:cubicBezTo>
                    <a:pt x="1216" y="4413"/>
                    <a:pt x="2280" y="2924"/>
                    <a:pt x="3678" y="1616"/>
                  </a:cubicBezTo>
                  <a:cubicBezTo>
                    <a:pt x="4043" y="1313"/>
                    <a:pt x="4499" y="948"/>
                    <a:pt x="4985" y="796"/>
                  </a:cubicBezTo>
                  <a:cubicBezTo>
                    <a:pt x="5085" y="763"/>
                    <a:pt x="5164" y="748"/>
                    <a:pt x="5227" y="748"/>
                  </a:cubicBezTo>
                  <a:cubicBezTo>
                    <a:pt x="5393" y="748"/>
                    <a:pt x="5441" y="854"/>
                    <a:pt x="5441" y="1009"/>
                  </a:cubicBezTo>
                  <a:cubicBezTo>
                    <a:pt x="5046" y="1282"/>
                    <a:pt x="4681" y="1586"/>
                    <a:pt x="4377" y="2012"/>
                  </a:cubicBezTo>
                  <a:cubicBezTo>
                    <a:pt x="4239" y="2279"/>
                    <a:pt x="4261" y="2375"/>
                    <a:pt x="4360" y="2375"/>
                  </a:cubicBezTo>
                  <a:cubicBezTo>
                    <a:pt x="4565" y="2375"/>
                    <a:pt x="5095" y="1963"/>
                    <a:pt x="5198" y="1799"/>
                  </a:cubicBezTo>
                  <a:cubicBezTo>
                    <a:pt x="5380" y="1525"/>
                    <a:pt x="5502" y="1313"/>
                    <a:pt x="5532" y="1130"/>
                  </a:cubicBezTo>
                  <a:cubicBezTo>
                    <a:pt x="5623" y="1069"/>
                    <a:pt x="5684" y="1039"/>
                    <a:pt x="5745" y="978"/>
                  </a:cubicBezTo>
                  <a:cubicBezTo>
                    <a:pt x="6201" y="735"/>
                    <a:pt x="6627" y="492"/>
                    <a:pt x="7113" y="340"/>
                  </a:cubicBezTo>
                  <a:cubicBezTo>
                    <a:pt x="7356" y="259"/>
                    <a:pt x="7572" y="178"/>
                    <a:pt x="7779" y="178"/>
                  </a:cubicBezTo>
                  <a:cubicBezTo>
                    <a:pt x="7883" y="178"/>
                    <a:pt x="7984" y="198"/>
                    <a:pt x="8086" y="249"/>
                  </a:cubicBezTo>
                  <a:cubicBezTo>
                    <a:pt x="8146" y="279"/>
                    <a:pt x="8146" y="309"/>
                    <a:pt x="8177" y="370"/>
                  </a:cubicBezTo>
                  <a:cubicBezTo>
                    <a:pt x="8237" y="492"/>
                    <a:pt x="7934" y="765"/>
                    <a:pt x="7782" y="857"/>
                  </a:cubicBezTo>
                  <a:cubicBezTo>
                    <a:pt x="7660" y="978"/>
                    <a:pt x="7478" y="1039"/>
                    <a:pt x="7326" y="1161"/>
                  </a:cubicBezTo>
                  <a:cubicBezTo>
                    <a:pt x="7283" y="1225"/>
                    <a:pt x="7331" y="1290"/>
                    <a:pt x="7395" y="1290"/>
                  </a:cubicBezTo>
                  <a:cubicBezTo>
                    <a:pt x="7422" y="1290"/>
                    <a:pt x="7451" y="1278"/>
                    <a:pt x="7478" y="1252"/>
                  </a:cubicBezTo>
                  <a:cubicBezTo>
                    <a:pt x="7660" y="1161"/>
                    <a:pt x="7812" y="1039"/>
                    <a:pt x="7994" y="917"/>
                  </a:cubicBezTo>
                  <a:cubicBezTo>
                    <a:pt x="8116" y="796"/>
                    <a:pt x="8298" y="674"/>
                    <a:pt x="8329" y="492"/>
                  </a:cubicBezTo>
                  <a:cubicBezTo>
                    <a:pt x="8375" y="125"/>
                    <a:pt x="8057" y="0"/>
                    <a:pt x="7755"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29"/>
            <p:cNvSpPr/>
            <p:nvPr/>
          </p:nvSpPr>
          <p:spPr>
            <a:xfrm>
              <a:off x="1124302" y="2584006"/>
              <a:ext cx="471046" cy="640352"/>
            </a:xfrm>
            <a:custGeom>
              <a:avLst/>
              <a:gdLst/>
              <a:ahLst/>
              <a:cxnLst/>
              <a:rect l="l" t="t" r="r" b="b"/>
              <a:pathLst>
                <a:path w="5442" h="7398" extrusionOk="0">
                  <a:moveTo>
                    <a:pt x="5277" y="0"/>
                  </a:moveTo>
                  <a:cubicBezTo>
                    <a:pt x="4646" y="0"/>
                    <a:pt x="4042" y="258"/>
                    <a:pt x="3465" y="489"/>
                  </a:cubicBezTo>
                  <a:cubicBezTo>
                    <a:pt x="2706" y="823"/>
                    <a:pt x="2098" y="1462"/>
                    <a:pt x="1611" y="2100"/>
                  </a:cubicBezTo>
                  <a:cubicBezTo>
                    <a:pt x="973" y="2890"/>
                    <a:pt x="517" y="3802"/>
                    <a:pt x="213" y="4775"/>
                  </a:cubicBezTo>
                  <a:cubicBezTo>
                    <a:pt x="152" y="4957"/>
                    <a:pt x="92" y="5140"/>
                    <a:pt x="61" y="5322"/>
                  </a:cubicBezTo>
                  <a:cubicBezTo>
                    <a:pt x="31" y="5443"/>
                    <a:pt x="0" y="5535"/>
                    <a:pt x="31" y="5656"/>
                  </a:cubicBezTo>
                  <a:cubicBezTo>
                    <a:pt x="61" y="5808"/>
                    <a:pt x="213" y="5869"/>
                    <a:pt x="304" y="5991"/>
                  </a:cubicBezTo>
                  <a:cubicBezTo>
                    <a:pt x="578" y="6264"/>
                    <a:pt x="912" y="6477"/>
                    <a:pt x="1247" y="6690"/>
                  </a:cubicBezTo>
                  <a:cubicBezTo>
                    <a:pt x="1642" y="6933"/>
                    <a:pt x="2037" y="7206"/>
                    <a:pt x="2493" y="7328"/>
                  </a:cubicBezTo>
                  <a:cubicBezTo>
                    <a:pt x="2640" y="7353"/>
                    <a:pt x="2768" y="7397"/>
                    <a:pt x="2908" y="7397"/>
                  </a:cubicBezTo>
                  <a:cubicBezTo>
                    <a:pt x="2941" y="7397"/>
                    <a:pt x="2975" y="7395"/>
                    <a:pt x="3010" y="7389"/>
                  </a:cubicBezTo>
                  <a:cubicBezTo>
                    <a:pt x="3131" y="7328"/>
                    <a:pt x="3101" y="7115"/>
                    <a:pt x="2949" y="7115"/>
                  </a:cubicBezTo>
                  <a:cubicBezTo>
                    <a:pt x="2736" y="7115"/>
                    <a:pt x="2675" y="7115"/>
                    <a:pt x="2432" y="7024"/>
                  </a:cubicBezTo>
                  <a:cubicBezTo>
                    <a:pt x="2158" y="6963"/>
                    <a:pt x="1763" y="6720"/>
                    <a:pt x="1429" y="6507"/>
                  </a:cubicBezTo>
                  <a:cubicBezTo>
                    <a:pt x="1003" y="6234"/>
                    <a:pt x="699" y="6051"/>
                    <a:pt x="365" y="5687"/>
                  </a:cubicBezTo>
                  <a:cubicBezTo>
                    <a:pt x="213" y="5565"/>
                    <a:pt x="244" y="5626"/>
                    <a:pt x="304" y="5322"/>
                  </a:cubicBezTo>
                  <a:cubicBezTo>
                    <a:pt x="669" y="3741"/>
                    <a:pt x="1429" y="2434"/>
                    <a:pt x="2493" y="1370"/>
                  </a:cubicBezTo>
                  <a:cubicBezTo>
                    <a:pt x="3070" y="793"/>
                    <a:pt x="3861" y="398"/>
                    <a:pt x="4712" y="185"/>
                  </a:cubicBezTo>
                  <a:cubicBezTo>
                    <a:pt x="4924" y="124"/>
                    <a:pt x="5137" y="155"/>
                    <a:pt x="5411" y="124"/>
                  </a:cubicBezTo>
                  <a:cubicBezTo>
                    <a:pt x="5441" y="124"/>
                    <a:pt x="5441" y="3"/>
                    <a:pt x="5380" y="3"/>
                  </a:cubicBezTo>
                  <a:cubicBezTo>
                    <a:pt x="5346" y="1"/>
                    <a:pt x="5312" y="0"/>
                    <a:pt x="5277"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29"/>
            <p:cNvSpPr/>
            <p:nvPr/>
          </p:nvSpPr>
          <p:spPr>
            <a:xfrm>
              <a:off x="1455817" y="3009349"/>
              <a:ext cx="984072" cy="686141"/>
            </a:xfrm>
            <a:custGeom>
              <a:avLst/>
              <a:gdLst/>
              <a:ahLst/>
              <a:cxnLst/>
              <a:rect l="l" t="t" r="r" b="b"/>
              <a:pathLst>
                <a:path w="11369" h="7927" extrusionOk="0">
                  <a:moveTo>
                    <a:pt x="62" y="1"/>
                  </a:moveTo>
                  <a:cubicBezTo>
                    <a:pt x="33" y="1"/>
                    <a:pt x="0" y="29"/>
                    <a:pt x="0" y="74"/>
                  </a:cubicBezTo>
                  <a:cubicBezTo>
                    <a:pt x="122" y="2292"/>
                    <a:pt x="61" y="4542"/>
                    <a:pt x="152" y="6761"/>
                  </a:cubicBezTo>
                  <a:cubicBezTo>
                    <a:pt x="183" y="7095"/>
                    <a:pt x="122" y="7885"/>
                    <a:pt x="547" y="7916"/>
                  </a:cubicBezTo>
                  <a:cubicBezTo>
                    <a:pt x="722" y="7923"/>
                    <a:pt x="899" y="7927"/>
                    <a:pt x="1076" y="7927"/>
                  </a:cubicBezTo>
                  <a:cubicBezTo>
                    <a:pt x="1609" y="7927"/>
                    <a:pt x="2151" y="7893"/>
                    <a:pt x="2675" y="7824"/>
                  </a:cubicBezTo>
                  <a:cubicBezTo>
                    <a:pt x="4134" y="7581"/>
                    <a:pt x="5563" y="7125"/>
                    <a:pt x="6930" y="6609"/>
                  </a:cubicBezTo>
                  <a:cubicBezTo>
                    <a:pt x="8268" y="6122"/>
                    <a:pt x="9575" y="5545"/>
                    <a:pt x="10700" y="4724"/>
                  </a:cubicBezTo>
                  <a:cubicBezTo>
                    <a:pt x="10912" y="4572"/>
                    <a:pt x="11155" y="4390"/>
                    <a:pt x="11277" y="4299"/>
                  </a:cubicBezTo>
                  <a:cubicBezTo>
                    <a:pt x="11307" y="4268"/>
                    <a:pt x="11307" y="4268"/>
                    <a:pt x="11307" y="4268"/>
                  </a:cubicBezTo>
                  <a:cubicBezTo>
                    <a:pt x="11338" y="4268"/>
                    <a:pt x="11338" y="4238"/>
                    <a:pt x="11368" y="4207"/>
                  </a:cubicBezTo>
                  <a:cubicBezTo>
                    <a:pt x="11368" y="4116"/>
                    <a:pt x="11338" y="4055"/>
                    <a:pt x="11277" y="4025"/>
                  </a:cubicBezTo>
                  <a:cubicBezTo>
                    <a:pt x="11264" y="4021"/>
                    <a:pt x="11252" y="4019"/>
                    <a:pt x="11240" y="4019"/>
                  </a:cubicBezTo>
                  <a:cubicBezTo>
                    <a:pt x="11168" y="4019"/>
                    <a:pt x="11112" y="4090"/>
                    <a:pt x="11034" y="4116"/>
                  </a:cubicBezTo>
                  <a:cubicBezTo>
                    <a:pt x="10852" y="4268"/>
                    <a:pt x="10639" y="4420"/>
                    <a:pt x="10365" y="4602"/>
                  </a:cubicBezTo>
                  <a:cubicBezTo>
                    <a:pt x="9727" y="5089"/>
                    <a:pt x="9028" y="5454"/>
                    <a:pt x="8298" y="5788"/>
                  </a:cubicBezTo>
                  <a:cubicBezTo>
                    <a:pt x="7113" y="6305"/>
                    <a:pt x="5745" y="6852"/>
                    <a:pt x="4377" y="7217"/>
                  </a:cubicBezTo>
                  <a:cubicBezTo>
                    <a:pt x="3617" y="7429"/>
                    <a:pt x="2888" y="7642"/>
                    <a:pt x="2158" y="7672"/>
                  </a:cubicBezTo>
                  <a:cubicBezTo>
                    <a:pt x="1814" y="7694"/>
                    <a:pt x="1349" y="7715"/>
                    <a:pt x="977" y="7715"/>
                  </a:cubicBezTo>
                  <a:cubicBezTo>
                    <a:pt x="823" y="7715"/>
                    <a:pt x="685" y="7712"/>
                    <a:pt x="578" y="7703"/>
                  </a:cubicBezTo>
                  <a:cubicBezTo>
                    <a:pt x="365" y="7672"/>
                    <a:pt x="395" y="6821"/>
                    <a:pt x="365" y="6305"/>
                  </a:cubicBezTo>
                  <a:cubicBezTo>
                    <a:pt x="304" y="4846"/>
                    <a:pt x="304" y="3356"/>
                    <a:pt x="213" y="1897"/>
                  </a:cubicBezTo>
                  <a:cubicBezTo>
                    <a:pt x="183" y="1381"/>
                    <a:pt x="183" y="894"/>
                    <a:pt x="152" y="378"/>
                  </a:cubicBezTo>
                  <a:cubicBezTo>
                    <a:pt x="122" y="286"/>
                    <a:pt x="152" y="74"/>
                    <a:pt x="91" y="13"/>
                  </a:cubicBezTo>
                  <a:cubicBezTo>
                    <a:pt x="83" y="5"/>
                    <a:pt x="73" y="1"/>
                    <a:pt x="62"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29"/>
            <p:cNvSpPr/>
            <p:nvPr/>
          </p:nvSpPr>
          <p:spPr>
            <a:xfrm>
              <a:off x="2064749" y="2674545"/>
              <a:ext cx="382065" cy="656712"/>
            </a:xfrm>
            <a:custGeom>
              <a:avLst/>
              <a:gdLst/>
              <a:ahLst/>
              <a:cxnLst/>
              <a:rect l="l" t="t" r="r" b="b"/>
              <a:pathLst>
                <a:path w="4414" h="7587" extrusionOk="0">
                  <a:moveTo>
                    <a:pt x="94" y="0"/>
                  </a:moveTo>
                  <a:cubicBezTo>
                    <a:pt x="44" y="0"/>
                    <a:pt x="1" y="65"/>
                    <a:pt x="47" y="112"/>
                  </a:cubicBezTo>
                  <a:cubicBezTo>
                    <a:pt x="412" y="720"/>
                    <a:pt x="868" y="1328"/>
                    <a:pt x="1233" y="1966"/>
                  </a:cubicBezTo>
                  <a:cubicBezTo>
                    <a:pt x="1598" y="2574"/>
                    <a:pt x="1932" y="3212"/>
                    <a:pt x="2266" y="3820"/>
                  </a:cubicBezTo>
                  <a:cubicBezTo>
                    <a:pt x="2905" y="4945"/>
                    <a:pt x="3543" y="6039"/>
                    <a:pt x="4060" y="7194"/>
                  </a:cubicBezTo>
                  <a:cubicBezTo>
                    <a:pt x="4060" y="7224"/>
                    <a:pt x="4120" y="7376"/>
                    <a:pt x="4151" y="7437"/>
                  </a:cubicBezTo>
                  <a:cubicBezTo>
                    <a:pt x="4181" y="7498"/>
                    <a:pt x="4181" y="7498"/>
                    <a:pt x="4212" y="7528"/>
                  </a:cubicBezTo>
                  <a:cubicBezTo>
                    <a:pt x="4233" y="7570"/>
                    <a:pt x="4265" y="7587"/>
                    <a:pt x="4296" y="7587"/>
                  </a:cubicBezTo>
                  <a:cubicBezTo>
                    <a:pt x="4356" y="7587"/>
                    <a:pt x="4414" y="7527"/>
                    <a:pt x="4394" y="7467"/>
                  </a:cubicBezTo>
                  <a:cubicBezTo>
                    <a:pt x="3908" y="6008"/>
                    <a:pt x="2996" y="4732"/>
                    <a:pt x="2266" y="3364"/>
                  </a:cubicBezTo>
                  <a:cubicBezTo>
                    <a:pt x="2023" y="2908"/>
                    <a:pt x="1780" y="2422"/>
                    <a:pt x="1446" y="1966"/>
                  </a:cubicBezTo>
                  <a:cubicBezTo>
                    <a:pt x="1172" y="1480"/>
                    <a:pt x="838" y="1054"/>
                    <a:pt x="534" y="628"/>
                  </a:cubicBezTo>
                  <a:cubicBezTo>
                    <a:pt x="382" y="416"/>
                    <a:pt x="260" y="203"/>
                    <a:pt x="139" y="21"/>
                  </a:cubicBezTo>
                  <a:cubicBezTo>
                    <a:pt x="124" y="6"/>
                    <a:pt x="109" y="0"/>
                    <a:pt x="94"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29"/>
            <p:cNvSpPr/>
            <p:nvPr/>
          </p:nvSpPr>
          <p:spPr>
            <a:xfrm>
              <a:off x="2087254" y="2652559"/>
              <a:ext cx="65870" cy="85432"/>
            </a:xfrm>
            <a:custGeom>
              <a:avLst/>
              <a:gdLst/>
              <a:ahLst/>
              <a:cxnLst/>
              <a:rect l="l" t="t" r="r" b="b"/>
              <a:pathLst>
                <a:path w="761" h="987" extrusionOk="0">
                  <a:moveTo>
                    <a:pt x="91" y="1"/>
                  </a:moveTo>
                  <a:cubicBezTo>
                    <a:pt x="61" y="1"/>
                    <a:pt x="0" y="62"/>
                    <a:pt x="31" y="92"/>
                  </a:cubicBezTo>
                  <a:cubicBezTo>
                    <a:pt x="243" y="366"/>
                    <a:pt x="456" y="670"/>
                    <a:pt x="639" y="943"/>
                  </a:cubicBezTo>
                  <a:cubicBezTo>
                    <a:pt x="639" y="965"/>
                    <a:pt x="669" y="986"/>
                    <a:pt x="697" y="986"/>
                  </a:cubicBezTo>
                  <a:cubicBezTo>
                    <a:pt x="709" y="986"/>
                    <a:pt x="721" y="983"/>
                    <a:pt x="730" y="974"/>
                  </a:cubicBezTo>
                  <a:cubicBezTo>
                    <a:pt x="760" y="943"/>
                    <a:pt x="730" y="913"/>
                    <a:pt x="730" y="882"/>
                  </a:cubicBezTo>
                  <a:cubicBezTo>
                    <a:pt x="578" y="639"/>
                    <a:pt x="426" y="426"/>
                    <a:pt x="274" y="214"/>
                  </a:cubicBezTo>
                  <a:cubicBezTo>
                    <a:pt x="213" y="153"/>
                    <a:pt x="183" y="62"/>
                    <a:pt x="91"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29"/>
            <p:cNvSpPr/>
            <p:nvPr/>
          </p:nvSpPr>
          <p:spPr>
            <a:xfrm>
              <a:off x="1021645" y="3904960"/>
              <a:ext cx="87" cy="87"/>
            </a:xfrm>
            <a:custGeom>
              <a:avLst/>
              <a:gdLst/>
              <a:ahLst/>
              <a:cxnLst/>
              <a:rect l="l" t="t" r="r" b="b"/>
              <a:pathLst>
                <a:path w="1" h="1" extrusionOk="0">
                  <a:moveTo>
                    <a:pt x="1" y="0"/>
                  </a:moveTo>
                  <a:cubicBezTo>
                    <a:pt x="1" y="0"/>
                    <a:pt x="1" y="0"/>
                    <a:pt x="1" y="0"/>
                  </a:cubicBezTo>
                  <a:cubicBezTo>
                    <a:pt x="1" y="0"/>
                    <a:pt x="1" y="0"/>
                    <a:pt x="1"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29"/>
            <p:cNvSpPr/>
            <p:nvPr/>
          </p:nvSpPr>
          <p:spPr>
            <a:xfrm>
              <a:off x="921671" y="3220463"/>
              <a:ext cx="344759" cy="768717"/>
            </a:xfrm>
            <a:custGeom>
              <a:avLst/>
              <a:gdLst/>
              <a:ahLst/>
              <a:cxnLst/>
              <a:rect l="l" t="t" r="r" b="b"/>
              <a:pathLst>
                <a:path w="3983" h="8881" extrusionOk="0">
                  <a:moveTo>
                    <a:pt x="3725" y="433"/>
                  </a:moveTo>
                  <a:cubicBezTo>
                    <a:pt x="3642" y="810"/>
                    <a:pt x="3583" y="1212"/>
                    <a:pt x="3496" y="1586"/>
                  </a:cubicBezTo>
                  <a:cubicBezTo>
                    <a:pt x="3110" y="2774"/>
                    <a:pt x="2666" y="3817"/>
                    <a:pt x="2192" y="4885"/>
                  </a:cubicBezTo>
                  <a:lnTo>
                    <a:pt x="2192" y="4885"/>
                  </a:lnTo>
                  <a:cubicBezTo>
                    <a:pt x="2199" y="4861"/>
                    <a:pt x="2207" y="4834"/>
                    <a:pt x="2220" y="4808"/>
                  </a:cubicBezTo>
                  <a:cubicBezTo>
                    <a:pt x="2676" y="3622"/>
                    <a:pt x="3223" y="2194"/>
                    <a:pt x="3588" y="856"/>
                  </a:cubicBezTo>
                  <a:cubicBezTo>
                    <a:pt x="3640" y="699"/>
                    <a:pt x="3692" y="565"/>
                    <a:pt x="3725" y="433"/>
                  </a:cubicBezTo>
                  <a:close/>
                  <a:moveTo>
                    <a:pt x="3771" y="1"/>
                  </a:moveTo>
                  <a:cubicBezTo>
                    <a:pt x="3746" y="1"/>
                    <a:pt x="3722" y="10"/>
                    <a:pt x="3709" y="36"/>
                  </a:cubicBezTo>
                  <a:cubicBezTo>
                    <a:pt x="3344" y="1008"/>
                    <a:pt x="3071" y="2012"/>
                    <a:pt x="2706" y="2984"/>
                  </a:cubicBezTo>
                  <a:cubicBezTo>
                    <a:pt x="2098" y="4504"/>
                    <a:pt x="1703" y="5720"/>
                    <a:pt x="943" y="7148"/>
                  </a:cubicBezTo>
                  <a:cubicBezTo>
                    <a:pt x="882" y="7270"/>
                    <a:pt x="822" y="7392"/>
                    <a:pt x="791" y="7452"/>
                  </a:cubicBezTo>
                  <a:cubicBezTo>
                    <a:pt x="700" y="7544"/>
                    <a:pt x="366" y="7787"/>
                    <a:pt x="214" y="7908"/>
                  </a:cubicBezTo>
                  <a:cubicBezTo>
                    <a:pt x="122" y="7999"/>
                    <a:pt x="1" y="8060"/>
                    <a:pt x="31" y="8212"/>
                  </a:cubicBezTo>
                  <a:cubicBezTo>
                    <a:pt x="51" y="8271"/>
                    <a:pt x="121" y="8305"/>
                    <a:pt x="193" y="8305"/>
                  </a:cubicBezTo>
                  <a:cubicBezTo>
                    <a:pt x="233" y="8305"/>
                    <a:pt x="273" y="8295"/>
                    <a:pt x="305" y="8273"/>
                  </a:cubicBezTo>
                  <a:cubicBezTo>
                    <a:pt x="396" y="8243"/>
                    <a:pt x="487" y="8182"/>
                    <a:pt x="548" y="8121"/>
                  </a:cubicBezTo>
                  <a:lnTo>
                    <a:pt x="548" y="8121"/>
                  </a:lnTo>
                  <a:cubicBezTo>
                    <a:pt x="518" y="8212"/>
                    <a:pt x="487" y="8334"/>
                    <a:pt x="457" y="8395"/>
                  </a:cubicBezTo>
                  <a:cubicBezTo>
                    <a:pt x="457" y="8455"/>
                    <a:pt x="426" y="8486"/>
                    <a:pt x="426" y="8547"/>
                  </a:cubicBezTo>
                  <a:cubicBezTo>
                    <a:pt x="448" y="8612"/>
                    <a:pt x="502" y="8662"/>
                    <a:pt x="564" y="8662"/>
                  </a:cubicBezTo>
                  <a:cubicBezTo>
                    <a:pt x="588" y="8662"/>
                    <a:pt x="614" y="8655"/>
                    <a:pt x="639" y="8638"/>
                  </a:cubicBezTo>
                  <a:cubicBezTo>
                    <a:pt x="761" y="8547"/>
                    <a:pt x="791" y="8425"/>
                    <a:pt x="852" y="8303"/>
                  </a:cubicBezTo>
                  <a:cubicBezTo>
                    <a:pt x="852" y="8243"/>
                    <a:pt x="882" y="8182"/>
                    <a:pt x="882" y="8151"/>
                  </a:cubicBezTo>
                  <a:cubicBezTo>
                    <a:pt x="913" y="8273"/>
                    <a:pt x="913" y="8425"/>
                    <a:pt x="913" y="8638"/>
                  </a:cubicBezTo>
                  <a:cubicBezTo>
                    <a:pt x="913" y="8668"/>
                    <a:pt x="913" y="8699"/>
                    <a:pt x="913" y="8759"/>
                  </a:cubicBezTo>
                  <a:cubicBezTo>
                    <a:pt x="913" y="8820"/>
                    <a:pt x="943" y="8881"/>
                    <a:pt x="1034" y="8881"/>
                  </a:cubicBezTo>
                  <a:cubicBezTo>
                    <a:pt x="1156" y="8881"/>
                    <a:pt x="1186" y="8790"/>
                    <a:pt x="1186" y="8699"/>
                  </a:cubicBezTo>
                  <a:cubicBezTo>
                    <a:pt x="1186" y="8607"/>
                    <a:pt x="1186" y="8486"/>
                    <a:pt x="1186" y="8364"/>
                  </a:cubicBezTo>
                  <a:cubicBezTo>
                    <a:pt x="1186" y="8212"/>
                    <a:pt x="1186" y="8060"/>
                    <a:pt x="1156" y="7908"/>
                  </a:cubicBezTo>
                  <a:cubicBezTo>
                    <a:pt x="1156" y="7893"/>
                    <a:pt x="1156" y="7885"/>
                    <a:pt x="1160" y="7885"/>
                  </a:cubicBezTo>
                  <a:cubicBezTo>
                    <a:pt x="1164" y="7885"/>
                    <a:pt x="1171" y="7893"/>
                    <a:pt x="1186" y="7908"/>
                  </a:cubicBezTo>
                  <a:cubicBezTo>
                    <a:pt x="1173" y="7902"/>
                    <a:pt x="1167" y="7899"/>
                    <a:pt x="1166" y="7899"/>
                  </a:cubicBezTo>
                  <a:cubicBezTo>
                    <a:pt x="1161" y="7899"/>
                    <a:pt x="1187" y="7917"/>
                    <a:pt x="1192" y="7917"/>
                  </a:cubicBezTo>
                  <a:cubicBezTo>
                    <a:pt x="1194" y="7917"/>
                    <a:pt x="1193" y="7915"/>
                    <a:pt x="1186" y="7908"/>
                  </a:cubicBezTo>
                  <a:lnTo>
                    <a:pt x="1186" y="7908"/>
                  </a:lnTo>
                  <a:cubicBezTo>
                    <a:pt x="1187" y="7909"/>
                    <a:pt x="1217" y="7939"/>
                    <a:pt x="1247" y="7939"/>
                  </a:cubicBezTo>
                  <a:cubicBezTo>
                    <a:pt x="1338" y="7999"/>
                    <a:pt x="1399" y="8182"/>
                    <a:pt x="1581" y="8243"/>
                  </a:cubicBezTo>
                  <a:cubicBezTo>
                    <a:pt x="1601" y="8249"/>
                    <a:pt x="1619" y="8252"/>
                    <a:pt x="1635" y="8252"/>
                  </a:cubicBezTo>
                  <a:cubicBezTo>
                    <a:pt x="1769" y="8252"/>
                    <a:pt x="1784" y="8047"/>
                    <a:pt x="1703" y="7939"/>
                  </a:cubicBezTo>
                  <a:cubicBezTo>
                    <a:pt x="1642" y="7817"/>
                    <a:pt x="1460" y="7635"/>
                    <a:pt x="1278" y="7513"/>
                  </a:cubicBezTo>
                  <a:cubicBezTo>
                    <a:pt x="1794" y="6297"/>
                    <a:pt x="2341" y="5203"/>
                    <a:pt x="2828" y="3926"/>
                  </a:cubicBezTo>
                  <a:cubicBezTo>
                    <a:pt x="2980" y="3501"/>
                    <a:pt x="3192" y="2954"/>
                    <a:pt x="3375" y="2467"/>
                  </a:cubicBezTo>
                  <a:cubicBezTo>
                    <a:pt x="3496" y="2103"/>
                    <a:pt x="3648" y="1768"/>
                    <a:pt x="3740" y="1434"/>
                  </a:cubicBezTo>
                  <a:cubicBezTo>
                    <a:pt x="3800" y="1039"/>
                    <a:pt x="3922" y="553"/>
                    <a:pt x="3952" y="279"/>
                  </a:cubicBezTo>
                  <a:cubicBezTo>
                    <a:pt x="3983" y="249"/>
                    <a:pt x="3983" y="218"/>
                    <a:pt x="3983" y="188"/>
                  </a:cubicBezTo>
                  <a:cubicBezTo>
                    <a:pt x="3983" y="97"/>
                    <a:pt x="3922" y="36"/>
                    <a:pt x="3861" y="36"/>
                  </a:cubicBezTo>
                  <a:cubicBezTo>
                    <a:pt x="3844" y="18"/>
                    <a:pt x="3806" y="1"/>
                    <a:pt x="3771"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29"/>
            <p:cNvSpPr/>
            <p:nvPr/>
          </p:nvSpPr>
          <p:spPr>
            <a:xfrm>
              <a:off x="1468974" y="4320609"/>
              <a:ext cx="2683" cy="2770"/>
            </a:xfrm>
            <a:custGeom>
              <a:avLst/>
              <a:gdLst/>
              <a:ahLst/>
              <a:cxnLst/>
              <a:rect l="l" t="t" r="r" b="b"/>
              <a:pathLst>
                <a:path w="31" h="32" extrusionOk="0">
                  <a:moveTo>
                    <a:pt x="0" y="1"/>
                  </a:moveTo>
                  <a:lnTo>
                    <a:pt x="0" y="1"/>
                  </a:lnTo>
                  <a:lnTo>
                    <a:pt x="0" y="1"/>
                  </a:lnTo>
                  <a:lnTo>
                    <a:pt x="0" y="1"/>
                  </a:lnTo>
                  <a:lnTo>
                    <a:pt x="0" y="1"/>
                  </a:lnTo>
                  <a:lnTo>
                    <a:pt x="0" y="1"/>
                  </a:lnTo>
                  <a:lnTo>
                    <a:pt x="0" y="1"/>
                  </a:lnTo>
                  <a:lnTo>
                    <a:pt x="0" y="1"/>
                  </a:lnTo>
                  <a:lnTo>
                    <a:pt x="0" y="31"/>
                  </a:lnTo>
                  <a:lnTo>
                    <a:pt x="0" y="31"/>
                  </a:lnTo>
                  <a:lnTo>
                    <a:pt x="0" y="31"/>
                  </a:lnTo>
                  <a:lnTo>
                    <a:pt x="0" y="31"/>
                  </a:lnTo>
                  <a:lnTo>
                    <a:pt x="0" y="31"/>
                  </a:lnTo>
                  <a:lnTo>
                    <a:pt x="0" y="31"/>
                  </a:lnTo>
                  <a:lnTo>
                    <a:pt x="0" y="31"/>
                  </a:lnTo>
                  <a:lnTo>
                    <a:pt x="0" y="31"/>
                  </a:lnTo>
                  <a:lnTo>
                    <a:pt x="31" y="31"/>
                  </a:lnTo>
                  <a:lnTo>
                    <a:pt x="0" y="31"/>
                  </a:lnTo>
                  <a:lnTo>
                    <a:pt x="0" y="31"/>
                  </a:lnTo>
                  <a:lnTo>
                    <a:pt x="0" y="1"/>
                  </a:lnTo>
                  <a:lnTo>
                    <a:pt x="0" y="1"/>
                  </a:lnTo>
                  <a:lnTo>
                    <a:pt x="0" y="1"/>
                  </a:lnTo>
                  <a:lnTo>
                    <a:pt x="0" y="1"/>
                  </a:lnTo>
                  <a:lnTo>
                    <a:pt x="0" y="1"/>
                  </a:lnTo>
                  <a:lnTo>
                    <a:pt x="0" y="1"/>
                  </a:ln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29"/>
            <p:cNvSpPr/>
            <p:nvPr/>
          </p:nvSpPr>
          <p:spPr>
            <a:xfrm>
              <a:off x="1453134" y="3737904"/>
              <a:ext cx="676274" cy="619319"/>
            </a:xfrm>
            <a:custGeom>
              <a:avLst/>
              <a:gdLst/>
              <a:ahLst/>
              <a:cxnLst/>
              <a:rect l="l" t="t" r="r" b="b"/>
              <a:pathLst>
                <a:path w="7813" h="7155" extrusionOk="0">
                  <a:moveTo>
                    <a:pt x="563" y="0"/>
                  </a:moveTo>
                  <a:cubicBezTo>
                    <a:pt x="540" y="0"/>
                    <a:pt x="518" y="15"/>
                    <a:pt x="518" y="46"/>
                  </a:cubicBezTo>
                  <a:cubicBezTo>
                    <a:pt x="487" y="1535"/>
                    <a:pt x="274" y="2873"/>
                    <a:pt x="183" y="4240"/>
                  </a:cubicBezTo>
                  <a:cubicBezTo>
                    <a:pt x="122" y="5061"/>
                    <a:pt x="1" y="5882"/>
                    <a:pt x="1" y="6702"/>
                  </a:cubicBezTo>
                  <a:cubicBezTo>
                    <a:pt x="1" y="6763"/>
                    <a:pt x="1" y="6824"/>
                    <a:pt x="62" y="6885"/>
                  </a:cubicBezTo>
                  <a:cubicBezTo>
                    <a:pt x="92" y="6946"/>
                    <a:pt x="214" y="6946"/>
                    <a:pt x="214" y="6946"/>
                  </a:cubicBezTo>
                  <a:lnTo>
                    <a:pt x="274" y="6946"/>
                  </a:lnTo>
                  <a:cubicBezTo>
                    <a:pt x="366" y="6976"/>
                    <a:pt x="518" y="6976"/>
                    <a:pt x="518" y="6976"/>
                  </a:cubicBezTo>
                  <a:cubicBezTo>
                    <a:pt x="1004" y="7037"/>
                    <a:pt x="1460" y="7128"/>
                    <a:pt x="2068" y="7128"/>
                  </a:cubicBezTo>
                  <a:cubicBezTo>
                    <a:pt x="2307" y="7144"/>
                    <a:pt x="2547" y="7154"/>
                    <a:pt x="2786" y="7154"/>
                  </a:cubicBezTo>
                  <a:cubicBezTo>
                    <a:pt x="3426" y="7154"/>
                    <a:pt x="4062" y="7084"/>
                    <a:pt x="4682" y="6885"/>
                  </a:cubicBezTo>
                  <a:cubicBezTo>
                    <a:pt x="5047" y="6794"/>
                    <a:pt x="5472" y="6702"/>
                    <a:pt x="5594" y="6307"/>
                  </a:cubicBezTo>
                  <a:cubicBezTo>
                    <a:pt x="5806" y="5487"/>
                    <a:pt x="5837" y="4514"/>
                    <a:pt x="5898" y="3876"/>
                  </a:cubicBezTo>
                  <a:cubicBezTo>
                    <a:pt x="5989" y="3328"/>
                    <a:pt x="5989" y="2629"/>
                    <a:pt x="6080" y="2204"/>
                  </a:cubicBezTo>
                  <a:cubicBezTo>
                    <a:pt x="6110" y="1991"/>
                    <a:pt x="6110" y="1839"/>
                    <a:pt x="6141" y="1748"/>
                  </a:cubicBezTo>
                  <a:cubicBezTo>
                    <a:pt x="6475" y="1596"/>
                    <a:pt x="6901" y="1414"/>
                    <a:pt x="7326" y="1201"/>
                  </a:cubicBezTo>
                  <a:cubicBezTo>
                    <a:pt x="7478" y="1110"/>
                    <a:pt x="7813" y="1049"/>
                    <a:pt x="7721" y="806"/>
                  </a:cubicBezTo>
                  <a:cubicBezTo>
                    <a:pt x="7680" y="764"/>
                    <a:pt x="7633" y="748"/>
                    <a:pt x="7585" y="748"/>
                  </a:cubicBezTo>
                  <a:cubicBezTo>
                    <a:pt x="7527" y="748"/>
                    <a:pt x="7467" y="772"/>
                    <a:pt x="7417" y="806"/>
                  </a:cubicBezTo>
                  <a:cubicBezTo>
                    <a:pt x="7326" y="866"/>
                    <a:pt x="7235" y="897"/>
                    <a:pt x="7144" y="958"/>
                  </a:cubicBezTo>
                  <a:cubicBezTo>
                    <a:pt x="6779" y="1140"/>
                    <a:pt x="6597" y="1201"/>
                    <a:pt x="6232" y="1383"/>
                  </a:cubicBezTo>
                  <a:cubicBezTo>
                    <a:pt x="6080" y="1474"/>
                    <a:pt x="5806" y="1505"/>
                    <a:pt x="5837" y="1748"/>
                  </a:cubicBezTo>
                  <a:cubicBezTo>
                    <a:pt x="5806" y="2021"/>
                    <a:pt x="5746" y="2447"/>
                    <a:pt x="5715" y="2842"/>
                  </a:cubicBezTo>
                  <a:cubicBezTo>
                    <a:pt x="5685" y="3298"/>
                    <a:pt x="5685" y="3572"/>
                    <a:pt x="5624" y="4028"/>
                  </a:cubicBezTo>
                  <a:cubicBezTo>
                    <a:pt x="5563" y="4605"/>
                    <a:pt x="5533" y="5183"/>
                    <a:pt x="5472" y="5760"/>
                  </a:cubicBezTo>
                  <a:cubicBezTo>
                    <a:pt x="5442" y="6064"/>
                    <a:pt x="5472" y="6277"/>
                    <a:pt x="5259" y="6459"/>
                  </a:cubicBezTo>
                  <a:cubicBezTo>
                    <a:pt x="5077" y="6581"/>
                    <a:pt x="4591" y="6702"/>
                    <a:pt x="4226" y="6824"/>
                  </a:cubicBezTo>
                  <a:cubicBezTo>
                    <a:pt x="3724" y="6961"/>
                    <a:pt x="3223" y="6978"/>
                    <a:pt x="2683" y="6978"/>
                  </a:cubicBezTo>
                  <a:cubicBezTo>
                    <a:pt x="2503" y="6978"/>
                    <a:pt x="2319" y="6976"/>
                    <a:pt x="2129" y="6976"/>
                  </a:cubicBezTo>
                  <a:cubicBezTo>
                    <a:pt x="1429" y="6976"/>
                    <a:pt x="639" y="6824"/>
                    <a:pt x="274" y="6794"/>
                  </a:cubicBezTo>
                  <a:cubicBezTo>
                    <a:pt x="214" y="6763"/>
                    <a:pt x="244" y="6763"/>
                    <a:pt x="214" y="6763"/>
                  </a:cubicBezTo>
                  <a:lnTo>
                    <a:pt x="214" y="6733"/>
                  </a:lnTo>
                  <a:cubicBezTo>
                    <a:pt x="214" y="6702"/>
                    <a:pt x="183" y="6611"/>
                    <a:pt x="183" y="6611"/>
                  </a:cubicBezTo>
                  <a:cubicBezTo>
                    <a:pt x="274" y="5031"/>
                    <a:pt x="487" y="3450"/>
                    <a:pt x="578" y="1900"/>
                  </a:cubicBezTo>
                  <a:cubicBezTo>
                    <a:pt x="609" y="1474"/>
                    <a:pt x="578" y="1079"/>
                    <a:pt x="609" y="654"/>
                  </a:cubicBezTo>
                  <a:cubicBezTo>
                    <a:pt x="609" y="441"/>
                    <a:pt x="639" y="228"/>
                    <a:pt x="609" y="46"/>
                  </a:cubicBezTo>
                  <a:cubicBezTo>
                    <a:pt x="609" y="15"/>
                    <a:pt x="586" y="0"/>
                    <a:pt x="563"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29"/>
            <p:cNvSpPr/>
            <p:nvPr/>
          </p:nvSpPr>
          <p:spPr>
            <a:xfrm>
              <a:off x="1468974" y="4320609"/>
              <a:ext cx="87" cy="87"/>
            </a:xfrm>
            <a:custGeom>
              <a:avLst/>
              <a:gdLst/>
              <a:ahLst/>
              <a:cxnLst/>
              <a:rect l="l" t="t" r="r" b="b"/>
              <a:pathLst>
                <a:path w="1" h="1" extrusionOk="0">
                  <a:moveTo>
                    <a:pt x="0" y="1"/>
                  </a:moveTo>
                  <a:lnTo>
                    <a:pt x="0" y="1"/>
                  </a:lnTo>
                  <a:lnTo>
                    <a:pt x="0" y="1"/>
                  </a:ln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29"/>
            <p:cNvSpPr/>
            <p:nvPr/>
          </p:nvSpPr>
          <p:spPr>
            <a:xfrm>
              <a:off x="2020951" y="3427682"/>
              <a:ext cx="547822" cy="845667"/>
            </a:xfrm>
            <a:custGeom>
              <a:avLst/>
              <a:gdLst/>
              <a:ahLst/>
              <a:cxnLst/>
              <a:rect l="l" t="t" r="r" b="b"/>
              <a:pathLst>
                <a:path w="6329" h="9770" extrusionOk="0">
                  <a:moveTo>
                    <a:pt x="4267" y="1"/>
                  </a:moveTo>
                  <a:cubicBezTo>
                    <a:pt x="4210" y="1"/>
                    <a:pt x="4154" y="32"/>
                    <a:pt x="4140" y="104"/>
                  </a:cubicBezTo>
                  <a:cubicBezTo>
                    <a:pt x="4171" y="499"/>
                    <a:pt x="4292" y="894"/>
                    <a:pt x="4353" y="1259"/>
                  </a:cubicBezTo>
                  <a:cubicBezTo>
                    <a:pt x="4535" y="1897"/>
                    <a:pt x="4626" y="2535"/>
                    <a:pt x="4778" y="3174"/>
                  </a:cubicBezTo>
                  <a:cubicBezTo>
                    <a:pt x="5052" y="4238"/>
                    <a:pt x="5234" y="5301"/>
                    <a:pt x="5508" y="6365"/>
                  </a:cubicBezTo>
                  <a:cubicBezTo>
                    <a:pt x="5599" y="6730"/>
                    <a:pt x="5690" y="7064"/>
                    <a:pt x="5782" y="7399"/>
                  </a:cubicBezTo>
                  <a:cubicBezTo>
                    <a:pt x="5903" y="7642"/>
                    <a:pt x="5994" y="7946"/>
                    <a:pt x="6025" y="8067"/>
                  </a:cubicBezTo>
                  <a:cubicBezTo>
                    <a:pt x="5599" y="8311"/>
                    <a:pt x="5174" y="8523"/>
                    <a:pt x="4718" y="8736"/>
                  </a:cubicBezTo>
                  <a:cubicBezTo>
                    <a:pt x="4231" y="8949"/>
                    <a:pt x="3502" y="9283"/>
                    <a:pt x="2712" y="9435"/>
                  </a:cubicBezTo>
                  <a:cubicBezTo>
                    <a:pt x="2442" y="9474"/>
                    <a:pt x="1967" y="9512"/>
                    <a:pt x="1569" y="9512"/>
                  </a:cubicBezTo>
                  <a:cubicBezTo>
                    <a:pt x="1337" y="9512"/>
                    <a:pt x="1132" y="9499"/>
                    <a:pt x="1009" y="9466"/>
                  </a:cubicBezTo>
                  <a:cubicBezTo>
                    <a:pt x="979" y="9435"/>
                    <a:pt x="949" y="9344"/>
                    <a:pt x="918" y="9283"/>
                  </a:cubicBezTo>
                  <a:cubicBezTo>
                    <a:pt x="797" y="8979"/>
                    <a:pt x="675" y="8402"/>
                    <a:pt x="675" y="8219"/>
                  </a:cubicBezTo>
                  <a:cubicBezTo>
                    <a:pt x="553" y="7247"/>
                    <a:pt x="432" y="6274"/>
                    <a:pt x="249" y="5301"/>
                  </a:cubicBezTo>
                  <a:cubicBezTo>
                    <a:pt x="237" y="5240"/>
                    <a:pt x="190" y="5213"/>
                    <a:pt x="143" y="5213"/>
                  </a:cubicBezTo>
                  <a:cubicBezTo>
                    <a:pt x="72" y="5213"/>
                    <a:pt x="0" y="5272"/>
                    <a:pt x="37" y="5362"/>
                  </a:cubicBezTo>
                  <a:cubicBezTo>
                    <a:pt x="189" y="6335"/>
                    <a:pt x="310" y="7186"/>
                    <a:pt x="432" y="8159"/>
                  </a:cubicBezTo>
                  <a:cubicBezTo>
                    <a:pt x="462" y="8554"/>
                    <a:pt x="523" y="8979"/>
                    <a:pt x="645" y="9344"/>
                  </a:cubicBezTo>
                  <a:cubicBezTo>
                    <a:pt x="705" y="9526"/>
                    <a:pt x="827" y="9770"/>
                    <a:pt x="1070" y="9770"/>
                  </a:cubicBezTo>
                  <a:cubicBezTo>
                    <a:pt x="1405" y="9770"/>
                    <a:pt x="2164" y="9770"/>
                    <a:pt x="2651" y="9709"/>
                  </a:cubicBezTo>
                  <a:cubicBezTo>
                    <a:pt x="3228" y="9618"/>
                    <a:pt x="3958" y="9374"/>
                    <a:pt x="4353" y="9192"/>
                  </a:cubicBezTo>
                  <a:cubicBezTo>
                    <a:pt x="4839" y="9010"/>
                    <a:pt x="5326" y="8797"/>
                    <a:pt x="5842" y="8523"/>
                  </a:cubicBezTo>
                  <a:cubicBezTo>
                    <a:pt x="5994" y="8402"/>
                    <a:pt x="6268" y="8371"/>
                    <a:pt x="6329" y="8159"/>
                  </a:cubicBezTo>
                  <a:cubicBezTo>
                    <a:pt x="6329" y="7885"/>
                    <a:pt x="6207" y="7612"/>
                    <a:pt x="6116" y="7368"/>
                  </a:cubicBezTo>
                  <a:cubicBezTo>
                    <a:pt x="5994" y="6973"/>
                    <a:pt x="5873" y="6548"/>
                    <a:pt x="5782" y="6153"/>
                  </a:cubicBezTo>
                  <a:cubicBezTo>
                    <a:pt x="5447" y="4663"/>
                    <a:pt x="5113" y="3174"/>
                    <a:pt x="4778" y="1684"/>
                  </a:cubicBezTo>
                  <a:cubicBezTo>
                    <a:pt x="4657" y="1168"/>
                    <a:pt x="4535" y="651"/>
                    <a:pt x="4414" y="104"/>
                  </a:cubicBezTo>
                  <a:cubicBezTo>
                    <a:pt x="4398" y="40"/>
                    <a:pt x="4331" y="1"/>
                    <a:pt x="4267"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29"/>
            <p:cNvSpPr/>
            <p:nvPr/>
          </p:nvSpPr>
          <p:spPr>
            <a:xfrm>
              <a:off x="1576825" y="4377650"/>
              <a:ext cx="131654" cy="974811"/>
            </a:xfrm>
            <a:custGeom>
              <a:avLst/>
              <a:gdLst/>
              <a:ahLst/>
              <a:cxnLst/>
              <a:rect l="l" t="t" r="r" b="b"/>
              <a:pathLst>
                <a:path w="1521" h="11262" extrusionOk="0">
                  <a:moveTo>
                    <a:pt x="1247" y="254"/>
                  </a:moveTo>
                  <a:cubicBezTo>
                    <a:pt x="1247" y="254"/>
                    <a:pt x="1247" y="254"/>
                    <a:pt x="1247" y="284"/>
                  </a:cubicBezTo>
                  <a:cubicBezTo>
                    <a:pt x="1247" y="497"/>
                    <a:pt x="1186" y="679"/>
                    <a:pt x="1155" y="983"/>
                  </a:cubicBezTo>
                  <a:cubicBezTo>
                    <a:pt x="1095" y="1529"/>
                    <a:pt x="1034" y="2197"/>
                    <a:pt x="973" y="2713"/>
                  </a:cubicBezTo>
                  <a:lnTo>
                    <a:pt x="973" y="2713"/>
                  </a:lnTo>
                  <a:cubicBezTo>
                    <a:pt x="977" y="2373"/>
                    <a:pt x="1005" y="2058"/>
                    <a:pt x="1034" y="1743"/>
                  </a:cubicBezTo>
                  <a:cubicBezTo>
                    <a:pt x="1034" y="1621"/>
                    <a:pt x="1064" y="1500"/>
                    <a:pt x="1064" y="1378"/>
                  </a:cubicBezTo>
                  <a:cubicBezTo>
                    <a:pt x="1064" y="1287"/>
                    <a:pt x="1095" y="1165"/>
                    <a:pt x="1095" y="1074"/>
                  </a:cubicBezTo>
                  <a:cubicBezTo>
                    <a:pt x="1155" y="770"/>
                    <a:pt x="1216" y="406"/>
                    <a:pt x="1247" y="254"/>
                  </a:cubicBezTo>
                  <a:close/>
                  <a:moveTo>
                    <a:pt x="639" y="4783"/>
                  </a:moveTo>
                  <a:cubicBezTo>
                    <a:pt x="639" y="5056"/>
                    <a:pt x="608" y="5330"/>
                    <a:pt x="578" y="5603"/>
                  </a:cubicBezTo>
                  <a:cubicBezTo>
                    <a:pt x="548" y="5786"/>
                    <a:pt x="548" y="5998"/>
                    <a:pt x="517" y="6181"/>
                  </a:cubicBezTo>
                  <a:cubicBezTo>
                    <a:pt x="548" y="5907"/>
                    <a:pt x="548" y="5634"/>
                    <a:pt x="578" y="5360"/>
                  </a:cubicBezTo>
                  <a:cubicBezTo>
                    <a:pt x="608" y="5147"/>
                    <a:pt x="639" y="4965"/>
                    <a:pt x="639" y="4783"/>
                  </a:cubicBezTo>
                  <a:close/>
                  <a:moveTo>
                    <a:pt x="1240" y="0"/>
                  </a:moveTo>
                  <a:cubicBezTo>
                    <a:pt x="1176" y="0"/>
                    <a:pt x="1111" y="24"/>
                    <a:pt x="1064" y="71"/>
                  </a:cubicBezTo>
                  <a:cubicBezTo>
                    <a:pt x="1044" y="51"/>
                    <a:pt x="1017" y="41"/>
                    <a:pt x="990" y="41"/>
                  </a:cubicBezTo>
                  <a:cubicBezTo>
                    <a:pt x="936" y="41"/>
                    <a:pt x="882" y="81"/>
                    <a:pt x="882" y="162"/>
                  </a:cubicBezTo>
                  <a:cubicBezTo>
                    <a:pt x="821" y="1865"/>
                    <a:pt x="578" y="3476"/>
                    <a:pt x="396" y="4995"/>
                  </a:cubicBezTo>
                  <a:cubicBezTo>
                    <a:pt x="244" y="6090"/>
                    <a:pt x="183" y="7184"/>
                    <a:pt x="122" y="8308"/>
                  </a:cubicBezTo>
                  <a:cubicBezTo>
                    <a:pt x="92" y="8825"/>
                    <a:pt x="0" y="9342"/>
                    <a:pt x="61" y="9859"/>
                  </a:cubicBezTo>
                  <a:cubicBezTo>
                    <a:pt x="152" y="10071"/>
                    <a:pt x="213" y="10193"/>
                    <a:pt x="274" y="10345"/>
                  </a:cubicBezTo>
                  <a:cubicBezTo>
                    <a:pt x="396" y="10588"/>
                    <a:pt x="639" y="11044"/>
                    <a:pt x="760" y="11105"/>
                  </a:cubicBezTo>
                  <a:cubicBezTo>
                    <a:pt x="898" y="11215"/>
                    <a:pt x="1006" y="11262"/>
                    <a:pt x="1083" y="11262"/>
                  </a:cubicBezTo>
                  <a:cubicBezTo>
                    <a:pt x="1262" y="11262"/>
                    <a:pt x="1283" y="11016"/>
                    <a:pt x="1155" y="10740"/>
                  </a:cubicBezTo>
                  <a:cubicBezTo>
                    <a:pt x="1034" y="10467"/>
                    <a:pt x="882" y="10254"/>
                    <a:pt x="821" y="10041"/>
                  </a:cubicBezTo>
                  <a:cubicBezTo>
                    <a:pt x="760" y="9950"/>
                    <a:pt x="791" y="9980"/>
                    <a:pt x="730" y="9859"/>
                  </a:cubicBezTo>
                  <a:cubicBezTo>
                    <a:pt x="700" y="9798"/>
                    <a:pt x="669" y="9646"/>
                    <a:pt x="639" y="9615"/>
                  </a:cubicBezTo>
                  <a:cubicBezTo>
                    <a:pt x="639" y="9251"/>
                    <a:pt x="700" y="8856"/>
                    <a:pt x="730" y="8460"/>
                  </a:cubicBezTo>
                  <a:cubicBezTo>
                    <a:pt x="791" y="7761"/>
                    <a:pt x="791" y="7062"/>
                    <a:pt x="852" y="6363"/>
                  </a:cubicBezTo>
                  <a:cubicBezTo>
                    <a:pt x="912" y="5846"/>
                    <a:pt x="973" y="5451"/>
                    <a:pt x="1004" y="4783"/>
                  </a:cubicBezTo>
                  <a:cubicBezTo>
                    <a:pt x="1155" y="3810"/>
                    <a:pt x="1247" y="2199"/>
                    <a:pt x="1368" y="1135"/>
                  </a:cubicBezTo>
                  <a:cubicBezTo>
                    <a:pt x="1399" y="862"/>
                    <a:pt x="1399" y="801"/>
                    <a:pt x="1459" y="558"/>
                  </a:cubicBezTo>
                  <a:cubicBezTo>
                    <a:pt x="1490" y="436"/>
                    <a:pt x="1520" y="375"/>
                    <a:pt x="1459" y="193"/>
                  </a:cubicBezTo>
                  <a:cubicBezTo>
                    <a:pt x="1441" y="62"/>
                    <a:pt x="1342" y="0"/>
                    <a:pt x="1240"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29"/>
            <p:cNvSpPr/>
            <p:nvPr/>
          </p:nvSpPr>
          <p:spPr>
            <a:xfrm>
              <a:off x="2150355" y="4315242"/>
              <a:ext cx="135289" cy="952306"/>
            </a:xfrm>
            <a:custGeom>
              <a:avLst/>
              <a:gdLst/>
              <a:ahLst/>
              <a:cxnLst/>
              <a:rect l="l" t="t" r="r" b="b"/>
              <a:pathLst>
                <a:path w="1563" h="11002" extrusionOk="0">
                  <a:moveTo>
                    <a:pt x="620" y="1"/>
                  </a:moveTo>
                  <a:cubicBezTo>
                    <a:pt x="568" y="1"/>
                    <a:pt x="517" y="34"/>
                    <a:pt x="517" y="93"/>
                  </a:cubicBezTo>
                  <a:cubicBezTo>
                    <a:pt x="548" y="1522"/>
                    <a:pt x="396" y="2920"/>
                    <a:pt x="274" y="4349"/>
                  </a:cubicBezTo>
                  <a:cubicBezTo>
                    <a:pt x="183" y="5564"/>
                    <a:pt x="153" y="6780"/>
                    <a:pt x="92" y="7966"/>
                  </a:cubicBezTo>
                  <a:cubicBezTo>
                    <a:pt x="61" y="8391"/>
                    <a:pt x="31" y="8817"/>
                    <a:pt x="31" y="9242"/>
                  </a:cubicBezTo>
                  <a:cubicBezTo>
                    <a:pt x="31" y="9455"/>
                    <a:pt x="1" y="9729"/>
                    <a:pt x="122" y="9911"/>
                  </a:cubicBezTo>
                  <a:cubicBezTo>
                    <a:pt x="274" y="10154"/>
                    <a:pt x="365" y="10215"/>
                    <a:pt x="517" y="10397"/>
                  </a:cubicBezTo>
                  <a:cubicBezTo>
                    <a:pt x="669" y="10640"/>
                    <a:pt x="913" y="10884"/>
                    <a:pt x="1186" y="10975"/>
                  </a:cubicBezTo>
                  <a:cubicBezTo>
                    <a:pt x="1235" y="10993"/>
                    <a:pt x="1281" y="11002"/>
                    <a:pt x="1322" y="11002"/>
                  </a:cubicBezTo>
                  <a:cubicBezTo>
                    <a:pt x="1481" y="11002"/>
                    <a:pt x="1563" y="10871"/>
                    <a:pt x="1490" y="10701"/>
                  </a:cubicBezTo>
                  <a:cubicBezTo>
                    <a:pt x="1460" y="10549"/>
                    <a:pt x="1277" y="10306"/>
                    <a:pt x="1186" y="10184"/>
                  </a:cubicBezTo>
                  <a:cubicBezTo>
                    <a:pt x="943" y="9911"/>
                    <a:pt x="821" y="9668"/>
                    <a:pt x="487" y="9394"/>
                  </a:cubicBezTo>
                  <a:cubicBezTo>
                    <a:pt x="517" y="9121"/>
                    <a:pt x="517" y="8877"/>
                    <a:pt x="517" y="8634"/>
                  </a:cubicBezTo>
                  <a:cubicBezTo>
                    <a:pt x="517" y="8300"/>
                    <a:pt x="517" y="7905"/>
                    <a:pt x="517" y="7540"/>
                  </a:cubicBezTo>
                  <a:cubicBezTo>
                    <a:pt x="578" y="6932"/>
                    <a:pt x="609" y="6294"/>
                    <a:pt x="669" y="5656"/>
                  </a:cubicBezTo>
                  <a:cubicBezTo>
                    <a:pt x="669" y="5504"/>
                    <a:pt x="669" y="5352"/>
                    <a:pt x="669" y="5200"/>
                  </a:cubicBezTo>
                  <a:cubicBezTo>
                    <a:pt x="700" y="4896"/>
                    <a:pt x="761" y="4561"/>
                    <a:pt x="791" y="4197"/>
                  </a:cubicBezTo>
                  <a:cubicBezTo>
                    <a:pt x="791" y="4197"/>
                    <a:pt x="761" y="4166"/>
                    <a:pt x="761" y="4166"/>
                  </a:cubicBezTo>
                  <a:cubicBezTo>
                    <a:pt x="761" y="4075"/>
                    <a:pt x="791" y="3984"/>
                    <a:pt x="791" y="3893"/>
                  </a:cubicBezTo>
                  <a:cubicBezTo>
                    <a:pt x="791" y="3862"/>
                    <a:pt x="791" y="3862"/>
                    <a:pt x="791" y="3832"/>
                  </a:cubicBezTo>
                  <a:cubicBezTo>
                    <a:pt x="821" y="3315"/>
                    <a:pt x="882" y="2920"/>
                    <a:pt x="882" y="2403"/>
                  </a:cubicBezTo>
                  <a:cubicBezTo>
                    <a:pt x="943" y="1917"/>
                    <a:pt x="913" y="1370"/>
                    <a:pt x="973" y="975"/>
                  </a:cubicBezTo>
                  <a:cubicBezTo>
                    <a:pt x="1034" y="671"/>
                    <a:pt x="1034" y="367"/>
                    <a:pt x="1065" y="63"/>
                  </a:cubicBezTo>
                  <a:cubicBezTo>
                    <a:pt x="1052" y="25"/>
                    <a:pt x="1023" y="8"/>
                    <a:pt x="994" y="8"/>
                  </a:cubicBezTo>
                  <a:cubicBezTo>
                    <a:pt x="954" y="8"/>
                    <a:pt x="913" y="40"/>
                    <a:pt x="913" y="93"/>
                  </a:cubicBezTo>
                  <a:cubicBezTo>
                    <a:pt x="882" y="124"/>
                    <a:pt x="882" y="184"/>
                    <a:pt x="882" y="215"/>
                  </a:cubicBezTo>
                  <a:cubicBezTo>
                    <a:pt x="882" y="184"/>
                    <a:pt x="852" y="154"/>
                    <a:pt x="821" y="124"/>
                  </a:cubicBezTo>
                  <a:lnTo>
                    <a:pt x="791" y="124"/>
                  </a:lnTo>
                  <a:cubicBezTo>
                    <a:pt x="791" y="93"/>
                    <a:pt x="791" y="63"/>
                    <a:pt x="761" y="63"/>
                  </a:cubicBezTo>
                  <a:cubicBezTo>
                    <a:pt x="730" y="32"/>
                    <a:pt x="700" y="32"/>
                    <a:pt x="700" y="32"/>
                  </a:cubicBezTo>
                  <a:cubicBezTo>
                    <a:pt x="678" y="11"/>
                    <a:pt x="649" y="1"/>
                    <a:pt x="620"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29"/>
            <p:cNvSpPr/>
            <p:nvPr/>
          </p:nvSpPr>
          <p:spPr>
            <a:xfrm>
              <a:off x="1161089" y="2383365"/>
              <a:ext cx="189561" cy="183415"/>
            </a:xfrm>
            <a:custGeom>
              <a:avLst/>
              <a:gdLst/>
              <a:ahLst/>
              <a:cxnLst/>
              <a:rect l="l" t="t" r="r" b="b"/>
              <a:pathLst>
                <a:path w="2190" h="2119" extrusionOk="0">
                  <a:moveTo>
                    <a:pt x="810" y="1"/>
                  </a:moveTo>
                  <a:cubicBezTo>
                    <a:pt x="432" y="1"/>
                    <a:pt x="126" y="333"/>
                    <a:pt x="62" y="740"/>
                  </a:cubicBezTo>
                  <a:cubicBezTo>
                    <a:pt x="1" y="1166"/>
                    <a:pt x="183" y="1591"/>
                    <a:pt x="457" y="1804"/>
                  </a:cubicBezTo>
                  <a:cubicBezTo>
                    <a:pt x="617" y="1938"/>
                    <a:pt x="943" y="2119"/>
                    <a:pt x="1246" y="2119"/>
                  </a:cubicBezTo>
                  <a:cubicBezTo>
                    <a:pt x="1288" y="2119"/>
                    <a:pt x="1329" y="2115"/>
                    <a:pt x="1369" y="2108"/>
                  </a:cubicBezTo>
                  <a:cubicBezTo>
                    <a:pt x="1703" y="2078"/>
                    <a:pt x="2098" y="1743"/>
                    <a:pt x="2189" y="1500"/>
                  </a:cubicBezTo>
                  <a:cubicBezTo>
                    <a:pt x="2189" y="1441"/>
                    <a:pt x="2125" y="1394"/>
                    <a:pt x="2072" y="1394"/>
                  </a:cubicBezTo>
                  <a:cubicBezTo>
                    <a:pt x="2043" y="1394"/>
                    <a:pt x="2018" y="1407"/>
                    <a:pt x="2007" y="1439"/>
                  </a:cubicBezTo>
                  <a:cubicBezTo>
                    <a:pt x="1977" y="1470"/>
                    <a:pt x="1885" y="1622"/>
                    <a:pt x="1733" y="1743"/>
                  </a:cubicBezTo>
                  <a:cubicBezTo>
                    <a:pt x="1673" y="1774"/>
                    <a:pt x="1399" y="1926"/>
                    <a:pt x="1278" y="1926"/>
                  </a:cubicBezTo>
                  <a:cubicBezTo>
                    <a:pt x="974" y="1895"/>
                    <a:pt x="730" y="1774"/>
                    <a:pt x="548" y="1591"/>
                  </a:cubicBezTo>
                  <a:cubicBezTo>
                    <a:pt x="244" y="1318"/>
                    <a:pt x="153" y="770"/>
                    <a:pt x="335" y="497"/>
                  </a:cubicBezTo>
                  <a:cubicBezTo>
                    <a:pt x="426" y="284"/>
                    <a:pt x="548" y="193"/>
                    <a:pt x="730" y="132"/>
                  </a:cubicBezTo>
                  <a:cubicBezTo>
                    <a:pt x="822" y="132"/>
                    <a:pt x="1004" y="163"/>
                    <a:pt x="1126" y="223"/>
                  </a:cubicBezTo>
                  <a:cubicBezTo>
                    <a:pt x="1156" y="254"/>
                    <a:pt x="1217" y="315"/>
                    <a:pt x="1278" y="315"/>
                  </a:cubicBezTo>
                  <a:cubicBezTo>
                    <a:pt x="1338" y="284"/>
                    <a:pt x="1338" y="223"/>
                    <a:pt x="1308" y="193"/>
                  </a:cubicBezTo>
                  <a:cubicBezTo>
                    <a:pt x="1138" y="59"/>
                    <a:pt x="968" y="1"/>
                    <a:pt x="810"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29"/>
            <p:cNvSpPr/>
            <p:nvPr/>
          </p:nvSpPr>
          <p:spPr>
            <a:xfrm>
              <a:off x="1216399" y="2453650"/>
              <a:ext cx="39557" cy="22765"/>
            </a:xfrm>
            <a:custGeom>
              <a:avLst/>
              <a:gdLst/>
              <a:ahLst/>
              <a:cxnLst/>
              <a:rect l="l" t="t" r="r" b="b"/>
              <a:pathLst>
                <a:path w="457" h="263" extrusionOk="0">
                  <a:moveTo>
                    <a:pt x="385" y="0"/>
                  </a:moveTo>
                  <a:cubicBezTo>
                    <a:pt x="298" y="0"/>
                    <a:pt x="153" y="90"/>
                    <a:pt x="91" y="110"/>
                  </a:cubicBezTo>
                  <a:cubicBezTo>
                    <a:pt x="0" y="141"/>
                    <a:pt x="61" y="262"/>
                    <a:pt x="152" y="262"/>
                  </a:cubicBezTo>
                  <a:cubicBezTo>
                    <a:pt x="243" y="202"/>
                    <a:pt x="335" y="171"/>
                    <a:pt x="426" y="141"/>
                  </a:cubicBezTo>
                  <a:cubicBezTo>
                    <a:pt x="426" y="141"/>
                    <a:pt x="456" y="110"/>
                    <a:pt x="456" y="80"/>
                  </a:cubicBezTo>
                  <a:cubicBezTo>
                    <a:pt x="456" y="21"/>
                    <a:pt x="427" y="0"/>
                    <a:pt x="385" y="0"/>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29"/>
            <p:cNvSpPr/>
            <p:nvPr/>
          </p:nvSpPr>
          <p:spPr>
            <a:xfrm>
              <a:off x="1124302" y="1195277"/>
              <a:ext cx="1383968" cy="1606853"/>
            </a:xfrm>
            <a:custGeom>
              <a:avLst/>
              <a:gdLst/>
              <a:ahLst/>
              <a:cxnLst/>
              <a:rect l="l" t="t" r="r" b="b"/>
              <a:pathLst>
                <a:path w="15989" h="18564" extrusionOk="0">
                  <a:moveTo>
                    <a:pt x="14734" y="249"/>
                  </a:moveTo>
                  <a:cubicBezTo>
                    <a:pt x="14770" y="249"/>
                    <a:pt x="14814" y="257"/>
                    <a:pt x="14864" y="271"/>
                  </a:cubicBezTo>
                  <a:cubicBezTo>
                    <a:pt x="14833" y="271"/>
                    <a:pt x="14803" y="332"/>
                    <a:pt x="14803" y="363"/>
                  </a:cubicBezTo>
                  <a:cubicBezTo>
                    <a:pt x="14742" y="393"/>
                    <a:pt x="14682" y="423"/>
                    <a:pt x="14621" y="454"/>
                  </a:cubicBezTo>
                  <a:cubicBezTo>
                    <a:pt x="14621" y="484"/>
                    <a:pt x="14621" y="484"/>
                    <a:pt x="14621" y="515"/>
                  </a:cubicBezTo>
                  <a:lnTo>
                    <a:pt x="14590" y="515"/>
                  </a:lnTo>
                  <a:cubicBezTo>
                    <a:pt x="14567" y="329"/>
                    <a:pt x="14615" y="249"/>
                    <a:pt x="14734" y="249"/>
                  </a:cubicBezTo>
                  <a:close/>
                  <a:moveTo>
                    <a:pt x="14530" y="758"/>
                  </a:moveTo>
                  <a:cubicBezTo>
                    <a:pt x="14560" y="818"/>
                    <a:pt x="14621" y="879"/>
                    <a:pt x="14682" y="910"/>
                  </a:cubicBezTo>
                  <a:cubicBezTo>
                    <a:pt x="14742" y="940"/>
                    <a:pt x="14803" y="940"/>
                    <a:pt x="14894" y="970"/>
                  </a:cubicBezTo>
                  <a:cubicBezTo>
                    <a:pt x="14919" y="983"/>
                    <a:pt x="14950" y="990"/>
                    <a:pt x="14981" y="990"/>
                  </a:cubicBezTo>
                  <a:cubicBezTo>
                    <a:pt x="15025" y="990"/>
                    <a:pt x="15071" y="976"/>
                    <a:pt x="15107" y="940"/>
                  </a:cubicBezTo>
                  <a:cubicBezTo>
                    <a:pt x="15107" y="970"/>
                    <a:pt x="15137" y="1001"/>
                    <a:pt x="15137" y="1031"/>
                  </a:cubicBezTo>
                  <a:cubicBezTo>
                    <a:pt x="15137" y="1031"/>
                    <a:pt x="15137" y="1031"/>
                    <a:pt x="15137" y="1062"/>
                  </a:cubicBezTo>
                  <a:cubicBezTo>
                    <a:pt x="15137" y="1062"/>
                    <a:pt x="15137" y="1062"/>
                    <a:pt x="15137" y="1092"/>
                  </a:cubicBezTo>
                  <a:cubicBezTo>
                    <a:pt x="15137" y="1122"/>
                    <a:pt x="15137" y="1122"/>
                    <a:pt x="15137" y="1153"/>
                  </a:cubicBezTo>
                  <a:cubicBezTo>
                    <a:pt x="15055" y="1050"/>
                    <a:pt x="14860" y="988"/>
                    <a:pt x="14667" y="988"/>
                  </a:cubicBezTo>
                  <a:cubicBezTo>
                    <a:pt x="14576" y="988"/>
                    <a:pt x="14486" y="1002"/>
                    <a:pt x="14408" y="1031"/>
                  </a:cubicBezTo>
                  <a:cubicBezTo>
                    <a:pt x="14378" y="970"/>
                    <a:pt x="14347" y="940"/>
                    <a:pt x="14347" y="879"/>
                  </a:cubicBezTo>
                  <a:cubicBezTo>
                    <a:pt x="14347" y="849"/>
                    <a:pt x="14408" y="788"/>
                    <a:pt x="14530" y="758"/>
                  </a:cubicBezTo>
                  <a:close/>
                  <a:moveTo>
                    <a:pt x="14438" y="1335"/>
                  </a:moveTo>
                  <a:cubicBezTo>
                    <a:pt x="14499" y="1366"/>
                    <a:pt x="14560" y="1396"/>
                    <a:pt x="14651" y="1426"/>
                  </a:cubicBezTo>
                  <a:cubicBezTo>
                    <a:pt x="14692" y="1426"/>
                    <a:pt x="14759" y="1440"/>
                    <a:pt x="14827" y="1440"/>
                  </a:cubicBezTo>
                  <a:cubicBezTo>
                    <a:pt x="14861" y="1440"/>
                    <a:pt x="14894" y="1437"/>
                    <a:pt x="14925" y="1426"/>
                  </a:cubicBezTo>
                  <a:lnTo>
                    <a:pt x="14925" y="1426"/>
                  </a:lnTo>
                  <a:cubicBezTo>
                    <a:pt x="14860" y="1454"/>
                    <a:pt x="14793" y="1465"/>
                    <a:pt x="14728" y="1465"/>
                  </a:cubicBezTo>
                  <a:cubicBezTo>
                    <a:pt x="14581" y="1465"/>
                    <a:pt x="14450" y="1408"/>
                    <a:pt x="14408" y="1366"/>
                  </a:cubicBezTo>
                  <a:lnTo>
                    <a:pt x="14408" y="1335"/>
                  </a:lnTo>
                  <a:close/>
                  <a:moveTo>
                    <a:pt x="8025" y="4618"/>
                  </a:moveTo>
                  <a:cubicBezTo>
                    <a:pt x="7934" y="4709"/>
                    <a:pt x="7842" y="4831"/>
                    <a:pt x="7751" y="4922"/>
                  </a:cubicBezTo>
                  <a:cubicBezTo>
                    <a:pt x="7569" y="5104"/>
                    <a:pt x="7295" y="5256"/>
                    <a:pt x="7052" y="5378"/>
                  </a:cubicBezTo>
                  <a:cubicBezTo>
                    <a:pt x="6809" y="5499"/>
                    <a:pt x="6627" y="5621"/>
                    <a:pt x="6383" y="5621"/>
                  </a:cubicBezTo>
                  <a:cubicBezTo>
                    <a:pt x="6353" y="5621"/>
                    <a:pt x="6323" y="5591"/>
                    <a:pt x="6323" y="5591"/>
                  </a:cubicBezTo>
                  <a:cubicBezTo>
                    <a:pt x="6383" y="5347"/>
                    <a:pt x="6627" y="5165"/>
                    <a:pt x="6839" y="5013"/>
                  </a:cubicBezTo>
                  <a:cubicBezTo>
                    <a:pt x="7204" y="4770"/>
                    <a:pt x="7599" y="4618"/>
                    <a:pt x="8025" y="4618"/>
                  </a:cubicBezTo>
                  <a:close/>
                  <a:moveTo>
                    <a:pt x="15472" y="4192"/>
                  </a:moveTo>
                  <a:lnTo>
                    <a:pt x="15472" y="4192"/>
                  </a:lnTo>
                  <a:cubicBezTo>
                    <a:pt x="15441" y="4344"/>
                    <a:pt x="15411" y="4496"/>
                    <a:pt x="15381" y="4648"/>
                  </a:cubicBezTo>
                  <a:cubicBezTo>
                    <a:pt x="15320" y="5043"/>
                    <a:pt x="15229" y="5439"/>
                    <a:pt x="15137" y="5834"/>
                  </a:cubicBezTo>
                  <a:cubicBezTo>
                    <a:pt x="15229" y="5287"/>
                    <a:pt x="15350" y="4740"/>
                    <a:pt x="15472" y="4192"/>
                  </a:cubicBezTo>
                  <a:close/>
                  <a:moveTo>
                    <a:pt x="3587" y="6958"/>
                  </a:moveTo>
                  <a:cubicBezTo>
                    <a:pt x="4104" y="6958"/>
                    <a:pt x="4165" y="7262"/>
                    <a:pt x="4043" y="7597"/>
                  </a:cubicBezTo>
                  <a:lnTo>
                    <a:pt x="3921" y="7597"/>
                  </a:lnTo>
                  <a:cubicBezTo>
                    <a:pt x="3818" y="7605"/>
                    <a:pt x="3719" y="7611"/>
                    <a:pt x="3624" y="7611"/>
                  </a:cubicBezTo>
                  <a:cubicBezTo>
                    <a:pt x="3354" y="7611"/>
                    <a:pt x="3113" y="7564"/>
                    <a:pt x="2888" y="7384"/>
                  </a:cubicBezTo>
                  <a:cubicBezTo>
                    <a:pt x="2827" y="7323"/>
                    <a:pt x="2888" y="7202"/>
                    <a:pt x="2949" y="7141"/>
                  </a:cubicBezTo>
                  <a:cubicBezTo>
                    <a:pt x="3070" y="6958"/>
                    <a:pt x="3374" y="6989"/>
                    <a:pt x="3587" y="6958"/>
                  </a:cubicBezTo>
                  <a:close/>
                  <a:moveTo>
                    <a:pt x="14682" y="7840"/>
                  </a:moveTo>
                  <a:lnTo>
                    <a:pt x="14682" y="7840"/>
                  </a:lnTo>
                  <a:cubicBezTo>
                    <a:pt x="14560" y="8387"/>
                    <a:pt x="14408" y="8995"/>
                    <a:pt x="14256" y="9420"/>
                  </a:cubicBezTo>
                  <a:cubicBezTo>
                    <a:pt x="14013" y="10272"/>
                    <a:pt x="13770" y="10971"/>
                    <a:pt x="13374" y="11731"/>
                  </a:cubicBezTo>
                  <a:cubicBezTo>
                    <a:pt x="13223" y="12004"/>
                    <a:pt x="13101" y="12278"/>
                    <a:pt x="12949" y="12551"/>
                  </a:cubicBezTo>
                  <a:cubicBezTo>
                    <a:pt x="12949" y="12551"/>
                    <a:pt x="12949" y="12582"/>
                    <a:pt x="12949" y="12582"/>
                  </a:cubicBezTo>
                  <a:cubicBezTo>
                    <a:pt x="12888" y="12521"/>
                    <a:pt x="12858" y="12460"/>
                    <a:pt x="12797" y="12399"/>
                  </a:cubicBezTo>
                  <a:cubicBezTo>
                    <a:pt x="13223" y="11609"/>
                    <a:pt x="13678" y="10788"/>
                    <a:pt x="14013" y="9937"/>
                  </a:cubicBezTo>
                  <a:cubicBezTo>
                    <a:pt x="14256" y="9238"/>
                    <a:pt x="14469" y="8539"/>
                    <a:pt x="14682" y="7840"/>
                  </a:cubicBezTo>
                  <a:close/>
                  <a:moveTo>
                    <a:pt x="14748" y="1"/>
                  </a:moveTo>
                  <a:cubicBezTo>
                    <a:pt x="14530" y="1"/>
                    <a:pt x="14346" y="136"/>
                    <a:pt x="14378" y="454"/>
                  </a:cubicBezTo>
                  <a:cubicBezTo>
                    <a:pt x="14378" y="484"/>
                    <a:pt x="14378" y="515"/>
                    <a:pt x="14378" y="545"/>
                  </a:cubicBezTo>
                  <a:cubicBezTo>
                    <a:pt x="14256" y="575"/>
                    <a:pt x="14165" y="667"/>
                    <a:pt x="14104" y="788"/>
                  </a:cubicBezTo>
                  <a:cubicBezTo>
                    <a:pt x="14074" y="940"/>
                    <a:pt x="14104" y="1062"/>
                    <a:pt x="14195" y="1153"/>
                  </a:cubicBezTo>
                  <a:cubicBezTo>
                    <a:pt x="14165" y="1183"/>
                    <a:pt x="14165" y="1214"/>
                    <a:pt x="14134" y="1274"/>
                  </a:cubicBezTo>
                  <a:cubicBezTo>
                    <a:pt x="14074" y="1518"/>
                    <a:pt x="14378" y="1700"/>
                    <a:pt x="14590" y="1730"/>
                  </a:cubicBezTo>
                  <a:cubicBezTo>
                    <a:pt x="14629" y="1737"/>
                    <a:pt x="14668" y="1741"/>
                    <a:pt x="14708" y="1741"/>
                  </a:cubicBezTo>
                  <a:cubicBezTo>
                    <a:pt x="15018" y="1741"/>
                    <a:pt x="15357" y="1540"/>
                    <a:pt x="15411" y="1244"/>
                  </a:cubicBezTo>
                  <a:cubicBezTo>
                    <a:pt x="15441" y="1426"/>
                    <a:pt x="15441" y="1609"/>
                    <a:pt x="15472" y="1822"/>
                  </a:cubicBezTo>
                  <a:cubicBezTo>
                    <a:pt x="15502" y="2308"/>
                    <a:pt x="15472" y="2825"/>
                    <a:pt x="15411" y="3311"/>
                  </a:cubicBezTo>
                  <a:cubicBezTo>
                    <a:pt x="15320" y="4192"/>
                    <a:pt x="15016" y="5378"/>
                    <a:pt x="14864" y="6411"/>
                  </a:cubicBezTo>
                  <a:cubicBezTo>
                    <a:pt x="14621" y="7445"/>
                    <a:pt x="14286" y="8478"/>
                    <a:pt x="13952" y="9512"/>
                  </a:cubicBezTo>
                  <a:cubicBezTo>
                    <a:pt x="13739" y="10241"/>
                    <a:pt x="13435" y="10788"/>
                    <a:pt x="13101" y="11457"/>
                  </a:cubicBezTo>
                  <a:cubicBezTo>
                    <a:pt x="12979" y="11731"/>
                    <a:pt x="12797" y="12004"/>
                    <a:pt x="12675" y="12278"/>
                  </a:cubicBezTo>
                  <a:cubicBezTo>
                    <a:pt x="12645" y="12247"/>
                    <a:pt x="12645" y="12217"/>
                    <a:pt x="12615" y="12217"/>
                  </a:cubicBezTo>
                  <a:cubicBezTo>
                    <a:pt x="12219" y="11791"/>
                    <a:pt x="11764" y="11305"/>
                    <a:pt x="11338" y="11031"/>
                  </a:cubicBezTo>
                  <a:cubicBezTo>
                    <a:pt x="11216" y="10940"/>
                    <a:pt x="11095" y="10819"/>
                    <a:pt x="10973" y="10758"/>
                  </a:cubicBezTo>
                  <a:cubicBezTo>
                    <a:pt x="10924" y="10733"/>
                    <a:pt x="10855" y="10689"/>
                    <a:pt x="10798" y="10689"/>
                  </a:cubicBezTo>
                  <a:cubicBezTo>
                    <a:pt x="10785" y="10689"/>
                    <a:pt x="10772" y="10691"/>
                    <a:pt x="10760" y="10697"/>
                  </a:cubicBezTo>
                  <a:cubicBezTo>
                    <a:pt x="10639" y="10727"/>
                    <a:pt x="10578" y="10849"/>
                    <a:pt x="10517" y="10940"/>
                  </a:cubicBezTo>
                  <a:cubicBezTo>
                    <a:pt x="10244" y="11275"/>
                    <a:pt x="9940" y="11700"/>
                    <a:pt x="9697" y="12126"/>
                  </a:cubicBezTo>
                  <a:cubicBezTo>
                    <a:pt x="9605" y="12217"/>
                    <a:pt x="9545" y="12308"/>
                    <a:pt x="9453" y="12430"/>
                  </a:cubicBezTo>
                  <a:cubicBezTo>
                    <a:pt x="9727" y="11852"/>
                    <a:pt x="9909" y="11275"/>
                    <a:pt x="9909" y="10606"/>
                  </a:cubicBezTo>
                  <a:cubicBezTo>
                    <a:pt x="9970" y="9785"/>
                    <a:pt x="9666" y="8965"/>
                    <a:pt x="9332" y="8235"/>
                  </a:cubicBezTo>
                  <a:cubicBezTo>
                    <a:pt x="8937" y="7566"/>
                    <a:pt x="8633" y="7202"/>
                    <a:pt x="8268" y="6685"/>
                  </a:cubicBezTo>
                  <a:cubicBezTo>
                    <a:pt x="8146" y="6502"/>
                    <a:pt x="7964" y="6350"/>
                    <a:pt x="7782" y="6199"/>
                  </a:cubicBezTo>
                  <a:cubicBezTo>
                    <a:pt x="7751" y="6168"/>
                    <a:pt x="7721" y="6107"/>
                    <a:pt x="7660" y="6077"/>
                  </a:cubicBezTo>
                  <a:cubicBezTo>
                    <a:pt x="7782" y="5986"/>
                    <a:pt x="7903" y="5895"/>
                    <a:pt x="7994" y="5803"/>
                  </a:cubicBezTo>
                  <a:cubicBezTo>
                    <a:pt x="8268" y="5530"/>
                    <a:pt x="8602" y="5256"/>
                    <a:pt x="8694" y="4861"/>
                  </a:cubicBezTo>
                  <a:cubicBezTo>
                    <a:pt x="8724" y="4618"/>
                    <a:pt x="8572" y="4527"/>
                    <a:pt x="8359" y="4466"/>
                  </a:cubicBezTo>
                  <a:cubicBezTo>
                    <a:pt x="8511" y="4253"/>
                    <a:pt x="8602" y="4010"/>
                    <a:pt x="8450" y="3767"/>
                  </a:cubicBezTo>
                  <a:cubicBezTo>
                    <a:pt x="8299" y="3582"/>
                    <a:pt x="8093" y="3518"/>
                    <a:pt x="7877" y="3518"/>
                  </a:cubicBezTo>
                  <a:cubicBezTo>
                    <a:pt x="7701" y="3518"/>
                    <a:pt x="7520" y="3560"/>
                    <a:pt x="7356" y="3615"/>
                  </a:cubicBezTo>
                  <a:cubicBezTo>
                    <a:pt x="7022" y="3736"/>
                    <a:pt x="6657" y="3828"/>
                    <a:pt x="6323" y="4010"/>
                  </a:cubicBezTo>
                  <a:cubicBezTo>
                    <a:pt x="6292" y="4040"/>
                    <a:pt x="6323" y="4132"/>
                    <a:pt x="6383" y="4132"/>
                  </a:cubicBezTo>
                  <a:cubicBezTo>
                    <a:pt x="6475" y="4101"/>
                    <a:pt x="6505" y="4071"/>
                    <a:pt x="6566" y="4040"/>
                  </a:cubicBezTo>
                  <a:cubicBezTo>
                    <a:pt x="7022" y="3888"/>
                    <a:pt x="7447" y="3676"/>
                    <a:pt x="7873" y="3676"/>
                  </a:cubicBezTo>
                  <a:cubicBezTo>
                    <a:pt x="8055" y="3676"/>
                    <a:pt x="8298" y="3858"/>
                    <a:pt x="8329" y="3949"/>
                  </a:cubicBezTo>
                  <a:cubicBezTo>
                    <a:pt x="8359" y="4101"/>
                    <a:pt x="8298" y="4284"/>
                    <a:pt x="8146" y="4466"/>
                  </a:cubicBezTo>
                  <a:cubicBezTo>
                    <a:pt x="7994" y="4466"/>
                    <a:pt x="7812" y="4496"/>
                    <a:pt x="7690" y="4527"/>
                  </a:cubicBezTo>
                  <a:cubicBezTo>
                    <a:pt x="7204" y="4648"/>
                    <a:pt x="6718" y="4861"/>
                    <a:pt x="6353" y="5226"/>
                  </a:cubicBezTo>
                  <a:cubicBezTo>
                    <a:pt x="6262" y="5347"/>
                    <a:pt x="6140" y="5469"/>
                    <a:pt x="6171" y="5651"/>
                  </a:cubicBezTo>
                  <a:cubicBezTo>
                    <a:pt x="6203" y="5748"/>
                    <a:pt x="6282" y="5785"/>
                    <a:pt x="6384" y="5785"/>
                  </a:cubicBezTo>
                  <a:cubicBezTo>
                    <a:pt x="6669" y="5785"/>
                    <a:pt x="7139" y="5498"/>
                    <a:pt x="7295" y="5408"/>
                  </a:cubicBezTo>
                  <a:cubicBezTo>
                    <a:pt x="7630" y="5256"/>
                    <a:pt x="7903" y="5074"/>
                    <a:pt x="8116" y="4800"/>
                  </a:cubicBezTo>
                  <a:cubicBezTo>
                    <a:pt x="8146" y="4740"/>
                    <a:pt x="8207" y="4679"/>
                    <a:pt x="8238" y="4618"/>
                  </a:cubicBezTo>
                  <a:cubicBezTo>
                    <a:pt x="8390" y="4648"/>
                    <a:pt x="8572" y="4709"/>
                    <a:pt x="8542" y="4861"/>
                  </a:cubicBezTo>
                  <a:cubicBezTo>
                    <a:pt x="8390" y="5256"/>
                    <a:pt x="7994" y="5560"/>
                    <a:pt x="7660" y="5864"/>
                  </a:cubicBezTo>
                  <a:cubicBezTo>
                    <a:pt x="7204" y="6229"/>
                    <a:pt x="6687" y="6624"/>
                    <a:pt x="6110" y="6898"/>
                  </a:cubicBezTo>
                  <a:cubicBezTo>
                    <a:pt x="5745" y="7080"/>
                    <a:pt x="5441" y="7171"/>
                    <a:pt x="4985" y="7354"/>
                  </a:cubicBezTo>
                  <a:cubicBezTo>
                    <a:pt x="4712" y="7445"/>
                    <a:pt x="4469" y="7536"/>
                    <a:pt x="4225" y="7566"/>
                  </a:cubicBezTo>
                  <a:cubicBezTo>
                    <a:pt x="4286" y="7323"/>
                    <a:pt x="4256" y="7080"/>
                    <a:pt x="4043" y="6928"/>
                  </a:cubicBezTo>
                  <a:cubicBezTo>
                    <a:pt x="3861" y="6837"/>
                    <a:pt x="3648" y="6837"/>
                    <a:pt x="3435" y="6837"/>
                  </a:cubicBezTo>
                  <a:cubicBezTo>
                    <a:pt x="3283" y="6837"/>
                    <a:pt x="3131" y="6867"/>
                    <a:pt x="2979" y="6928"/>
                  </a:cubicBezTo>
                  <a:cubicBezTo>
                    <a:pt x="2766" y="7019"/>
                    <a:pt x="2614" y="7384"/>
                    <a:pt x="2827" y="7536"/>
                  </a:cubicBezTo>
                  <a:cubicBezTo>
                    <a:pt x="3056" y="7689"/>
                    <a:pt x="3307" y="7756"/>
                    <a:pt x="3579" y="7756"/>
                  </a:cubicBezTo>
                  <a:cubicBezTo>
                    <a:pt x="3631" y="7756"/>
                    <a:pt x="3685" y="7754"/>
                    <a:pt x="3739" y="7749"/>
                  </a:cubicBezTo>
                  <a:lnTo>
                    <a:pt x="3952" y="7749"/>
                  </a:lnTo>
                  <a:cubicBezTo>
                    <a:pt x="3952" y="7809"/>
                    <a:pt x="3921" y="7870"/>
                    <a:pt x="3861" y="7901"/>
                  </a:cubicBezTo>
                  <a:cubicBezTo>
                    <a:pt x="3678" y="8205"/>
                    <a:pt x="3314" y="8448"/>
                    <a:pt x="2918" y="8630"/>
                  </a:cubicBezTo>
                  <a:cubicBezTo>
                    <a:pt x="2310" y="8904"/>
                    <a:pt x="1490" y="9208"/>
                    <a:pt x="760" y="9208"/>
                  </a:cubicBezTo>
                  <a:cubicBezTo>
                    <a:pt x="517" y="9208"/>
                    <a:pt x="304" y="9208"/>
                    <a:pt x="61" y="9238"/>
                  </a:cubicBezTo>
                  <a:cubicBezTo>
                    <a:pt x="6" y="9238"/>
                    <a:pt x="1" y="9364"/>
                    <a:pt x="69" y="9364"/>
                  </a:cubicBezTo>
                  <a:cubicBezTo>
                    <a:pt x="76" y="9364"/>
                    <a:pt x="83" y="9362"/>
                    <a:pt x="92" y="9360"/>
                  </a:cubicBezTo>
                  <a:cubicBezTo>
                    <a:pt x="175" y="9363"/>
                    <a:pt x="259" y="9364"/>
                    <a:pt x="342" y="9364"/>
                  </a:cubicBezTo>
                  <a:cubicBezTo>
                    <a:pt x="1109" y="9364"/>
                    <a:pt x="1871" y="9236"/>
                    <a:pt x="2584" y="8934"/>
                  </a:cubicBezTo>
                  <a:cubicBezTo>
                    <a:pt x="3101" y="8752"/>
                    <a:pt x="3678" y="8478"/>
                    <a:pt x="4013" y="7992"/>
                  </a:cubicBezTo>
                  <a:cubicBezTo>
                    <a:pt x="4073" y="7931"/>
                    <a:pt x="4134" y="7840"/>
                    <a:pt x="4165" y="7749"/>
                  </a:cubicBezTo>
                  <a:cubicBezTo>
                    <a:pt x="4590" y="7688"/>
                    <a:pt x="4985" y="7536"/>
                    <a:pt x="5380" y="7384"/>
                  </a:cubicBezTo>
                  <a:cubicBezTo>
                    <a:pt x="6110" y="7141"/>
                    <a:pt x="6809" y="6746"/>
                    <a:pt x="7417" y="6259"/>
                  </a:cubicBezTo>
                  <a:cubicBezTo>
                    <a:pt x="7478" y="6350"/>
                    <a:pt x="7569" y="6411"/>
                    <a:pt x="7630" y="6472"/>
                  </a:cubicBezTo>
                  <a:cubicBezTo>
                    <a:pt x="7782" y="6594"/>
                    <a:pt x="7934" y="6715"/>
                    <a:pt x="8055" y="6898"/>
                  </a:cubicBezTo>
                  <a:cubicBezTo>
                    <a:pt x="8359" y="7293"/>
                    <a:pt x="8724" y="7688"/>
                    <a:pt x="9089" y="8326"/>
                  </a:cubicBezTo>
                  <a:cubicBezTo>
                    <a:pt x="9362" y="8813"/>
                    <a:pt x="9545" y="9420"/>
                    <a:pt x="9666" y="10028"/>
                  </a:cubicBezTo>
                  <a:cubicBezTo>
                    <a:pt x="9727" y="10606"/>
                    <a:pt x="9727" y="11366"/>
                    <a:pt x="9453" y="12004"/>
                  </a:cubicBezTo>
                  <a:cubicBezTo>
                    <a:pt x="9301" y="12430"/>
                    <a:pt x="8967" y="13007"/>
                    <a:pt x="8633" y="13402"/>
                  </a:cubicBezTo>
                  <a:cubicBezTo>
                    <a:pt x="8420" y="13706"/>
                    <a:pt x="7994" y="14193"/>
                    <a:pt x="7660" y="14436"/>
                  </a:cubicBezTo>
                  <a:cubicBezTo>
                    <a:pt x="6608" y="15051"/>
                    <a:pt x="5600" y="15450"/>
                    <a:pt x="4416" y="15450"/>
                  </a:cubicBezTo>
                  <a:cubicBezTo>
                    <a:pt x="4197" y="15450"/>
                    <a:pt x="3972" y="15437"/>
                    <a:pt x="3739" y="15408"/>
                  </a:cubicBezTo>
                  <a:cubicBezTo>
                    <a:pt x="3587" y="15378"/>
                    <a:pt x="3374" y="15317"/>
                    <a:pt x="3192" y="15287"/>
                  </a:cubicBezTo>
                  <a:cubicBezTo>
                    <a:pt x="3168" y="15287"/>
                    <a:pt x="3124" y="15248"/>
                    <a:pt x="3076" y="15248"/>
                  </a:cubicBezTo>
                  <a:cubicBezTo>
                    <a:pt x="3064" y="15248"/>
                    <a:pt x="3052" y="15250"/>
                    <a:pt x="3040" y="15256"/>
                  </a:cubicBezTo>
                  <a:cubicBezTo>
                    <a:pt x="3040" y="15287"/>
                    <a:pt x="3040" y="15317"/>
                    <a:pt x="3070" y="15317"/>
                  </a:cubicBezTo>
                  <a:cubicBezTo>
                    <a:pt x="3575" y="15493"/>
                    <a:pt x="4107" y="15579"/>
                    <a:pt x="4642" y="15579"/>
                  </a:cubicBezTo>
                  <a:cubicBezTo>
                    <a:pt x="5491" y="15579"/>
                    <a:pt x="6348" y="15363"/>
                    <a:pt x="7113" y="14952"/>
                  </a:cubicBezTo>
                  <a:cubicBezTo>
                    <a:pt x="7356" y="14831"/>
                    <a:pt x="7630" y="14709"/>
                    <a:pt x="7842" y="14527"/>
                  </a:cubicBezTo>
                  <a:cubicBezTo>
                    <a:pt x="8146" y="14284"/>
                    <a:pt x="8420" y="13980"/>
                    <a:pt x="8663" y="13676"/>
                  </a:cubicBezTo>
                  <a:cubicBezTo>
                    <a:pt x="8876" y="13402"/>
                    <a:pt x="9058" y="13129"/>
                    <a:pt x="9210" y="12886"/>
                  </a:cubicBezTo>
                  <a:cubicBezTo>
                    <a:pt x="9241" y="12886"/>
                    <a:pt x="9301" y="12886"/>
                    <a:pt x="9301" y="12855"/>
                  </a:cubicBezTo>
                  <a:cubicBezTo>
                    <a:pt x="9818" y="12186"/>
                    <a:pt x="10244" y="11457"/>
                    <a:pt x="10730" y="10879"/>
                  </a:cubicBezTo>
                  <a:cubicBezTo>
                    <a:pt x="10760" y="10849"/>
                    <a:pt x="10760" y="10849"/>
                    <a:pt x="10791" y="10849"/>
                  </a:cubicBezTo>
                  <a:cubicBezTo>
                    <a:pt x="11277" y="11123"/>
                    <a:pt x="11824" y="11670"/>
                    <a:pt x="12280" y="12186"/>
                  </a:cubicBezTo>
                  <a:cubicBezTo>
                    <a:pt x="12371" y="12278"/>
                    <a:pt x="12463" y="12369"/>
                    <a:pt x="12554" y="12490"/>
                  </a:cubicBezTo>
                  <a:cubicBezTo>
                    <a:pt x="12554" y="12582"/>
                    <a:pt x="12615" y="12612"/>
                    <a:pt x="12675" y="12612"/>
                  </a:cubicBezTo>
                  <a:cubicBezTo>
                    <a:pt x="12949" y="12886"/>
                    <a:pt x="13192" y="13189"/>
                    <a:pt x="13405" y="13493"/>
                  </a:cubicBezTo>
                  <a:cubicBezTo>
                    <a:pt x="13709" y="13889"/>
                    <a:pt x="13709" y="14193"/>
                    <a:pt x="13648" y="14679"/>
                  </a:cubicBezTo>
                  <a:cubicBezTo>
                    <a:pt x="13587" y="15287"/>
                    <a:pt x="13344" y="16016"/>
                    <a:pt x="13131" y="16685"/>
                  </a:cubicBezTo>
                  <a:cubicBezTo>
                    <a:pt x="13071" y="16867"/>
                    <a:pt x="13040" y="16928"/>
                    <a:pt x="12949" y="17141"/>
                  </a:cubicBezTo>
                  <a:cubicBezTo>
                    <a:pt x="12858" y="17323"/>
                    <a:pt x="12767" y="17506"/>
                    <a:pt x="12675" y="17688"/>
                  </a:cubicBezTo>
                  <a:cubicBezTo>
                    <a:pt x="12493" y="17931"/>
                    <a:pt x="12311" y="18174"/>
                    <a:pt x="12189" y="18448"/>
                  </a:cubicBezTo>
                  <a:cubicBezTo>
                    <a:pt x="12189" y="18514"/>
                    <a:pt x="12236" y="18564"/>
                    <a:pt x="12286" y="18564"/>
                  </a:cubicBezTo>
                  <a:cubicBezTo>
                    <a:pt x="12305" y="18564"/>
                    <a:pt x="12324" y="18556"/>
                    <a:pt x="12341" y="18539"/>
                  </a:cubicBezTo>
                  <a:cubicBezTo>
                    <a:pt x="12432" y="18478"/>
                    <a:pt x="12432" y="18357"/>
                    <a:pt x="12523" y="18266"/>
                  </a:cubicBezTo>
                  <a:cubicBezTo>
                    <a:pt x="12615" y="18083"/>
                    <a:pt x="12767" y="17931"/>
                    <a:pt x="12888" y="17749"/>
                  </a:cubicBezTo>
                  <a:cubicBezTo>
                    <a:pt x="13010" y="17475"/>
                    <a:pt x="13131" y="17171"/>
                    <a:pt x="13283" y="16898"/>
                  </a:cubicBezTo>
                  <a:cubicBezTo>
                    <a:pt x="13374" y="16624"/>
                    <a:pt x="13435" y="16320"/>
                    <a:pt x="13557" y="16047"/>
                  </a:cubicBezTo>
                  <a:cubicBezTo>
                    <a:pt x="13678" y="15591"/>
                    <a:pt x="13800" y="15135"/>
                    <a:pt x="13861" y="14679"/>
                  </a:cubicBezTo>
                  <a:cubicBezTo>
                    <a:pt x="13891" y="14436"/>
                    <a:pt x="13922" y="14162"/>
                    <a:pt x="13830" y="13919"/>
                  </a:cubicBezTo>
                  <a:cubicBezTo>
                    <a:pt x="13770" y="13676"/>
                    <a:pt x="13618" y="13463"/>
                    <a:pt x="13466" y="13220"/>
                  </a:cubicBezTo>
                  <a:cubicBezTo>
                    <a:pt x="13344" y="13098"/>
                    <a:pt x="13223" y="12946"/>
                    <a:pt x="13131" y="12825"/>
                  </a:cubicBezTo>
                  <a:cubicBezTo>
                    <a:pt x="13223" y="12703"/>
                    <a:pt x="13314" y="12460"/>
                    <a:pt x="13374" y="12369"/>
                  </a:cubicBezTo>
                  <a:cubicBezTo>
                    <a:pt x="13587" y="11913"/>
                    <a:pt x="13830" y="11487"/>
                    <a:pt x="14013" y="11031"/>
                  </a:cubicBezTo>
                  <a:cubicBezTo>
                    <a:pt x="14560" y="9664"/>
                    <a:pt x="14894" y="8235"/>
                    <a:pt x="15198" y="6806"/>
                  </a:cubicBezTo>
                  <a:cubicBezTo>
                    <a:pt x="15563" y="5317"/>
                    <a:pt x="15867" y="3980"/>
                    <a:pt x="15928" y="2612"/>
                  </a:cubicBezTo>
                  <a:cubicBezTo>
                    <a:pt x="15989" y="2156"/>
                    <a:pt x="15897" y="1730"/>
                    <a:pt x="15806" y="1305"/>
                  </a:cubicBezTo>
                  <a:cubicBezTo>
                    <a:pt x="15776" y="1153"/>
                    <a:pt x="15745" y="1001"/>
                    <a:pt x="15685" y="879"/>
                  </a:cubicBezTo>
                  <a:cubicBezTo>
                    <a:pt x="15593" y="758"/>
                    <a:pt x="15472" y="667"/>
                    <a:pt x="15381" y="575"/>
                  </a:cubicBezTo>
                  <a:cubicBezTo>
                    <a:pt x="15350" y="484"/>
                    <a:pt x="15320" y="363"/>
                    <a:pt x="15289" y="302"/>
                  </a:cubicBezTo>
                  <a:cubicBezTo>
                    <a:pt x="15173" y="113"/>
                    <a:pt x="14947" y="1"/>
                    <a:pt x="1474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29"/>
            <p:cNvSpPr/>
            <p:nvPr/>
          </p:nvSpPr>
          <p:spPr>
            <a:xfrm>
              <a:off x="1606514" y="2468365"/>
              <a:ext cx="209815" cy="146888"/>
            </a:xfrm>
            <a:custGeom>
              <a:avLst/>
              <a:gdLst/>
              <a:ahLst/>
              <a:cxnLst/>
              <a:rect l="l" t="t" r="r" b="b"/>
              <a:pathLst>
                <a:path w="2424" h="1697" extrusionOk="0">
                  <a:moveTo>
                    <a:pt x="2199" y="0"/>
                  </a:moveTo>
                  <a:cubicBezTo>
                    <a:pt x="2154" y="0"/>
                    <a:pt x="2109" y="34"/>
                    <a:pt x="2089" y="92"/>
                  </a:cubicBezTo>
                  <a:cubicBezTo>
                    <a:pt x="2089" y="184"/>
                    <a:pt x="2119" y="244"/>
                    <a:pt x="2150" y="336"/>
                  </a:cubicBezTo>
                  <a:cubicBezTo>
                    <a:pt x="2180" y="427"/>
                    <a:pt x="2211" y="579"/>
                    <a:pt x="2150" y="700"/>
                  </a:cubicBezTo>
                  <a:cubicBezTo>
                    <a:pt x="1998" y="1065"/>
                    <a:pt x="1633" y="1399"/>
                    <a:pt x="1147" y="1460"/>
                  </a:cubicBezTo>
                  <a:cubicBezTo>
                    <a:pt x="1101" y="1475"/>
                    <a:pt x="987" y="1491"/>
                    <a:pt x="869" y="1491"/>
                  </a:cubicBezTo>
                  <a:cubicBezTo>
                    <a:pt x="752" y="1491"/>
                    <a:pt x="630" y="1475"/>
                    <a:pt x="569" y="1430"/>
                  </a:cubicBezTo>
                  <a:cubicBezTo>
                    <a:pt x="387" y="1339"/>
                    <a:pt x="296" y="1156"/>
                    <a:pt x="113" y="1004"/>
                  </a:cubicBezTo>
                  <a:cubicBezTo>
                    <a:pt x="105" y="1000"/>
                    <a:pt x="97" y="998"/>
                    <a:pt x="89" y="998"/>
                  </a:cubicBezTo>
                  <a:cubicBezTo>
                    <a:pt x="38" y="998"/>
                    <a:pt x="0" y="1073"/>
                    <a:pt x="53" y="1126"/>
                  </a:cubicBezTo>
                  <a:cubicBezTo>
                    <a:pt x="205" y="1369"/>
                    <a:pt x="417" y="1612"/>
                    <a:pt x="691" y="1673"/>
                  </a:cubicBezTo>
                  <a:cubicBezTo>
                    <a:pt x="777" y="1689"/>
                    <a:pt x="865" y="1696"/>
                    <a:pt x="952" y="1696"/>
                  </a:cubicBezTo>
                  <a:cubicBezTo>
                    <a:pt x="1540" y="1696"/>
                    <a:pt x="2124" y="1351"/>
                    <a:pt x="2363" y="822"/>
                  </a:cubicBezTo>
                  <a:cubicBezTo>
                    <a:pt x="2423" y="640"/>
                    <a:pt x="2423" y="457"/>
                    <a:pt x="2393" y="275"/>
                  </a:cubicBezTo>
                  <a:cubicBezTo>
                    <a:pt x="2363" y="184"/>
                    <a:pt x="2363" y="62"/>
                    <a:pt x="2271" y="32"/>
                  </a:cubicBezTo>
                  <a:cubicBezTo>
                    <a:pt x="2250" y="10"/>
                    <a:pt x="2225" y="0"/>
                    <a:pt x="2199"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29"/>
            <p:cNvSpPr/>
            <p:nvPr/>
          </p:nvSpPr>
          <p:spPr>
            <a:xfrm>
              <a:off x="1411067" y="2176406"/>
              <a:ext cx="55310" cy="55310"/>
            </a:xfrm>
            <a:custGeom>
              <a:avLst/>
              <a:gdLst/>
              <a:ahLst/>
              <a:cxnLst/>
              <a:rect l="l" t="t" r="r" b="b"/>
              <a:pathLst>
                <a:path w="639" h="639" extrusionOk="0">
                  <a:moveTo>
                    <a:pt x="335" y="0"/>
                  </a:moveTo>
                  <a:cubicBezTo>
                    <a:pt x="152" y="0"/>
                    <a:pt x="1" y="122"/>
                    <a:pt x="1" y="304"/>
                  </a:cubicBezTo>
                  <a:cubicBezTo>
                    <a:pt x="1" y="487"/>
                    <a:pt x="152" y="639"/>
                    <a:pt x="335" y="639"/>
                  </a:cubicBezTo>
                  <a:cubicBezTo>
                    <a:pt x="487" y="639"/>
                    <a:pt x="639" y="487"/>
                    <a:pt x="639" y="304"/>
                  </a:cubicBezTo>
                  <a:cubicBezTo>
                    <a:pt x="639" y="122"/>
                    <a:pt x="487" y="0"/>
                    <a:pt x="33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29"/>
            <p:cNvSpPr/>
            <p:nvPr/>
          </p:nvSpPr>
          <p:spPr>
            <a:xfrm>
              <a:off x="1661045" y="1989615"/>
              <a:ext cx="57907" cy="57907"/>
            </a:xfrm>
            <a:custGeom>
              <a:avLst/>
              <a:gdLst/>
              <a:ahLst/>
              <a:cxnLst/>
              <a:rect l="l" t="t" r="r" b="b"/>
              <a:pathLst>
                <a:path w="669" h="669" extrusionOk="0">
                  <a:moveTo>
                    <a:pt x="334" y="0"/>
                  </a:moveTo>
                  <a:cubicBezTo>
                    <a:pt x="152" y="0"/>
                    <a:pt x="0" y="152"/>
                    <a:pt x="0" y="335"/>
                  </a:cubicBezTo>
                  <a:cubicBezTo>
                    <a:pt x="0" y="517"/>
                    <a:pt x="152" y="669"/>
                    <a:pt x="334" y="669"/>
                  </a:cubicBezTo>
                  <a:cubicBezTo>
                    <a:pt x="517" y="669"/>
                    <a:pt x="669" y="517"/>
                    <a:pt x="669" y="335"/>
                  </a:cubicBezTo>
                  <a:cubicBezTo>
                    <a:pt x="669" y="152"/>
                    <a:pt x="517" y="0"/>
                    <a:pt x="334"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29"/>
            <p:cNvSpPr/>
            <p:nvPr/>
          </p:nvSpPr>
          <p:spPr>
            <a:xfrm>
              <a:off x="1458414" y="2097379"/>
              <a:ext cx="336882" cy="268501"/>
            </a:xfrm>
            <a:custGeom>
              <a:avLst/>
              <a:gdLst/>
              <a:ahLst/>
              <a:cxnLst/>
              <a:rect l="l" t="t" r="r" b="b"/>
              <a:pathLst>
                <a:path w="3892" h="3102" extrusionOk="0">
                  <a:moveTo>
                    <a:pt x="3098" y="122"/>
                  </a:moveTo>
                  <a:cubicBezTo>
                    <a:pt x="3182" y="122"/>
                    <a:pt x="3266" y="140"/>
                    <a:pt x="3344" y="184"/>
                  </a:cubicBezTo>
                  <a:cubicBezTo>
                    <a:pt x="3405" y="214"/>
                    <a:pt x="3466" y="275"/>
                    <a:pt x="3527" y="336"/>
                  </a:cubicBezTo>
                  <a:cubicBezTo>
                    <a:pt x="3527" y="336"/>
                    <a:pt x="3557" y="366"/>
                    <a:pt x="3587" y="397"/>
                  </a:cubicBezTo>
                  <a:cubicBezTo>
                    <a:pt x="3587" y="397"/>
                    <a:pt x="3587" y="427"/>
                    <a:pt x="3618" y="457"/>
                  </a:cubicBezTo>
                  <a:cubicBezTo>
                    <a:pt x="3709" y="609"/>
                    <a:pt x="3739" y="731"/>
                    <a:pt x="3739" y="944"/>
                  </a:cubicBezTo>
                  <a:cubicBezTo>
                    <a:pt x="3709" y="1187"/>
                    <a:pt x="3587" y="1430"/>
                    <a:pt x="3466" y="1673"/>
                  </a:cubicBezTo>
                  <a:cubicBezTo>
                    <a:pt x="3375" y="1643"/>
                    <a:pt x="3223" y="1643"/>
                    <a:pt x="3131" y="1612"/>
                  </a:cubicBezTo>
                  <a:cubicBezTo>
                    <a:pt x="3078" y="1604"/>
                    <a:pt x="3025" y="1600"/>
                    <a:pt x="2971" y="1600"/>
                  </a:cubicBezTo>
                  <a:cubicBezTo>
                    <a:pt x="2842" y="1600"/>
                    <a:pt x="2713" y="1621"/>
                    <a:pt x="2584" y="1643"/>
                  </a:cubicBezTo>
                  <a:cubicBezTo>
                    <a:pt x="2220" y="1704"/>
                    <a:pt x="1885" y="1916"/>
                    <a:pt x="1612" y="2160"/>
                  </a:cubicBezTo>
                  <a:cubicBezTo>
                    <a:pt x="1490" y="2281"/>
                    <a:pt x="1338" y="2464"/>
                    <a:pt x="1277" y="2646"/>
                  </a:cubicBezTo>
                  <a:cubicBezTo>
                    <a:pt x="1247" y="2737"/>
                    <a:pt x="1186" y="2828"/>
                    <a:pt x="1186" y="2889"/>
                  </a:cubicBezTo>
                  <a:cubicBezTo>
                    <a:pt x="973" y="2859"/>
                    <a:pt x="761" y="2798"/>
                    <a:pt x="578" y="2676"/>
                  </a:cubicBezTo>
                  <a:cubicBezTo>
                    <a:pt x="305" y="2494"/>
                    <a:pt x="183" y="2038"/>
                    <a:pt x="396" y="1795"/>
                  </a:cubicBezTo>
                  <a:cubicBezTo>
                    <a:pt x="548" y="1612"/>
                    <a:pt x="1034" y="1582"/>
                    <a:pt x="1216" y="1460"/>
                  </a:cubicBezTo>
                  <a:cubicBezTo>
                    <a:pt x="1429" y="1369"/>
                    <a:pt x="1581" y="1217"/>
                    <a:pt x="1703" y="1126"/>
                  </a:cubicBezTo>
                  <a:cubicBezTo>
                    <a:pt x="1976" y="883"/>
                    <a:pt x="2220" y="609"/>
                    <a:pt x="2523" y="366"/>
                  </a:cubicBezTo>
                  <a:cubicBezTo>
                    <a:pt x="2675" y="236"/>
                    <a:pt x="2889" y="122"/>
                    <a:pt x="3098" y="122"/>
                  </a:cubicBezTo>
                  <a:close/>
                  <a:moveTo>
                    <a:pt x="2853" y="1769"/>
                  </a:moveTo>
                  <a:cubicBezTo>
                    <a:pt x="2910" y="1769"/>
                    <a:pt x="2963" y="1776"/>
                    <a:pt x="3010" y="1795"/>
                  </a:cubicBezTo>
                  <a:cubicBezTo>
                    <a:pt x="3131" y="1825"/>
                    <a:pt x="3223" y="1825"/>
                    <a:pt x="3344" y="1856"/>
                  </a:cubicBezTo>
                  <a:cubicBezTo>
                    <a:pt x="3283" y="1947"/>
                    <a:pt x="3223" y="2008"/>
                    <a:pt x="3162" y="2099"/>
                  </a:cubicBezTo>
                  <a:cubicBezTo>
                    <a:pt x="2827" y="2524"/>
                    <a:pt x="2463" y="2737"/>
                    <a:pt x="2098" y="2859"/>
                  </a:cubicBezTo>
                  <a:cubicBezTo>
                    <a:pt x="1920" y="2903"/>
                    <a:pt x="1726" y="2931"/>
                    <a:pt x="1539" y="2931"/>
                  </a:cubicBezTo>
                  <a:cubicBezTo>
                    <a:pt x="1471" y="2931"/>
                    <a:pt x="1403" y="2928"/>
                    <a:pt x="1338" y="2919"/>
                  </a:cubicBezTo>
                  <a:cubicBezTo>
                    <a:pt x="1429" y="2403"/>
                    <a:pt x="1946" y="1947"/>
                    <a:pt x="2432" y="1825"/>
                  </a:cubicBezTo>
                  <a:cubicBezTo>
                    <a:pt x="2579" y="1804"/>
                    <a:pt x="2726" y="1769"/>
                    <a:pt x="2853" y="1769"/>
                  </a:cubicBezTo>
                  <a:close/>
                  <a:moveTo>
                    <a:pt x="3089" y="1"/>
                  </a:moveTo>
                  <a:cubicBezTo>
                    <a:pt x="2579" y="1"/>
                    <a:pt x="2074" y="564"/>
                    <a:pt x="1764" y="853"/>
                  </a:cubicBezTo>
                  <a:cubicBezTo>
                    <a:pt x="1520" y="1065"/>
                    <a:pt x="1247" y="1309"/>
                    <a:pt x="913" y="1400"/>
                  </a:cubicBezTo>
                  <a:cubicBezTo>
                    <a:pt x="700" y="1460"/>
                    <a:pt x="396" y="1491"/>
                    <a:pt x="244" y="1704"/>
                  </a:cubicBezTo>
                  <a:cubicBezTo>
                    <a:pt x="1" y="2038"/>
                    <a:pt x="61" y="2464"/>
                    <a:pt x="396" y="2737"/>
                  </a:cubicBezTo>
                  <a:cubicBezTo>
                    <a:pt x="578" y="2889"/>
                    <a:pt x="609" y="2859"/>
                    <a:pt x="791" y="2950"/>
                  </a:cubicBezTo>
                  <a:cubicBezTo>
                    <a:pt x="943" y="3011"/>
                    <a:pt x="1308" y="3102"/>
                    <a:pt x="1551" y="3102"/>
                  </a:cubicBezTo>
                  <a:cubicBezTo>
                    <a:pt x="1885" y="3102"/>
                    <a:pt x="2189" y="3041"/>
                    <a:pt x="2463" y="2889"/>
                  </a:cubicBezTo>
                  <a:cubicBezTo>
                    <a:pt x="2584" y="2828"/>
                    <a:pt x="2858" y="2676"/>
                    <a:pt x="2979" y="2524"/>
                  </a:cubicBezTo>
                  <a:cubicBezTo>
                    <a:pt x="3405" y="2099"/>
                    <a:pt x="3739" y="1673"/>
                    <a:pt x="3830" y="1096"/>
                  </a:cubicBezTo>
                  <a:cubicBezTo>
                    <a:pt x="3891" y="944"/>
                    <a:pt x="3861" y="731"/>
                    <a:pt x="3800" y="579"/>
                  </a:cubicBezTo>
                  <a:cubicBezTo>
                    <a:pt x="3770" y="488"/>
                    <a:pt x="3709" y="366"/>
                    <a:pt x="3679" y="336"/>
                  </a:cubicBezTo>
                  <a:cubicBezTo>
                    <a:pt x="3679" y="305"/>
                    <a:pt x="3648" y="305"/>
                    <a:pt x="3648" y="275"/>
                  </a:cubicBezTo>
                  <a:cubicBezTo>
                    <a:pt x="3467" y="78"/>
                    <a:pt x="3278" y="1"/>
                    <a:pt x="3089"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29"/>
            <p:cNvSpPr/>
            <p:nvPr/>
          </p:nvSpPr>
          <p:spPr>
            <a:xfrm>
              <a:off x="1029608" y="2074268"/>
              <a:ext cx="151908" cy="314810"/>
            </a:xfrm>
            <a:custGeom>
              <a:avLst/>
              <a:gdLst/>
              <a:ahLst/>
              <a:cxnLst/>
              <a:rect l="l" t="t" r="r" b="b"/>
              <a:pathLst>
                <a:path w="1755" h="3637" extrusionOk="0">
                  <a:moveTo>
                    <a:pt x="251" y="1"/>
                  </a:moveTo>
                  <a:cubicBezTo>
                    <a:pt x="224" y="1"/>
                    <a:pt x="195" y="18"/>
                    <a:pt x="183" y="56"/>
                  </a:cubicBezTo>
                  <a:cubicBezTo>
                    <a:pt x="0" y="1332"/>
                    <a:pt x="638" y="2761"/>
                    <a:pt x="1581" y="3612"/>
                  </a:cubicBezTo>
                  <a:cubicBezTo>
                    <a:pt x="1598" y="3629"/>
                    <a:pt x="1619" y="3636"/>
                    <a:pt x="1641" y="3636"/>
                  </a:cubicBezTo>
                  <a:cubicBezTo>
                    <a:pt x="1698" y="3636"/>
                    <a:pt x="1755" y="3587"/>
                    <a:pt x="1733" y="3521"/>
                  </a:cubicBezTo>
                  <a:cubicBezTo>
                    <a:pt x="1702" y="3460"/>
                    <a:pt x="1672" y="3460"/>
                    <a:pt x="1611" y="3399"/>
                  </a:cubicBezTo>
                  <a:cubicBezTo>
                    <a:pt x="882" y="2639"/>
                    <a:pt x="304" y="1667"/>
                    <a:pt x="274" y="603"/>
                  </a:cubicBezTo>
                  <a:cubicBezTo>
                    <a:pt x="274" y="390"/>
                    <a:pt x="274" y="208"/>
                    <a:pt x="304" y="86"/>
                  </a:cubicBezTo>
                  <a:cubicBezTo>
                    <a:pt x="322" y="33"/>
                    <a:pt x="288" y="1"/>
                    <a:pt x="251"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29"/>
            <p:cNvSpPr/>
            <p:nvPr/>
          </p:nvSpPr>
          <p:spPr>
            <a:xfrm>
              <a:off x="1145336" y="2036962"/>
              <a:ext cx="87" cy="2683"/>
            </a:xfrm>
            <a:custGeom>
              <a:avLst/>
              <a:gdLst/>
              <a:ahLst/>
              <a:cxnLst/>
              <a:rect l="l" t="t" r="r" b="b"/>
              <a:pathLst>
                <a:path w="1" h="31" extrusionOk="0">
                  <a:moveTo>
                    <a:pt x="1" y="0"/>
                  </a:moveTo>
                  <a:lnTo>
                    <a:pt x="1" y="0"/>
                  </a:lnTo>
                  <a:cubicBezTo>
                    <a:pt x="1" y="31"/>
                    <a:pt x="1" y="31"/>
                    <a:pt x="1"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29"/>
            <p:cNvSpPr/>
            <p:nvPr/>
          </p:nvSpPr>
          <p:spPr>
            <a:xfrm>
              <a:off x="1132179" y="2036962"/>
              <a:ext cx="131654" cy="338526"/>
            </a:xfrm>
            <a:custGeom>
              <a:avLst/>
              <a:gdLst/>
              <a:ahLst/>
              <a:cxnLst/>
              <a:rect l="l" t="t" r="r" b="b"/>
              <a:pathLst>
                <a:path w="1521" h="3911" extrusionOk="0">
                  <a:moveTo>
                    <a:pt x="92" y="0"/>
                  </a:moveTo>
                  <a:cubicBezTo>
                    <a:pt x="31" y="0"/>
                    <a:pt x="1" y="61"/>
                    <a:pt x="1" y="122"/>
                  </a:cubicBezTo>
                  <a:cubicBezTo>
                    <a:pt x="31" y="183"/>
                    <a:pt x="122" y="213"/>
                    <a:pt x="153" y="274"/>
                  </a:cubicBezTo>
                  <a:cubicBezTo>
                    <a:pt x="578" y="730"/>
                    <a:pt x="882" y="1247"/>
                    <a:pt x="1125" y="1885"/>
                  </a:cubicBezTo>
                  <a:cubicBezTo>
                    <a:pt x="1277" y="2189"/>
                    <a:pt x="1338" y="2645"/>
                    <a:pt x="1368" y="3070"/>
                  </a:cubicBezTo>
                  <a:cubicBezTo>
                    <a:pt x="1368" y="3344"/>
                    <a:pt x="1338" y="3526"/>
                    <a:pt x="1308" y="3800"/>
                  </a:cubicBezTo>
                  <a:cubicBezTo>
                    <a:pt x="1308" y="3830"/>
                    <a:pt x="1277" y="3861"/>
                    <a:pt x="1308" y="3891"/>
                  </a:cubicBezTo>
                  <a:cubicBezTo>
                    <a:pt x="1320" y="3904"/>
                    <a:pt x="1338" y="3911"/>
                    <a:pt x="1355" y="3911"/>
                  </a:cubicBezTo>
                  <a:cubicBezTo>
                    <a:pt x="1378" y="3911"/>
                    <a:pt x="1399" y="3896"/>
                    <a:pt x="1399" y="3861"/>
                  </a:cubicBezTo>
                  <a:cubicBezTo>
                    <a:pt x="1490" y="3344"/>
                    <a:pt x="1520" y="2766"/>
                    <a:pt x="1399" y="2189"/>
                  </a:cubicBezTo>
                  <a:cubicBezTo>
                    <a:pt x="1216" y="1642"/>
                    <a:pt x="1004" y="1064"/>
                    <a:pt x="669" y="578"/>
                  </a:cubicBezTo>
                  <a:cubicBezTo>
                    <a:pt x="517" y="396"/>
                    <a:pt x="396" y="183"/>
                    <a:pt x="153"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29"/>
            <p:cNvSpPr/>
            <p:nvPr/>
          </p:nvSpPr>
          <p:spPr>
            <a:xfrm>
              <a:off x="1037485" y="2071152"/>
              <a:ext cx="87" cy="87"/>
            </a:xfrm>
            <a:custGeom>
              <a:avLst/>
              <a:gdLst/>
              <a:ahLst/>
              <a:cxnLst/>
              <a:rect l="l" t="t" r="r" b="b"/>
              <a:pathLst>
                <a:path w="1" h="1" extrusionOk="0">
                  <a:moveTo>
                    <a:pt x="0" y="1"/>
                  </a:moveTo>
                  <a:cubicBezTo>
                    <a:pt x="0" y="1"/>
                    <a:pt x="0" y="1"/>
                    <a:pt x="0" y="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29"/>
            <p:cNvSpPr/>
            <p:nvPr/>
          </p:nvSpPr>
          <p:spPr>
            <a:xfrm>
              <a:off x="963824" y="1478753"/>
              <a:ext cx="724919" cy="616203"/>
            </a:xfrm>
            <a:custGeom>
              <a:avLst/>
              <a:gdLst/>
              <a:ahLst/>
              <a:cxnLst/>
              <a:rect l="l" t="t" r="r" b="b"/>
              <a:pathLst>
                <a:path w="8375" h="7119" extrusionOk="0">
                  <a:moveTo>
                    <a:pt x="5380" y="1221"/>
                  </a:moveTo>
                  <a:lnTo>
                    <a:pt x="5380" y="1221"/>
                  </a:lnTo>
                  <a:cubicBezTo>
                    <a:pt x="5289" y="1404"/>
                    <a:pt x="5168" y="1616"/>
                    <a:pt x="5076" y="1768"/>
                  </a:cubicBezTo>
                  <a:cubicBezTo>
                    <a:pt x="4985" y="1860"/>
                    <a:pt x="4803" y="2012"/>
                    <a:pt x="4651" y="2103"/>
                  </a:cubicBezTo>
                  <a:cubicBezTo>
                    <a:pt x="4590" y="2133"/>
                    <a:pt x="4438" y="2224"/>
                    <a:pt x="4408" y="2224"/>
                  </a:cubicBezTo>
                  <a:cubicBezTo>
                    <a:pt x="4408" y="2224"/>
                    <a:pt x="4408" y="2194"/>
                    <a:pt x="4408" y="2194"/>
                  </a:cubicBezTo>
                  <a:cubicBezTo>
                    <a:pt x="4620" y="1799"/>
                    <a:pt x="4985" y="1495"/>
                    <a:pt x="5380" y="1221"/>
                  </a:cubicBezTo>
                  <a:close/>
                  <a:moveTo>
                    <a:pt x="7755" y="0"/>
                  </a:moveTo>
                  <a:cubicBezTo>
                    <a:pt x="7657" y="0"/>
                    <a:pt x="7560" y="14"/>
                    <a:pt x="7478" y="36"/>
                  </a:cubicBezTo>
                  <a:cubicBezTo>
                    <a:pt x="6870" y="188"/>
                    <a:pt x="6383" y="431"/>
                    <a:pt x="5836" y="735"/>
                  </a:cubicBezTo>
                  <a:cubicBezTo>
                    <a:pt x="5745" y="796"/>
                    <a:pt x="5654" y="857"/>
                    <a:pt x="5563" y="917"/>
                  </a:cubicBezTo>
                  <a:cubicBezTo>
                    <a:pt x="5548" y="712"/>
                    <a:pt x="5413" y="605"/>
                    <a:pt x="5198" y="605"/>
                  </a:cubicBezTo>
                  <a:cubicBezTo>
                    <a:pt x="4968" y="605"/>
                    <a:pt x="4647" y="727"/>
                    <a:pt x="4286" y="978"/>
                  </a:cubicBezTo>
                  <a:cubicBezTo>
                    <a:pt x="3557" y="1434"/>
                    <a:pt x="2949" y="2072"/>
                    <a:pt x="2402" y="2741"/>
                  </a:cubicBezTo>
                  <a:cubicBezTo>
                    <a:pt x="1763" y="3501"/>
                    <a:pt x="1216" y="4504"/>
                    <a:pt x="1034" y="5568"/>
                  </a:cubicBezTo>
                  <a:cubicBezTo>
                    <a:pt x="1003" y="5750"/>
                    <a:pt x="973" y="5963"/>
                    <a:pt x="973" y="6176"/>
                  </a:cubicBezTo>
                  <a:cubicBezTo>
                    <a:pt x="912" y="6115"/>
                    <a:pt x="821" y="5933"/>
                    <a:pt x="760" y="5841"/>
                  </a:cubicBezTo>
                  <a:cubicBezTo>
                    <a:pt x="636" y="5717"/>
                    <a:pt x="511" y="5613"/>
                    <a:pt x="353" y="5613"/>
                  </a:cubicBezTo>
                  <a:cubicBezTo>
                    <a:pt x="318" y="5613"/>
                    <a:pt x="282" y="5618"/>
                    <a:pt x="243" y="5629"/>
                  </a:cubicBezTo>
                  <a:cubicBezTo>
                    <a:pt x="31" y="5720"/>
                    <a:pt x="122" y="6085"/>
                    <a:pt x="243" y="6237"/>
                  </a:cubicBezTo>
                  <a:cubicBezTo>
                    <a:pt x="304" y="6328"/>
                    <a:pt x="395" y="6419"/>
                    <a:pt x="487" y="6510"/>
                  </a:cubicBezTo>
                  <a:cubicBezTo>
                    <a:pt x="335" y="6541"/>
                    <a:pt x="183" y="6632"/>
                    <a:pt x="91" y="6784"/>
                  </a:cubicBezTo>
                  <a:cubicBezTo>
                    <a:pt x="0" y="6936"/>
                    <a:pt x="213" y="7118"/>
                    <a:pt x="365" y="7118"/>
                  </a:cubicBezTo>
                  <a:cubicBezTo>
                    <a:pt x="547" y="7088"/>
                    <a:pt x="730" y="6997"/>
                    <a:pt x="851" y="6875"/>
                  </a:cubicBezTo>
                  <a:cubicBezTo>
                    <a:pt x="851" y="6845"/>
                    <a:pt x="851" y="6845"/>
                    <a:pt x="851" y="6845"/>
                  </a:cubicBezTo>
                  <a:cubicBezTo>
                    <a:pt x="851" y="6845"/>
                    <a:pt x="882" y="6845"/>
                    <a:pt x="882" y="6814"/>
                  </a:cubicBezTo>
                  <a:cubicBezTo>
                    <a:pt x="865" y="6765"/>
                    <a:pt x="840" y="6747"/>
                    <a:pt x="811" y="6747"/>
                  </a:cubicBezTo>
                  <a:cubicBezTo>
                    <a:pt x="732" y="6747"/>
                    <a:pt x="622" y="6883"/>
                    <a:pt x="578" y="6905"/>
                  </a:cubicBezTo>
                  <a:cubicBezTo>
                    <a:pt x="517" y="6936"/>
                    <a:pt x="395" y="6966"/>
                    <a:pt x="335" y="6966"/>
                  </a:cubicBezTo>
                  <a:cubicBezTo>
                    <a:pt x="335" y="6966"/>
                    <a:pt x="274" y="6936"/>
                    <a:pt x="274" y="6936"/>
                  </a:cubicBezTo>
                  <a:cubicBezTo>
                    <a:pt x="243" y="6905"/>
                    <a:pt x="213" y="6875"/>
                    <a:pt x="213" y="6875"/>
                  </a:cubicBezTo>
                  <a:cubicBezTo>
                    <a:pt x="213" y="6814"/>
                    <a:pt x="365" y="6693"/>
                    <a:pt x="456" y="6662"/>
                  </a:cubicBezTo>
                  <a:cubicBezTo>
                    <a:pt x="547" y="6632"/>
                    <a:pt x="608" y="6632"/>
                    <a:pt x="730" y="6632"/>
                  </a:cubicBezTo>
                  <a:cubicBezTo>
                    <a:pt x="730" y="6662"/>
                    <a:pt x="760" y="6662"/>
                    <a:pt x="791" y="6662"/>
                  </a:cubicBezTo>
                  <a:cubicBezTo>
                    <a:pt x="797" y="6665"/>
                    <a:pt x="804" y="6667"/>
                    <a:pt x="810" y="6667"/>
                  </a:cubicBezTo>
                  <a:cubicBezTo>
                    <a:pt x="863" y="6667"/>
                    <a:pt x="902" y="6564"/>
                    <a:pt x="821" y="6510"/>
                  </a:cubicBezTo>
                  <a:cubicBezTo>
                    <a:pt x="517" y="6358"/>
                    <a:pt x="213" y="6054"/>
                    <a:pt x="304" y="5781"/>
                  </a:cubicBezTo>
                  <a:cubicBezTo>
                    <a:pt x="319" y="5774"/>
                    <a:pt x="338" y="5770"/>
                    <a:pt x="360" y="5770"/>
                  </a:cubicBezTo>
                  <a:cubicBezTo>
                    <a:pt x="433" y="5770"/>
                    <a:pt x="538" y="5809"/>
                    <a:pt x="608" y="5902"/>
                  </a:cubicBezTo>
                  <a:cubicBezTo>
                    <a:pt x="730" y="5993"/>
                    <a:pt x="791" y="6237"/>
                    <a:pt x="882" y="6328"/>
                  </a:cubicBezTo>
                  <a:cubicBezTo>
                    <a:pt x="894" y="6340"/>
                    <a:pt x="912" y="6348"/>
                    <a:pt x="931" y="6348"/>
                  </a:cubicBezTo>
                  <a:cubicBezTo>
                    <a:pt x="957" y="6348"/>
                    <a:pt x="985" y="6333"/>
                    <a:pt x="1003" y="6297"/>
                  </a:cubicBezTo>
                  <a:cubicBezTo>
                    <a:pt x="1015" y="6321"/>
                    <a:pt x="1035" y="6331"/>
                    <a:pt x="1056" y="6331"/>
                  </a:cubicBezTo>
                  <a:cubicBezTo>
                    <a:pt x="1090" y="6331"/>
                    <a:pt x="1125" y="6305"/>
                    <a:pt x="1125" y="6267"/>
                  </a:cubicBezTo>
                  <a:cubicBezTo>
                    <a:pt x="1216" y="4413"/>
                    <a:pt x="2280" y="2924"/>
                    <a:pt x="3678" y="1616"/>
                  </a:cubicBezTo>
                  <a:cubicBezTo>
                    <a:pt x="4043" y="1313"/>
                    <a:pt x="4499" y="948"/>
                    <a:pt x="4985" y="796"/>
                  </a:cubicBezTo>
                  <a:cubicBezTo>
                    <a:pt x="5085" y="763"/>
                    <a:pt x="5164" y="748"/>
                    <a:pt x="5227" y="748"/>
                  </a:cubicBezTo>
                  <a:cubicBezTo>
                    <a:pt x="5393" y="748"/>
                    <a:pt x="5441" y="854"/>
                    <a:pt x="5441" y="1009"/>
                  </a:cubicBezTo>
                  <a:cubicBezTo>
                    <a:pt x="5046" y="1282"/>
                    <a:pt x="4681" y="1586"/>
                    <a:pt x="4377" y="2012"/>
                  </a:cubicBezTo>
                  <a:cubicBezTo>
                    <a:pt x="4239" y="2279"/>
                    <a:pt x="4261" y="2375"/>
                    <a:pt x="4360" y="2375"/>
                  </a:cubicBezTo>
                  <a:cubicBezTo>
                    <a:pt x="4565" y="2375"/>
                    <a:pt x="5095" y="1963"/>
                    <a:pt x="5198" y="1799"/>
                  </a:cubicBezTo>
                  <a:cubicBezTo>
                    <a:pt x="5380" y="1525"/>
                    <a:pt x="5502" y="1313"/>
                    <a:pt x="5532" y="1130"/>
                  </a:cubicBezTo>
                  <a:cubicBezTo>
                    <a:pt x="5623" y="1069"/>
                    <a:pt x="5684" y="1039"/>
                    <a:pt x="5745" y="978"/>
                  </a:cubicBezTo>
                  <a:cubicBezTo>
                    <a:pt x="6201" y="735"/>
                    <a:pt x="6627" y="492"/>
                    <a:pt x="7113" y="340"/>
                  </a:cubicBezTo>
                  <a:cubicBezTo>
                    <a:pt x="7356" y="259"/>
                    <a:pt x="7572" y="178"/>
                    <a:pt x="7779" y="178"/>
                  </a:cubicBezTo>
                  <a:cubicBezTo>
                    <a:pt x="7883" y="178"/>
                    <a:pt x="7984" y="198"/>
                    <a:pt x="8086" y="249"/>
                  </a:cubicBezTo>
                  <a:cubicBezTo>
                    <a:pt x="8146" y="279"/>
                    <a:pt x="8146" y="309"/>
                    <a:pt x="8177" y="370"/>
                  </a:cubicBezTo>
                  <a:cubicBezTo>
                    <a:pt x="8237" y="492"/>
                    <a:pt x="7934" y="765"/>
                    <a:pt x="7782" y="857"/>
                  </a:cubicBezTo>
                  <a:cubicBezTo>
                    <a:pt x="7660" y="978"/>
                    <a:pt x="7478" y="1039"/>
                    <a:pt x="7326" y="1161"/>
                  </a:cubicBezTo>
                  <a:cubicBezTo>
                    <a:pt x="7283" y="1225"/>
                    <a:pt x="7331" y="1290"/>
                    <a:pt x="7395" y="1290"/>
                  </a:cubicBezTo>
                  <a:cubicBezTo>
                    <a:pt x="7422" y="1290"/>
                    <a:pt x="7451" y="1278"/>
                    <a:pt x="7478" y="1252"/>
                  </a:cubicBezTo>
                  <a:cubicBezTo>
                    <a:pt x="7660" y="1161"/>
                    <a:pt x="7812" y="1039"/>
                    <a:pt x="7994" y="917"/>
                  </a:cubicBezTo>
                  <a:cubicBezTo>
                    <a:pt x="8116" y="796"/>
                    <a:pt x="8298" y="674"/>
                    <a:pt x="8329" y="492"/>
                  </a:cubicBezTo>
                  <a:cubicBezTo>
                    <a:pt x="8375" y="125"/>
                    <a:pt x="8057" y="0"/>
                    <a:pt x="775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29"/>
            <p:cNvSpPr/>
            <p:nvPr/>
          </p:nvSpPr>
          <p:spPr>
            <a:xfrm>
              <a:off x="1124302" y="2584006"/>
              <a:ext cx="471046" cy="640352"/>
            </a:xfrm>
            <a:custGeom>
              <a:avLst/>
              <a:gdLst/>
              <a:ahLst/>
              <a:cxnLst/>
              <a:rect l="l" t="t" r="r" b="b"/>
              <a:pathLst>
                <a:path w="5442" h="7398" extrusionOk="0">
                  <a:moveTo>
                    <a:pt x="5277" y="0"/>
                  </a:moveTo>
                  <a:cubicBezTo>
                    <a:pt x="4646" y="0"/>
                    <a:pt x="4042" y="258"/>
                    <a:pt x="3465" y="489"/>
                  </a:cubicBezTo>
                  <a:cubicBezTo>
                    <a:pt x="2706" y="823"/>
                    <a:pt x="2098" y="1462"/>
                    <a:pt x="1611" y="2100"/>
                  </a:cubicBezTo>
                  <a:cubicBezTo>
                    <a:pt x="973" y="2890"/>
                    <a:pt x="517" y="3802"/>
                    <a:pt x="213" y="4775"/>
                  </a:cubicBezTo>
                  <a:cubicBezTo>
                    <a:pt x="152" y="4957"/>
                    <a:pt x="92" y="5140"/>
                    <a:pt x="61" y="5322"/>
                  </a:cubicBezTo>
                  <a:cubicBezTo>
                    <a:pt x="31" y="5443"/>
                    <a:pt x="0" y="5535"/>
                    <a:pt x="31" y="5656"/>
                  </a:cubicBezTo>
                  <a:cubicBezTo>
                    <a:pt x="61" y="5808"/>
                    <a:pt x="213" y="5869"/>
                    <a:pt x="304" y="5991"/>
                  </a:cubicBezTo>
                  <a:cubicBezTo>
                    <a:pt x="578" y="6264"/>
                    <a:pt x="912" y="6477"/>
                    <a:pt x="1247" y="6690"/>
                  </a:cubicBezTo>
                  <a:cubicBezTo>
                    <a:pt x="1642" y="6933"/>
                    <a:pt x="2037" y="7206"/>
                    <a:pt x="2493" y="7328"/>
                  </a:cubicBezTo>
                  <a:cubicBezTo>
                    <a:pt x="2640" y="7353"/>
                    <a:pt x="2768" y="7397"/>
                    <a:pt x="2908" y="7397"/>
                  </a:cubicBezTo>
                  <a:cubicBezTo>
                    <a:pt x="2941" y="7397"/>
                    <a:pt x="2975" y="7395"/>
                    <a:pt x="3010" y="7389"/>
                  </a:cubicBezTo>
                  <a:cubicBezTo>
                    <a:pt x="3131" y="7328"/>
                    <a:pt x="3101" y="7115"/>
                    <a:pt x="2949" y="7115"/>
                  </a:cubicBezTo>
                  <a:cubicBezTo>
                    <a:pt x="2736" y="7115"/>
                    <a:pt x="2675" y="7115"/>
                    <a:pt x="2432" y="7024"/>
                  </a:cubicBezTo>
                  <a:cubicBezTo>
                    <a:pt x="2158" y="6963"/>
                    <a:pt x="1763" y="6720"/>
                    <a:pt x="1429" y="6507"/>
                  </a:cubicBezTo>
                  <a:cubicBezTo>
                    <a:pt x="1003" y="6234"/>
                    <a:pt x="699" y="6051"/>
                    <a:pt x="365" y="5687"/>
                  </a:cubicBezTo>
                  <a:cubicBezTo>
                    <a:pt x="213" y="5565"/>
                    <a:pt x="244" y="5626"/>
                    <a:pt x="304" y="5322"/>
                  </a:cubicBezTo>
                  <a:cubicBezTo>
                    <a:pt x="669" y="3741"/>
                    <a:pt x="1429" y="2434"/>
                    <a:pt x="2493" y="1370"/>
                  </a:cubicBezTo>
                  <a:cubicBezTo>
                    <a:pt x="3070" y="793"/>
                    <a:pt x="3861" y="398"/>
                    <a:pt x="4712" y="185"/>
                  </a:cubicBezTo>
                  <a:cubicBezTo>
                    <a:pt x="4924" y="124"/>
                    <a:pt x="5137" y="155"/>
                    <a:pt x="5411" y="124"/>
                  </a:cubicBezTo>
                  <a:cubicBezTo>
                    <a:pt x="5441" y="124"/>
                    <a:pt x="5441" y="3"/>
                    <a:pt x="5380" y="3"/>
                  </a:cubicBezTo>
                  <a:cubicBezTo>
                    <a:pt x="5346" y="1"/>
                    <a:pt x="5312" y="0"/>
                    <a:pt x="5277"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29"/>
            <p:cNvSpPr/>
            <p:nvPr/>
          </p:nvSpPr>
          <p:spPr>
            <a:xfrm>
              <a:off x="1455817" y="3009349"/>
              <a:ext cx="984072" cy="686141"/>
            </a:xfrm>
            <a:custGeom>
              <a:avLst/>
              <a:gdLst/>
              <a:ahLst/>
              <a:cxnLst/>
              <a:rect l="l" t="t" r="r" b="b"/>
              <a:pathLst>
                <a:path w="11369" h="7927" extrusionOk="0">
                  <a:moveTo>
                    <a:pt x="62" y="1"/>
                  </a:moveTo>
                  <a:cubicBezTo>
                    <a:pt x="33" y="1"/>
                    <a:pt x="0" y="29"/>
                    <a:pt x="0" y="74"/>
                  </a:cubicBezTo>
                  <a:cubicBezTo>
                    <a:pt x="122" y="2292"/>
                    <a:pt x="61" y="4542"/>
                    <a:pt x="152" y="6761"/>
                  </a:cubicBezTo>
                  <a:cubicBezTo>
                    <a:pt x="183" y="7095"/>
                    <a:pt x="122" y="7885"/>
                    <a:pt x="547" y="7916"/>
                  </a:cubicBezTo>
                  <a:cubicBezTo>
                    <a:pt x="722" y="7923"/>
                    <a:pt x="899" y="7927"/>
                    <a:pt x="1076" y="7927"/>
                  </a:cubicBezTo>
                  <a:cubicBezTo>
                    <a:pt x="1609" y="7927"/>
                    <a:pt x="2151" y="7893"/>
                    <a:pt x="2675" y="7824"/>
                  </a:cubicBezTo>
                  <a:cubicBezTo>
                    <a:pt x="4134" y="7581"/>
                    <a:pt x="5563" y="7125"/>
                    <a:pt x="6930" y="6609"/>
                  </a:cubicBezTo>
                  <a:cubicBezTo>
                    <a:pt x="8268" y="6122"/>
                    <a:pt x="9575" y="5545"/>
                    <a:pt x="10700" y="4724"/>
                  </a:cubicBezTo>
                  <a:cubicBezTo>
                    <a:pt x="10912" y="4572"/>
                    <a:pt x="11155" y="4390"/>
                    <a:pt x="11277" y="4299"/>
                  </a:cubicBezTo>
                  <a:cubicBezTo>
                    <a:pt x="11307" y="4268"/>
                    <a:pt x="11307" y="4268"/>
                    <a:pt x="11307" y="4268"/>
                  </a:cubicBezTo>
                  <a:cubicBezTo>
                    <a:pt x="11338" y="4268"/>
                    <a:pt x="11338" y="4238"/>
                    <a:pt x="11368" y="4207"/>
                  </a:cubicBezTo>
                  <a:cubicBezTo>
                    <a:pt x="11368" y="4116"/>
                    <a:pt x="11338" y="4055"/>
                    <a:pt x="11277" y="4025"/>
                  </a:cubicBezTo>
                  <a:cubicBezTo>
                    <a:pt x="11264" y="4021"/>
                    <a:pt x="11252" y="4019"/>
                    <a:pt x="11240" y="4019"/>
                  </a:cubicBezTo>
                  <a:cubicBezTo>
                    <a:pt x="11168" y="4019"/>
                    <a:pt x="11112" y="4090"/>
                    <a:pt x="11034" y="4116"/>
                  </a:cubicBezTo>
                  <a:cubicBezTo>
                    <a:pt x="10852" y="4268"/>
                    <a:pt x="10639" y="4420"/>
                    <a:pt x="10365" y="4602"/>
                  </a:cubicBezTo>
                  <a:cubicBezTo>
                    <a:pt x="9727" y="5089"/>
                    <a:pt x="9028" y="5454"/>
                    <a:pt x="8298" y="5788"/>
                  </a:cubicBezTo>
                  <a:cubicBezTo>
                    <a:pt x="7113" y="6305"/>
                    <a:pt x="5745" y="6852"/>
                    <a:pt x="4377" y="7217"/>
                  </a:cubicBezTo>
                  <a:cubicBezTo>
                    <a:pt x="3617" y="7429"/>
                    <a:pt x="2888" y="7642"/>
                    <a:pt x="2158" y="7672"/>
                  </a:cubicBezTo>
                  <a:cubicBezTo>
                    <a:pt x="1814" y="7694"/>
                    <a:pt x="1349" y="7715"/>
                    <a:pt x="977" y="7715"/>
                  </a:cubicBezTo>
                  <a:cubicBezTo>
                    <a:pt x="823" y="7715"/>
                    <a:pt x="685" y="7712"/>
                    <a:pt x="578" y="7703"/>
                  </a:cubicBezTo>
                  <a:cubicBezTo>
                    <a:pt x="365" y="7672"/>
                    <a:pt x="395" y="6821"/>
                    <a:pt x="365" y="6305"/>
                  </a:cubicBezTo>
                  <a:cubicBezTo>
                    <a:pt x="304" y="4846"/>
                    <a:pt x="304" y="3356"/>
                    <a:pt x="213" y="1897"/>
                  </a:cubicBezTo>
                  <a:cubicBezTo>
                    <a:pt x="183" y="1381"/>
                    <a:pt x="183" y="894"/>
                    <a:pt x="152" y="378"/>
                  </a:cubicBezTo>
                  <a:cubicBezTo>
                    <a:pt x="122" y="286"/>
                    <a:pt x="152" y="74"/>
                    <a:pt x="91" y="13"/>
                  </a:cubicBezTo>
                  <a:cubicBezTo>
                    <a:pt x="83" y="5"/>
                    <a:pt x="73" y="1"/>
                    <a:pt x="62"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29"/>
            <p:cNvSpPr/>
            <p:nvPr/>
          </p:nvSpPr>
          <p:spPr>
            <a:xfrm>
              <a:off x="2064749" y="2674545"/>
              <a:ext cx="382065" cy="656712"/>
            </a:xfrm>
            <a:custGeom>
              <a:avLst/>
              <a:gdLst/>
              <a:ahLst/>
              <a:cxnLst/>
              <a:rect l="l" t="t" r="r" b="b"/>
              <a:pathLst>
                <a:path w="4414" h="7587" extrusionOk="0">
                  <a:moveTo>
                    <a:pt x="94" y="0"/>
                  </a:moveTo>
                  <a:cubicBezTo>
                    <a:pt x="44" y="0"/>
                    <a:pt x="1" y="65"/>
                    <a:pt x="47" y="112"/>
                  </a:cubicBezTo>
                  <a:cubicBezTo>
                    <a:pt x="412" y="720"/>
                    <a:pt x="868" y="1328"/>
                    <a:pt x="1233" y="1966"/>
                  </a:cubicBezTo>
                  <a:cubicBezTo>
                    <a:pt x="1598" y="2574"/>
                    <a:pt x="1932" y="3212"/>
                    <a:pt x="2266" y="3820"/>
                  </a:cubicBezTo>
                  <a:cubicBezTo>
                    <a:pt x="2905" y="4945"/>
                    <a:pt x="3543" y="6039"/>
                    <a:pt x="4060" y="7194"/>
                  </a:cubicBezTo>
                  <a:cubicBezTo>
                    <a:pt x="4060" y="7224"/>
                    <a:pt x="4120" y="7376"/>
                    <a:pt x="4151" y="7437"/>
                  </a:cubicBezTo>
                  <a:cubicBezTo>
                    <a:pt x="4181" y="7498"/>
                    <a:pt x="4181" y="7498"/>
                    <a:pt x="4212" y="7528"/>
                  </a:cubicBezTo>
                  <a:cubicBezTo>
                    <a:pt x="4233" y="7570"/>
                    <a:pt x="4265" y="7587"/>
                    <a:pt x="4296" y="7587"/>
                  </a:cubicBezTo>
                  <a:cubicBezTo>
                    <a:pt x="4356" y="7587"/>
                    <a:pt x="4414" y="7527"/>
                    <a:pt x="4394" y="7467"/>
                  </a:cubicBezTo>
                  <a:cubicBezTo>
                    <a:pt x="3908" y="6008"/>
                    <a:pt x="2996" y="4732"/>
                    <a:pt x="2266" y="3364"/>
                  </a:cubicBezTo>
                  <a:cubicBezTo>
                    <a:pt x="2023" y="2908"/>
                    <a:pt x="1780" y="2422"/>
                    <a:pt x="1446" y="1966"/>
                  </a:cubicBezTo>
                  <a:cubicBezTo>
                    <a:pt x="1172" y="1480"/>
                    <a:pt x="838" y="1054"/>
                    <a:pt x="534" y="628"/>
                  </a:cubicBezTo>
                  <a:cubicBezTo>
                    <a:pt x="382" y="416"/>
                    <a:pt x="260" y="203"/>
                    <a:pt x="139" y="21"/>
                  </a:cubicBezTo>
                  <a:cubicBezTo>
                    <a:pt x="124" y="6"/>
                    <a:pt x="109" y="0"/>
                    <a:pt x="94"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29"/>
            <p:cNvSpPr/>
            <p:nvPr/>
          </p:nvSpPr>
          <p:spPr>
            <a:xfrm>
              <a:off x="2087254" y="2652559"/>
              <a:ext cx="65870" cy="85432"/>
            </a:xfrm>
            <a:custGeom>
              <a:avLst/>
              <a:gdLst/>
              <a:ahLst/>
              <a:cxnLst/>
              <a:rect l="l" t="t" r="r" b="b"/>
              <a:pathLst>
                <a:path w="761" h="987" extrusionOk="0">
                  <a:moveTo>
                    <a:pt x="91" y="1"/>
                  </a:moveTo>
                  <a:cubicBezTo>
                    <a:pt x="61" y="1"/>
                    <a:pt x="0" y="62"/>
                    <a:pt x="31" y="92"/>
                  </a:cubicBezTo>
                  <a:cubicBezTo>
                    <a:pt x="243" y="366"/>
                    <a:pt x="456" y="670"/>
                    <a:pt x="639" y="943"/>
                  </a:cubicBezTo>
                  <a:cubicBezTo>
                    <a:pt x="639" y="965"/>
                    <a:pt x="669" y="986"/>
                    <a:pt x="697" y="986"/>
                  </a:cubicBezTo>
                  <a:cubicBezTo>
                    <a:pt x="709" y="986"/>
                    <a:pt x="721" y="983"/>
                    <a:pt x="730" y="974"/>
                  </a:cubicBezTo>
                  <a:cubicBezTo>
                    <a:pt x="760" y="943"/>
                    <a:pt x="730" y="913"/>
                    <a:pt x="730" y="882"/>
                  </a:cubicBezTo>
                  <a:cubicBezTo>
                    <a:pt x="578" y="639"/>
                    <a:pt x="426" y="426"/>
                    <a:pt x="274" y="214"/>
                  </a:cubicBezTo>
                  <a:cubicBezTo>
                    <a:pt x="213" y="153"/>
                    <a:pt x="183" y="62"/>
                    <a:pt x="91"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29"/>
            <p:cNvSpPr/>
            <p:nvPr/>
          </p:nvSpPr>
          <p:spPr>
            <a:xfrm>
              <a:off x="1021645" y="3904960"/>
              <a:ext cx="87" cy="87"/>
            </a:xfrm>
            <a:custGeom>
              <a:avLst/>
              <a:gdLst/>
              <a:ahLst/>
              <a:cxnLst/>
              <a:rect l="l" t="t" r="r" b="b"/>
              <a:pathLst>
                <a:path w="1" h="1" extrusionOk="0">
                  <a:moveTo>
                    <a:pt x="1" y="0"/>
                  </a:moveTo>
                  <a:cubicBezTo>
                    <a:pt x="1" y="0"/>
                    <a:pt x="1" y="0"/>
                    <a:pt x="1" y="0"/>
                  </a:cubicBezTo>
                  <a:cubicBezTo>
                    <a:pt x="1" y="0"/>
                    <a:pt x="1" y="0"/>
                    <a:pt x="1" y="0"/>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29"/>
            <p:cNvSpPr/>
            <p:nvPr/>
          </p:nvSpPr>
          <p:spPr>
            <a:xfrm>
              <a:off x="921671" y="3220463"/>
              <a:ext cx="344759" cy="768717"/>
            </a:xfrm>
            <a:custGeom>
              <a:avLst/>
              <a:gdLst/>
              <a:ahLst/>
              <a:cxnLst/>
              <a:rect l="l" t="t" r="r" b="b"/>
              <a:pathLst>
                <a:path w="3983" h="8881" extrusionOk="0">
                  <a:moveTo>
                    <a:pt x="3725" y="433"/>
                  </a:moveTo>
                  <a:cubicBezTo>
                    <a:pt x="3642" y="810"/>
                    <a:pt x="3583" y="1212"/>
                    <a:pt x="3496" y="1586"/>
                  </a:cubicBezTo>
                  <a:cubicBezTo>
                    <a:pt x="3110" y="2774"/>
                    <a:pt x="2666" y="3817"/>
                    <a:pt x="2192" y="4885"/>
                  </a:cubicBezTo>
                  <a:lnTo>
                    <a:pt x="2192" y="4885"/>
                  </a:lnTo>
                  <a:cubicBezTo>
                    <a:pt x="2199" y="4861"/>
                    <a:pt x="2207" y="4834"/>
                    <a:pt x="2220" y="4808"/>
                  </a:cubicBezTo>
                  <a:cubicBezTo>
                    <a:pt x="2676" y="3622"/>
                    <a:pt x="3223" y="2194"/>
                    <a:pt x="3588" y="856"/>
                  </a:cubicBezTo>
                  <a:cubicBezTo>
                    <a:pt x="3640" y="699"/>
                    <a:pt x="3692" y="565"/>
                    <a:pt x="3725" y="433"/>
                  </a:cubicBezTo>
                  <a:close/>
                  <a:moveTo>
                    <a:pt x="3771" y="1"/>
                  </a:moveTo>
                  <a:cubicBezTo>
                    <a:pt x="3746" y="1"/>
                    <a:pt x="3722" y="10"/>
                    <a:pt x="3709" y="36"/>
                  </a:cubicBezTo>
                  <a:cubicBezTo>
                    <a:pt x="3344" y="1008"/>
                    <a:pt x="3071" y="2012"/>
                    <a:pt x="2706" y="2984"/>
                  </a:cubicBezTo>
                  <a:cubicBezTo>
                    <a:pt x="2098" y="4504"/>
                    <a:pt x="1703" y="5720"/>
                    <a:pt x="943" y="7148"/>
                  </a:cubicBezTo>
                  <a:cubicBezTo>
                    <a:pt x="882" y="7270"/>
                    <a:pt x="822" y="7392"/>
                    <a:pt x="791" y="7452"/>
                  </a:cubicBezTo>
                  <a:cubicBezTo>
                    <a:pt x="700" y="7544"/>
                    <a:pt x="366" y="7787"/>
                    <a:pt x="214" y="7908"/>
                  </a:cubicBezTo>
                  <a:cubicBezTo>
                    <a:pt x="122" y="7999"/>
                    <a:pt x="1" y="8060"/>
                    <a:pt x="31" y="8212"/>
                  </a:cubicBezTo>
                  <a:cubicBezTo>
                    <a:pt x="51" y="8271"/>
                    <a:pt x="121" y="8305"/>
                    <a:pt x="193" y="8305"/>
                  </a:cubicBezTo>
                  <a:cubicBezTo>
                    <a:pt x="233" y="8305"/>
                    <a:pt x="273" y="8295"/>
                    <a:pt x="305" y="8273"/>
                  </a:cubicBezTo>
                  <a:cubicBezTo>
                    <a:pt x="396" y="8243"/>
                    <a:pt x="487" y="8182"/>
                    <a:pt x="548" y="8121"/>
                  </a:cubicBezTo>
                  <a:lnTo>
                    <a:pt x="548" y="8121"/>
                  </a:lnTo>
                  <a:cubicBezTo>
                    <a:pt x="518" y="8212"/>
                    <a:pt x="487" y="8334"/>
                    <a:pt x="457" y="8395"/>
                  </a:cubicBezTo>
                  <a:cubicBezTo>
                    <a:pt x="457" y="8455"/>
                    <a:pt x="426" y="8486"/>
                    <a:pt x="426" y="8547"/>
                  </a:cubicBezTo>
                  <a:cubicBezTo>
                    <a:pt x="448" y="8612"/>
                    <a:pt x="502" y="8662"/>
                    <a:pt x="564" y="8662"/>
                  </a:cubicBezTo>
                  <a:cubicBezTo>
                    <a:pt x="588" y="8662"/>
                    <a:pt x="614" y="8655"/>
                    <a:pt x="639" y="8638"/>
                  </a:cubicBezTo>
                  <a:cubicBezTo>
                    <a:pt x="761" y="8547"/>
                    <a:pt x="791" y="8425"/>
                    <a:pt x="852" y="8303"/>
                  </a:cubicBezTo>
                  <a:cubicBezTo>
                    <a:pt x="852" y="8243"/>
                    <a:pt x="882" y="8182"/>
                    <a:pt x="882" y="8151"/>
                  </a:cubicBezTo>
                  <a:cubicBezTo>
                    <a:pt x="913" y="8273"/>
                    <a:pt x="913" y="8425"/>
                    <a:pt x="913" y="8638"/>
                  </a:cubicBezTo>
                  <a:cubicBezTo>
                    <a:pt x="913" y="8668"/>
                    <a:pt x="913" y="8699"/>
                    <a:pt x="913" y="8759"/>
                  </a:cubicBezTo>
                  <a:cubicBezTo>
                    <a:pt x="913" y="8820"/>
                    <a:pt x="943" y="8881"/>
                    <a:pt x="1034" y="8881"/>
                  </a:cubicBezTo>
                  <a:cubicBezTo>
                    <a:pt x="1156" y="8881"/>
                    <a:pt x="1186" y="8790"/>
                    <a:pt x="1186" y="8699"/>
                  </a:cubicBezTo>
                  <a:cubicBezTo>
                    <a:pt x="1186" y="8607"/>
                    <a:pt x="1186" y="8486"/>
                    <a:pt x="1186" y="8364"/>
                  </a:cubicBezTo>
                  <a:cubicBezTo>
                    <a:pt x="1186" y="8212"/>
                    <a:pt x="1186" y="8060"/>
                    <a:pt x="1156" y="7908"/>
                  </a:cubicBezTo>
                  <a:cubicBezTo>
                    <a:pt x="1156" y="7893"/>
                    <a:pt x="1156" y="7885"/>
                    <a:pt x="1160" y="7885"/>
                  </a:cubicBezTo>
                  <a:cubicBezTo>
                    <a:pt x="1164" y="7885"/>
                    <a:pt x="1171" y="7893"/>
                    <a:pt x="1186" y="7908"/>
                  </a:cubicBezTo>
                  <a:cubicBezTo>
                    <a:pt x="1173" y="7902"/>
                    <a:pt x="1167" y="7899"/>
                    <a:pt x="1166" y="7899"/>
                  </a:cubicBezTo>
                  <a:cubicBezTo>
                    <a:pt x="1161" y="7899"/>
                    <a:pt x="1187" y="7917"/>
                    <a:pt x="1192" y="7917"/>
                  </a:cubicBezTo>
                  <a:cubicBezTo>
                    <a:pt x="1194" y="7917"/>
                    <a:pt x="1193" y="7915"/>
                    <a:pt x="1186" y="7908"/>
                  </a:cubicBezTo>
                  <a:lnTo>
                    <a:pt x="1186" y="7908"/>
                  </a:lnTo>
                  <a:cubicBezTo>
                    <a:pt x="1187" y="7909"/>
                    <a:pt x="1217" y="7939"/>
                    <a:pt x="1247" y="7939"/>
                  </a:cubicBezTo>
                  <a:cubicBezTo>
                    <a:pt x="1338" y="7999"/>
                    <a:pt x="1399" y="8182"/>
                    <a:pt x="1581" y="8243"/>
                  </a:cubicBezTo>
                  <a:cubicBezTo>
                    <a:pt x="1601" y="8249"/>
                    <a:pt x="1619" y="8252"/>
                    <a:pt x="1635" y="8252"/>
                  </a:cubicBezTo>
                  <a:cubicBezTo>
                    <a:pt x="1769" y="8252"/>
                    <a:pt x="1784" y="8047"/>
                    <a:pt x="1703" y="7939"/>
                  </a:cubicBezTo>
                  <a:cubicBezTo>
                    <a:pt x="1642" y="7817"/>
                    <a:pt x="1460" y="7635"/>
                    <a:pt x="1278" y="7513"/>
                  </a:cubicBezTo>
                  <a:cubicBezTo>
                    <a:pt x="1794" y="6297"/>
                    <a:pt x="2341" y="5203"/>
                    <a:pt x="2828" y="3926"/>
                  </a:cubicBezTo>
                  <a:cubicBezTo>
                    <a:pt x="2980" y="3501"/>
                    <a:pt x="3192" y="2954"/>
                    <a:pt x="3375" y="2467"/>
                  </a:cubicBezTo>
                  <a:cubicBezTo>
                    <a:pt x="3496" y="2103"/>
                    <a:pt x="3648" y="1768"/>
                    <a:pt x="3740" y="1434"/>
                  </a:cubicBezTo>
                  <a:cubicBezTo>
                    <a:pt x="3800" y="1039"/>
                    <a:pt x="3922" y="553"/>
                    <a:pt x="3952" y="279"/>
                  </a:cubicBezTo>
                  <a:cubicBezTo>
                    <a:pt x="3983" y="249"/>
                    <a:pt x="3983" y="218"/>
                    <a:pt x="3983" y="188"/>
                  </a:cubicBezTo>
                  <a:cubicBezTo>
                    <a:pt x="3983" y="97"/>
                    <a:pt x="3922" y="36"/>
                    <a:pt x="3861" y="36"/>
                  </a:cubicBezTo>
                  <a:cubicBezTo>
                    <a:pt x="3844" y="18"/>
                    <a:pt x="3806" y="1"/>
                    <a:pt x="3771"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29"/>
            <p:cNvSpPr/>
            <p:nvPr/>
          </p:nvSpPr>
          <p:spPr>
            <a:xfrm>
              <a:off x="1468974" y="4320609"/>
              <a:ext cx="2683" cy="2770"/>
            </a:xfrm>
            <a:custGeom>
              <a:avLst/>
              <a:gdLst/>
              <a:ahLst/>
              <a:cxnLst/>
              <a:rect l="l" t="t" r="r" b="b"/>
              <a:pathLst>
                <a:path w="31" h="32" extrusionOk="0">
                  <a:moveTo>
                    <a:pt x="0" y="1"/>
                  </a:moveTo>
                  <a:lnTo>
                    <a:pt x="0" y="1"/>
                  </a:lnTo>
                  <a:lnTo>
                    <a:pt x="0" y="1"/>
                  </a:lnTo>
                  <a:lnTo>
                    <a:pt x="0" y="1"/>
                  </a:lnTo>
                  <a:lnTo>
                    <a:pt x="0" y="1"/>
                  </a:lnTo>
                  <a:lnTo>
                    <a:pt x="0" y="1"/>
                  </a:lnTo>
                  <a:lnTo>
                    <a:pt x="0" y="1"/>
                  </a:lnTo>
                  <a:lnTo>
                    <a:pt x="0" y="1"/>
                  </a:lnTo>
                  <a:lnTo>
                    <a:pt x="0" y="31"/>
                  </a:lnTo>
                  <a:lnTo>
                    <a:pt x="0" y="31"/>
                  </a:lnTo>
                  <a:lnTo>
                    <a:pt x="0" y="31"/>
                  </a:lnTo>
                  <a:lnTo>
                    <a:pt x="0" y="31"/>
                  </a:lnTo>
                  <a:lnTo>
                    <a:pt x="0" y="31"/>
                  </a:lnTo>
                  <a:lnTo>
                    <a:pt x="0" y="31"/>
                  </a:lnTo>
                  <a:lnTo>
                    <a:pt x="0" y="31"/>
                  </a:lnTo>
                  <a:lnTo>
                    <a:pt x="0" y="31"/>
                  </a:lnTo>
                  <a:lnTo>
                    <a:pt x="31" y="31"/>
                  </a:lnTo>
                  <a:lnTo>
                    <a:pt x="0" y="31"/>
                  </a:lnTo>
                  <a:lnTo>
                    <a:pt x="0" y="31"/>
                  </a:lnTo>
                  <a:lnTo>
                    <a:pt x="0" y="1"/>
                  </a:lnTo>
                  <a:lnTo>
                    <a:pt x="0" y="1"/>
                  </a:lnTo>
                  <a:lnTo>
                    <a:pt x="0" y="1"/>
                  </a:lnTo>
                  <a:lnTo>
                    <a:pt x="0" y="1"/>
                  </a:lnTo>
                  <a:lnTo>
                    <a:pt x="0" y="1"/>
                  </a:lnTo>
                  <a:lnTo>
                    <a:pt x="0" y="1"/>
                  </a:ln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29"/>
            <p:cNvSpPr/>
            <p:nvPr/>
          </p:nvSpPr>
          <p:spPr>
            <a:xfrm>
              <a:off x="1453134" y="3737904"/>
              <a:ext cx="676274" cy="619319"/>
            </a:xfrm>
            <a:custGeom>
              <a:avLst/>
              <a:gdLst/>
              <a:ahLst/>
              <a:cxnLst/>
              <a:rect l="l" t="t" r="r" b="b"/>
              <a:pathLst>
                <a:path w="7813" h="7155" extrusionOk="0">
                  <a:moveTo>
                    <a:pt x="563" y="0"/>
                  </a:moveTo>
                  <a:cubicBezTo>
                    <a:pt x="540" y="0"/>
                    <a:pt x="518" y="15"/>
                    <a:pt x="518" y="46"/>
                  </a:cubicBezTo>
                  <a:cubicBezTo>
                    <a:pt x="487" y="1535"/>
                    <a:pt x="274" y="2873"/>
                    <a:pt x="183" y="4240"/>
                  </a:cubicBezTo>
                  <a:cubicBezTo>
                    <a:pt x="122" y="5061"/>
                    <a:pt x="1" y="5882"/>
                    <a:pt x="1" y="6702"/>
                  </a:cubicBezTo>
                  <a:cubicBezTo>
                    <a:pt x="1" y="6763"/>
                    <a:pt x="1" y="6824"/>
                    <a:pt x="62" y="6885"/>
                  </a:cubicBezTo>
                  <a:cubicBezTo>
                    <a:pt x="92" y="6946"/>
                    <a:pt x="214" y="6946"/>
                    <a:pt x="214" y="6946"/>
                  </a:cubicBezTo>
                  <a:lnTo>
                    <a:pt x="274" y="6946"/>
                  </a:lnTo>
                  <a:cubicBezTo>
                    <a:pt x="366" y="6976"/>
                    <a:pt x="518" y="6976"/>
                    <a:pt x="518" y="6976"/>
                  </a:cubicBezTo>
                  <a:cubicBezTo>
                    <a:pt x="1004" y="7037"/>
                    <a:pt x="1460" y="7128"/>
                    <a:pt x="2068" y="7128"/>
                  </a:cubicBezTo>
                  <a:cubicBezTo>
                    <a:pt x="2307" y="7144"/>
                    <a:pt x="2547" y="7154"/>
                    <a:pt x="2786" y="7154"/>
                  </a:cubicBezTo>
                  <a:cubicBezTo>
                    <a:pt x="3426" y="7154"/>
                    <a:pt x="4062" y="7084"/>
                    <a:pt x="4682" y="6885"/>
                  </a:cubicBezTo>
                  <a:cubicBezTo>
                    <a:pt x="5047" y="6794"/>
                    <a:pt x="5472" y="6702"/>
                    <a:pt x="5594" y="6307"/>
                  </a:cubicBezTo>
                  <a:cubicBezTo>
                    <a:pt x="5806" y="5487"/>
                    <a:pt x="5837" y="4514"/>
                    <a:pt x="5898" y="3876"/>
                  </a:cubicBezTo>
                  <a:cubicBezTo>
                    <a:pt x="5989" y="3328"/>
                    <a:pt x="5989" y="2629"/>
                    <a:pt x="6080" y="2204"/>
                  </a:cubicBezTo>
                  <a:cubicBezTo>
                    <a:pt x="6110" y="1991"/>
                    <a:pt x="6110" y="1839"/>
                    <a:pt x="6141" y="1748"/>
                  </a:cubicBezTo>
                  <a:cubicBezTo>
                    <a:pt x="6475" y="1596"/>
                    <a:pt x="6901" y="1414"/>
                    <a:pt x="7326" y="1201"/>
                  </a:cubicBezTo>
                  <a:cubicBezTo>
                    <a:pt x="7478" y="1110"/>
                    <a:pt x="7813" y="1049"/>
                    <a:pt x="7721" y="806"/>
                  </a:cubicBezTo>
                  <a:cubicBezTo>
                    <a:pt x="7680" y="764"/>
                    <a:pt x="7633" y="748"/>
                    <a:pt x="7585" y="748"/>
                  </a:cubicBezTo>
                  <a:cubicBezTo>
                    <a:pt x="7527" y="748"/>
                    <a:pt x="7467" y="772"/>
                    <a:pt x="7417" y="806"/>
                  </a:cubicBezTo>
                  <a:cubicBezTo>
                    <a:pt x="7326" y="866"/>
                    <a:pt x="7235" y="897"/>
                    <a:pt x="7144" y="958"/>
                  </a:cubicBezTo>
                  <a:cubicBezTo>
                    <a:pt x="6779" y="1140"/>
                    <a:pt x="6597" y="1201"/>
                    <a:pt x="6232" y="1383"/>
                  </a:cubicBezTo>
                  <a:cubicBezTo>
                    <a:pt x="6080" y="1474"/>
                    <a:pt x="5806" y="1505"/>
                    <a:pt x="5837" y="1748"/>
                  </a:cubicBezTo>
                  <a:cubicBezTo>
                    <a:pt x="5806" y="2021"/>
                    <a:pt x="5746" y="2447"/>
                    <a:pt x="5715" y="2842"/>
                  </a:cubicBezTo>
                  <a:cubicBezTo>
                    <a:pt x="5685" y="3298"/>
                    <a:pt x="5685" y="3572"/>
                    <a:pt x="5624" y="4028"/>
                  </a:cubicBezTo>
                  <a:cubicBezTo>
                    <a:pt x="5563" y="4605"/>
                    <a:pt x="5533" y="5183"/>
                    <a:pt x="5472" y="5760"/>
                  </a:cubicBezTo>
                  <a:cubicBezTo>
                    <a:pt x="5442" y="6064"/>
                    <a:pt x="5472" y="6277"/>
                    <a:pt x="5259" y="6459"/>
                  </a:cubicBezTo>
                  <a:cubicBezTo>
                    <a:pt x="5077" y="6581"/>
                    <a:pt x="4591" y="6702"/>
                    <a:pt x="4226" y="6824"/>
                  </a:cubicBezTo>
                  <a:cubicBezTo>
                    <a:pt x="3724" y="6961"/>
                    <a:pt x="3223" y="6978"/>
                    <a:pt x="2683" y="6978"/>
                  </a:cubicBezTo>
                  <a:cubicBezTo>
                    <a:pt x="2503" y="6978"/>
                    <a:pt x="2319" y="6976"/>
                    <a:pt x="2129" y="6976"/>
                  </a:cubicBezTo>
                  <a:cubicBezTo>
                    <a:pt x="1429" y="6976"/>
                    <a:pt x="639" y="6824"/>
                    <a:pt x="274" y="6794"/>
                  </a:cubicBezTo>
                  <a:cubicBezTo>
                    <a:pt x="214" y="6763"/>
                    <a:pt x="244" y="6763"/>
                    <a:pt x="214" y="6763"/>
                  </a:cubicBezTo>
                  <a:lnTo>
                    <a:pt x="214" y="6733"/>
                  </a:lnTo>
                  <a:cubicBezTo>
                    <a:pt x="214" y="6702"/>
                    <a:pt x="183" y="6611"/>
                    <a:pt x="183" y="6611"/>
                  </a:cubicBezTo>
                  <a:cubicBezTo>
                    <a:pt x="274" y="5031"/>
                    <a:pt x="487" y="3450"/>
                    <a:pt x="578" y="1900"/>
                  </a:cubicBezTo>
                  <a:cubicBezTo>
                    <a:pt x="609" y="1474"/>
                    <a:pt x="578" y="1079"/>
                    <a:pt x="609" y="654"/>
                  </a:cubicBezTo>
                  <a:cubicBezTo>
                    <a:pt x="609" y="441"/>
                    <a:pt x="639" y="228"/>
                    <a:pt x="609" y="46"/>
                  </a:cubicBezTo>
                  <a:cubicBezTo>
                    <a:pt x="609" y="15"/>
                    <a:pt x="586" y="0"/>
                    <a:pt x="563"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29"/>
            <p:cNvSpPr/>
            <p:nvPr/>
          </p:nvSpPr>
          <p:spPr>
            <a:xfrm>
              <a:off x="1468974" y="4320609"/>
              <a:ext cx="87" cy="87"/>
            </a:xfrm>
            <a:custGeom>
              <a:avLst/>
              <a:gdLst/>
              <a:ahLst/>
              <a:cxnLst/>
              <a:rect l="l" t="t" r="r" b="b"/>
              <a:pathLst>
                <a:path w="1" h="1" extrusionOk="0">
                  <a:moveTo>
                    <a:pt x="0" y="1"/>
                  </a:moveTo>
                  <a:lnTo>
                    <a:pt x="0" y="1"/>
                  </a:lnTo>
                  <a:lnTo>
                    <a:pt x="0" y="1"/>
                  </a:ln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29"/>
            <p:cNvSpPr/>
            <p:nvPr/>
          </p:nvSpPr>
          <p:spPr>
            <a:xfrm>
              <a:off x="2020951" y="3427682"/>
              <a:ext cx="547822" cy="845667"/>
            </a:xfrm>
            <a:custGeom>
              <a:avLst/>
              <a:gdLst/>
              <a:ahLst/>
              <a:cxnLst/>
              <a:rect l="l" t="t" r="r" b="b"/>
              <a:pathLst>
                <a:path w="6329" h="9770" extrusionOk="0">
                  <a:moveTo>
                    <a:pt x="4267" y="1"/>
                  </a:moveTo>
                  <a:cubicBezTo>
                    <a:pt x="4210" y="1"/>
                    <a:pt x="4154" y="32"/>
                    <a:pt x="4140" y="104"/>
                  </a:cubicBezTo>
                  <a:cubicBezTo>
                    <a:pt x="4171" y="499"/>
                    <a:pt x="4292" y="894"/>
                    <a:pt x="4353" y="1259"/>
                  </a:cubicBezTo>
                  <a:cubicBezTo>
                    <a:pt x="4535" y="1897"/>
                    <a:pt x="4626" y="2535"/>
                    <a:pt x="4778" y="3174"/>
                  </a:cubicBezTo>
                  <a:cubicBezTo>
                    <a:pt x="5052" y="4238"/>
                    <a:pt x="5234" y="5301"/>
                    <a:pt x="5508" y="6365"/>
                  </a:cubicBezTo>
                  <a:cubicBezTo>
                    <a:pt x="5599" y="6730"/>
                    <a:pt x="5690" y="7064"/>
                    <a:pt x="5782" y="7399"/>
                  </a:cubicBezTo>
                  <a:cubicBezTo>
                    <a:pt x="5903" y="7642"/>
                    <a:pt x="5994" y="7946"/>
                    <a:pt x="6025" y="8067"/>
                  </a:cubicBezTo>
                  <a:cubicBezTo>
                    <a:pt x="5599" y="8311"/>
                    <a:pt x="5174" y="8523"/>
                    <a:pt x="4718" y="8736"/>
                  </a:cubicBezTo>
                  <a:cubicBezTo>
                    <a:pt x="4231" y="8949"/>
                    <a:pt x="3502" y="9283"/>
                    <a:pt x="2712" y="9435"/>
                  </a:cubicBezTo>
                  <a:cubicBezTo>
                    <a:pt x="2442" y="9474"/>
                    <a:pt x="1967" y="9512"/>
                    <a:pt x="1569" y="9512"/>
                  </a:cubicBezTo>
                  <a:cubicBezTo>
                    <a:pt x="1337" y="9512"/>
                    <a:pt x="1132" y="9499"/>
                    <a:pt x="1009" y="9466"/>
                  </a:cubicBezTo>
                  <a:cubicBezTo>
                    <a:pt x="979" y="9435"/>
                    <a:pt x="949" y="9344"/>
                    <a:pt x="918" y="9283"/>
                  </a:cubicBezTo>
                  <a:cubicBezTo>
                    <a:pt x="797" y="8979"/>
                    <a:pt x="675" y="8402"/>
                    <a:pt x="675" y="8219"/>
                  </a:cubicBezTo>
                  <a:cubicBezTo>
                    <a:pt x="553" y="7247"/>
                    <a:pt x="432" y="6274"/>
                    <a:pt x="249" y="5301"/>
                  </a:cubicBezTo>
                  <a:cubicBezTo>
                    <a:pt x="237" y="5240"/>
                    <a:pt x="190" y="5213"/>
                    <a:pt x="143" y="5213"/>
                  </a:cubicBezTo>
                  <a:cubicBezTo>
                    <a:pt x="72" y="5213"/>
                    <a:pt x="0" y="5272"/>
                    <a:pt x="37" y="5362"/>
                  </a:cubicBezTo>
                  <a:cubicBezTo>
                    <a:pt x="189" y="6335"/>
                    <a:pt x="310" y="7186"/>
                    <a:pt x="432" y="8159"/>
                  </a:cubicBezTo>
                  <a:cubicBezTo>
                    <a:pt x="462" y="8554"/>
                    <a:pt x="523" y="8979"/>
                    <a:pt x="645" y="9344"/>
                  </a:cubicBezTo>
                  <a:cubicBezTo>
                    <a:pt x="705" y="9526"/>
                    <a:pt x="827" y="9770"/>
                    <a:pt x="1070" y="9770"/>
                  </a:cubicBezTo>
                  <a:cubicBezTo>
                    <a:pt x="1405" y="9770"/>
                    <a:pt x="2164" y="9770"/>
                    <a:pt x="2651" y="9709"/>
                  </a:cubicBezTo>
                  <a:cubicBezTo>
                    <a:pt x="3228" y="9618"/>
                    <a:pt x="3958" y="9374"/>
                    <a:pt x="4353" y="9192"/>
                  </a:cubicBezTo>
                  <a:cubicBezTo>
                    <a:pt x="4839" y="9010"/>
                    <a:pt x="5326" y="8797"/>
                    <a:pt x="5842" y="8523"/>
                  </a:cubicBezTo>
                  <a:cubicBezTo>
                    <a:pt x="5994" y="8402"/>
                    <a:pt x="6268" y="8371"/>
                    <a:pt x="6329" y="8159"/>
                  </a:cubicBezTo>
                  <a:cubicBezTo>
                    <a:pt x="6329" y="7885"/>
                    <a:pt x="6207" y="7612"/>
                    <a:pt x="6116" y="7368"/>
                  </a:cubicBezTo>
                  <a:cubicBezTo>
                    <a:pt x="5994" y="6973"/>
                    <a:pt x="5873" y="6548"/>
                    <a:pt x="5782" y="6153"/>
                  </a:cubicBezTo>
                  <a:cubicBezTo>
                    <a:pt x="5447" y="4663"/>
                    <a:pt x="5113" y="3174"/>
                    <a:pt x="4778" y="1684"/>
                  </a:cubicBezTo>
                  <a:cubicBezTo>
                    <a:pt x="4657" y="1168"/>
                    <a:pt x="4535" y="651"/>
                    <a:pt x="4414" y="104"/>
                  </a:cubicBezTo>
                  <a:cubicBezTo>
                    <a:pt x="4398" y="40"/>
                    <a:pt x="4331" y="1"/>
                    <a:pt x="4267"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29"/>
            <p:cNvSpPr/>
            <p:nvPr/>
          </p:nvSpPr>
          <p:spPr>
            <a:xfrm>
              <a:off x="1576825" y="4377650"/>
              <a:ext cx="131654" cy="974811"/>
            </a:xfrm>
            <a:custGeom>
              <a:avLst/>
              <a:gdLst/>
              <a:ahLst/>
              <a:cxnLst/>
              <a:rect l="l" t="t" r="r" b="b"/>
              <a:pathLst>
                <a:path w="1521" h="11262" extrusionOk="0">
                  <a:moveTo>
                    <a:pt x="1247" y="254"/>
                  </a:moveTo>
                  <a:cubicBezTo>
                    <a:pt x="1247" y="254"/>
                    <a:pt x="1247" y="254"/>
                    <a:pt x="1247" y="284"/>
                  </a:cubicBezTo>
                  <a:cubicBezTo>
                    <a:pt x="1247" y="497"/>
                    <a:pt x="1186" y="679"/>
                    <a:pt x="1155" y="983"/>
                  </a:cubicBezTo>
                  <a:cubicBezTo>
                    <a:pt x="1095" y="1529"/>
                    <a:pt x="1034" y="2197"/>
                    <a:pt x="973" y="2713"/>
                  </a:cubicBezTo>
                  <a:lnTo>
                    <a:pt x="973" y="2713"/>
                  </a:lnTo>
                  <a:cubicBezTo>
                    <a:pt x="977" y="2373"/>
                    <a:pt x="1005" y="2058"/>
                    <a:pt x="1034" y="1743"/>
                  </a:cubicBezTo>
                  <a:cubicBezTo>
                    <a:pt x="1034" y="1621"/>
                    <a:pt x="1064" y="1500"/>
                    <a:pt x="1064" y="1378"/>
                  </a:cubicBezTo>
                  <a:cubicBezTo>
                    <a:pt x="1064" y="1287"/>
                    <a:pt x="1095" y="1165"/>
                    <a:pt x="1095" y="1074"/>
                  </a:cubicBezTo>
                  <a:cubicBezTo>
                    <a:pt x="1155" y="770"/>
                    <a:pt x="1216" y="406"/>
                    <a:pt x="1247" y="254"/>
                  </a:cubicBezTo>
                  <a:close/>
                  <a:moveTo>
                    <a:pt x="639" y="4783"/>
                  </a:moveTo>
                  <a:cubicBezTo>
                    <a:pt x="639" y="5056"/>
                    <a:pt x="608" y="5330"/>
                    <a:pt x="578" y="5603"/>
                  </a:cubicBezTo>
                  <a:cubicBezTo>
                    <a:pt x="548" y="5786"/>
                    <a:pt x="548" y="5998"/>
                    <a:pt x="517" y="6181"/>
                  </a:cubicBezTo>
                  <a:cubicBezTo>
                    <a:pt x="548" y="5907"/>
                    <a:pt x="548" y="5634"/>
                    <a:pt x="578" y="5360"/>
                  </a:cubicBezTo>
                  <a:cubicBezTo>
                    <a:pt x="608" y="5147"/>
                    <a:pt x="639" y="4965"/>
                    <a:pt x="639" y="4783"/>
                  </a:cubicBezTo>
                  <a:close/>
                  <a:moveTo>
                    <a:pt x="1240" y="0"/>
                  </a:moveTo>
                  <a:cubicBezTo>
                    <a:pt x="1176" y="0"/>
                    <a:pt x="1111" y="24"/>
                    <a:pt x="1064" y="71"/>
                  </a:cubicBezTo>
                  <a:cubicBezTo>
                    <a:pt x="1044" y="51"/>
                    <a:pt x="1017" y="41"/>
                    <a:pt x="990" y="41"/>
                  </a:cubicBezTo>
                  <a:cubicBezTo>
                    <a:pt x="936" y="41"/>
                    <a:pt x="882" y="81"/>
                    <a:pt x="882" y="162"/>
                  </a:cubicBezTo>
                  <a:cubicBezTo>
                    <a:pt x="821" y="1865"/>
                    <a:pt x="578" y="3476"/>
                    <a:pt x="396" y="4995"/>
                  </a:cubicBezTo>
                  <a:cubicBezTo>
                    <a:pt x="244" y="6090"/>
                    <a:pt x="183" y="7184"/>
                    <a:pt x="122" y="8308"/>
                  </a:cubicBezTo>
                  <a:cubicBezTo>
                    <a:pt x="92" y="8825"/>
                    <a:pt x="0" y="9342"/>
                    <a:pt x="61" y="9859"/>
                  </a:cubicBezTo>
                  <a:cubicBezTo>
                    <a:pt x="152" y="10071"/>
                    <a:pt x="213" y="10193"/>
                    <a:pt x="274" y="10345"/>
                  </a:cubicBezTo>
                  <a:cubicBezTo>
                    <a:pt x="396" y="10588"/>
                    <a:pt x="639" y="11044"/>
                    <a:pt x="760" y="11105"/>
                  </a:cubicBezTo>
                  <a:cubicBezTo>
                    <a:pt x="898" y="11215"/>
                    <a:pt x="1006" y="11262"/>
                    <a:pt x="1083" y="11262"/>
                  </a:cubicBezTo>
                  <a:cubicBezTo>
                    <a:pt x="1262" y="11262"/>
                    <a:pt x="1283" y="11016"/>
                    <a:pt x="1155" y="10740"/>
                  </a:cubicBezTo>
                  <a:cubicBezTo>
                    <a:pt x="1034" y="10467"/>
                    <a:pt x="882" y="10254"/>
                    <a:pt x="821" y="10041"/>
                  </a:cubicBezTo>
                  <a:cubicBezTo>
                    <a:pt x="760" y="9950"/>
                    <a:pt x="791" y="9980"/>
                    <a:pt x="730" y="9859"/>
                  </a:cubicBezTo>
                  <a:cubicBezTo>
                    <a:pt x="700" y="9798"/>
                    <a:pt x="669" y="9646"/>
                    <a:pt x="639" y="9615"/>
                  </a:cubicBezTo>
                  <a:cubicBezTo>
                    <a:pt x="639" y="9251"/>
                    <a:pt x="700" y="8856"/>
                    <a:pt x="730" y="8460"/>
                  </a:cubicBezTo>
                  <a:cubicBezTo>
                    <a:pt x="791" y="7761"/>
                    <a:pt x="791" y="7062"/>
                    <a:pt x="852" y="6363"/>
                  </a:cubicBezTo>
                  <a:cubicBezTo>
                    <a:pt x="912" y="5846"/>
                    <a:pt x="973" y="5451"/>
                    <a:pt x="1004" y="4783"/>
                  </a:cubicBezTo>
                  <a:cubicBezTo>
                    <a:pt x="1155" y="3810"/>
                    <a:pt x="1247" y="2199"/>
                    <a:pt x="1368" y="1135"/>
                  </a:cubicBezTo>
                  <a:cubicBezTo>
                    <a:pt x="1399" y="862"/>
                    <a:pt x="1399" y="801"/>
                    <a:pt x="1459" y="558"/>
                  </a:cubicBezTo>
                  <a:cubicBezTo>
                    <a:pt x="1490" y="436"/>
                    <a:pt x="1520" y="375"/>
                    <a:pt x="1459" y="193"/>
                  </a:cubicBezTo>
                  <a:cubicBezTo>
                    <a:pt x="1441" y="62"/>
                    <a:pt x="1342" y="0"/>
                    <a:pt x="1240"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29"/>
            <p:cNvSpPr/>
            <p:nvPr/>
          </p:nvSpPr>
          <p:spPr>
            <a:xfrm>
              <a:off x="2153038" y="4244871"/>
              <a:ext cx="161603" cy="1022677"/>
            </a:xfrm>
            <a:custGeom>
              <a:avLst/>
              <a:gdLst/>
              <a:ahLst/>
              <a:cxnLst/>
              <a:rect l="l" t="t" r="r" b="b"/>
              <a:pathLst>
                <a:path w="1867" h="11815" extrusionOk="0">
                  <a:moveTo>
                    <a:pt x="714" y="0"/>
                  </a:moveTo>
                  <a:cubicBezTo>
                    <a:pt x="659" y="0"/>
                    <a:pt x="608" y="32"/>
                    <a:pt x="608" y="85"/>
                  </a:cubicBezTo>
                  <a:cubicBezTo>
                    <a:pt x="638" y="1636"/>
                    <a:pt x="456" y="3155"/>
                    <a:pt x="304" y="4675"/>
                  </a:cubicBezTo>
                  <a:cubicBezTo>
                    <a:pt x="213" y="5982"/>
                    <a:pt x="152" y="7259"/>
                    <a:pt x="91" y="8566"/>
                  </a:cubicBezTo>
                  <a:cubicBezTo>
                    <a:pt x="61" y="9022"/>
                    <a:pt x="30" y="9478"/>
                    <a:pt x="30" y="9934"/>
                  </a:cubicBezTo>
                  <a:cubicBezTo>
                    <a:pt x="30" y="10177"/>
                    <a:pt x="0" y="10450"/>
                    <a:pt x="122" y="10663"/>
                  </a:cubicBezTo>
                  <a:cubicBezTo>
                    <a:pt x="334" y="10906"/>
                    <a:pt x="426" y="10997"/>
                    <a:pt x="578" y="11180"/>
                  </a:cubicBezTo>
                  <a:cubicBezTo>
                    <a:pt x="821" y="11453"/>
                    <a:pt x="1064" y="11697"/>
                    <a:pt x="1429" y="11788"/>
                  </a:cubicBezTo>
                  <a:cubicBezTo>
                    <a:pt x="1483" y="11806"/>
                    <a:pt x="1534" y="11815"/>
                    <a:pt x="1580" y="11815"/>
                  </a:cubicBezTo>
                  <a:cubicBezTo>
                    <a:pt x="1764" y="11815"/>
                    <a:pt x="1866" y="11678"/>
                    <a:pt x="1793" y="11484"/>
                  </a:cubicBezTo>
                  <a:cubicBezTo>
                    <a:pt x="1733" y="11332"/>
                    <a:pt x="1489" y="11089"/>
                    <a:pt x="1368" y="10937"/>
                  </a:cubicBezTo>
                  <a:cubicBezTo>
                    <a:pt x="1094" y="10663"/>
                    <a:pt x="942" y="10359"/>
                    <a:pt x="578" y="10086"/>
                  </a:cubicBezTo>
                  <a:cubicBezTo>
                    <a:pt x="578" y="9812"/>
                    <a:pt x="578" y="9538"/>
                    <a:pt x="578" y="9265"/>
                  </a:cubicBezTo>
                  <a:cubicBezTo>
                    <a:pt x="608" y="8900"/>
                    <a:pt x="608" y="8505"/>
                    <a:pt x="608" y="8110"/>
                  </a:cubicBezTo>
                  <a:cubicBezTo>
                    <a:pt x="669" y="7441"/>
                    <a:pt x="730" y="6742"/>
                    <a:pt x="760" y="6073"/>
                  </a:cubicBezTo>
                  <a:cubicBezTo>
                    <a:pt x="790" y="5921"/>
                    <a:pt x="790" y="5739"/>
                    <a:pt x="790" y="5587"/>
                  </a:cubicBezTo>
                  <a:cubicBezTo>
                    <a:pt x="821" y="5253"/>
                    <a:pt x="882" y="4888"/>
                    <a:pt x="912" y="4523"/>
                  </a:cubicBezTo>
                  <a:cubicBezTo>
                    <a:pt x="912" y="4493"/>
                    <a:pt x="912" y="4462"/>
                    <a:pt x="912" y="4462"/>
                  </a:cubicBezTo>
                  <a:cubicBezTo>
                    <a:pt x="912" y="4371"/>
                    <a:pt x="912" y="4250"/>
                    <a:pt x="912" y="4158"/>
                  </a:cubicBezTo>
                  <a:cubicBezTo>
                    <a:pt x="942" y="4158"/>
                    <a:pt x="942" y="4128"/>
                    <a:pt x="942" y="4098"/>
                  </a:cubicBezTo>
                  <a:cubicBezTo>
                    <a:pt x="973" y="3551"/>
                    <a:pt x="1034" y="3125"/>
                    <a:pt x="1064" y="2578"/>
                  </a:cubicBezTo>
                  <a:cubicBezTo>
                    <a:pt x="1094" y="2061"/>
                    <a:pt x="1064" y="1484"/>
                    <a:pt x="1155" y="1028"/>
                  </a:cubicBezTo>
                  <a:cubicBezTo>
                    <a:pt x="1216" y="724"/>
                    <a:pt x="1246" y="389"/>
                    <a:pt x="1246" y="55"/>
                  </a:cubicBezTo>
                  <a:cubicBezTo>
                    <a:pt x="1233" y="28"/>
                    <a:pt x="1194" y="13"/>
                    <a:pt x="1156" y="13"/>
                  </a:cubicBezTo>
                  <a:cubicBezTo>
                    <a:pt x="1110" y="13"/>
                    <a:pt x="1064" y="35"/>
                    <a:pt x="1064" y="85"/>
                  </a:cubicBezTo>
                  <a:cubicBezTo>
                    <a:pt x="1064" y="146"/>
                    <a:pt x="1064" y="177"/>
                    <a:pt x="1064" y="237"/>
                  </a:cubicBezTo>
                  <a:cubicBezTo>
                    <a:pt x="1034" y="207"/>
                    <a:pt x="1003" y="177"/>
                    <a:pt x="973" y="146"/>
                  </a:cubicBezTo>
                  <a:lnTo>
                    <a:pt x="942" y="116"/>
                  </a:lnTo>
                  <a:cubicBezTo>
                    <a:pt x="942" y="116"/>
                    <a:pt x="912" y="85"/>
                    <a:pt x="912" y="85"/>
                  </a:cubicBezTo>
                  <a:cubicBezTo>
                    <a:pt x="890" y="64"/>
                    <a:pt x="869" y="42"/>
                    <a:pt x="847" y="42"/>
                  </a:cubicBezTo>
                  <a:cubicBezTo>
                    <a:pt x="839" y="42"/>
                    <a:pt x="830" y="46"/>
                    <a:pt x="821" y="55"/>
                  </a:cubicBezTo>
                  <a:cubicBezTo>
                    <a:pt x="795" y="17"/>
                    <a:pt x="754" y="0"/>
                    <a:pt x="714"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2" name="CuadroTexto 131">
            <a:extLst>
              <a:ext uri="{FF2B5EF4-FFF2-40B4-BE49-F238E27FC236}">
                <a16:creationId xmlns:a16="http://schemas.microsoft.com/office/drawing/2014/main" id="{6CA6C398-F6D1-4331-A122-0907BCBDC0D0}"/>
              </a:ext>
            </a:extLst>
          </p:cNvPr>
          <p:cNvSpPr txBox="1"/>
          <p:nvPr/>
        </p:nvSpPr>
        <p:spPr>
          <a:xfrm>
            <a:off x="970979" y="350759"/>
            <a:ext cx="7758257" cy="1169551"/>
          </a:xfrm>
          <a:prstGeom prst="rect">
            <a:avLst/>
          </a:prstGeom>
          <a:noFill/>
        </p:spPr>
        <p:txBody>
          <a:bodyPr wrap="square">
            <a:spAutoFit/>
          </a:bodyPr>
          <a:lstStyle/>
          <a:p>
            <a:r>
              <a:rPr lang="es-MX" b="1" dirty="0"/>
              <a:t>Observación General N°13, sobre el derecho a la educación del Comité de Derechos Económicos, Sociales y Culturales. Esta da un marco conceptual, dado que la educación en todas sus formas y en todos los niveles debe tener las siguientes cuatro características interrelacionadas: disponibilidad, accesibilidad, aceptabilidad y adaptabilidad. </a:t>
            </a:r>
            <a:endParaRPr lang="es-CL" b="1" dirty="0"/>
          </a:p>
        </p:txBody>
      </p:sp>
      <p:sp>
        <p:nvSpPr>
          <p:cNvPr id="134" name="CuadroTexto 133">
            <a:extLst>
              <a:ext uri="{FF2B5EF4-FFF2-40B4-BE49-F238E27FC236}">
                <a16:creationId xmlns:a16="http://schemas.microsoft.com/office/drawing/2014/main" id="{BCB573CE-52AB-4FA7-AE30-A6D7C06EAC16}"/>
              </a:ext>
            </a:extLst>
          </p:cNvPr>
          <p:cNvSpPr txBox="1"/>
          <p:nvPr/>
        </p:nvSpPr>
        <p:spPr>
          <a:xfrm>
            <a:off x="2036503" y="1578741"/>
            <a:ext cx="6678540" cy="523220"/>
          </a:xfrm>
          <a:prstGeom prst="rect">
            <a:avLst/>
          </a:prstGeom>
          <a:solidFill>
            <a:schemeClr val="accent3">
              <a:lumMod val="20000"/>
              <a:lumOff val="80000"/>
            </a:schemeClr>
          </a:solidFill>
        </p:spPr>
        <p:txBody>
          <a:bodyPr wrap="square">
            <a:spAutoFit/>
          </a:bodyPr>
          <a:lstStyle/>
          <a:p>
            <a:pPr marL="285750" indent="-285750">
              <a:buFont typeface="Wingdings" panose="05000000000000000000" pitchFamily="2" charset="2"/>
              <a:buChar char="ü"/>
            </a:pPr>
            <a:r>
              <a:rPr lang="es-MX" dirty="0"/>
              <a:t>Disponibilidad: debe haber instituciones y programas de enseñanza en cantidad suficiente en el Estado Parte.</a:t>
            </a:r>
            <a:endParaRPr lang="es-CL" dirty="0"/>
          </a:p>
        </p:txBody>
      </p:sp>
      <p:sp>
        <p:nvSpPr>
          <p:cNvPr id="136" name="CuadroTexto 135">
            <a:extLst>
              <a:ext uri="{FF2B5EF4-FFF2-40B4-BE49-F238E27FC236}">
                <a16:creationId xmlns:a16="http://schemas.microsoft.com/office/drawing/2014/main" id="{EE6FED30-5691-4813-B15C-A17C0B8F2D92}"/>
              </a:ext>
            </a:extLst>
          </p:cNvPr>
          <p:cNvSpPr txBox="1"/>
          <p:nvPr/>
        </p:nvSpPr>
        <p:spPr>
          <a:xfrm>
            <a:off x="2015469" y="2194395"/>
            <a:ext cx="6452760" cy="523220"/>
          </a:xfrm>
          <a:prstGeom prst="rect">
            <a:avLst/>
          </a:prstGeom>
          <a:solidFill>
            <a:schemeClr val="accent3">
              <a:lumMod val="40000"/>
              <a:lumOff val="60000"/>
            </a:schemeClr>
          </a:solidFill>
        </p:spPr>
        <p:txBody>
          <a:bodyPr wrap="square">
            <a:spAutoFit/>
          </a:bodyPr>
          <a:lstStyle/>
          <a:p>
            <a:pPr marL="285750" indent="-285750">
              <a:buFont typeface="Wingdings" panose="05000000000000000000" pitchFamily="2" charset="2"/>
              <a:buChar char="ü"/>
            </a:pPr>
            <a:r>
              <a:rPr lang="es-MX" dirty="0"/>
              <a:t>Accesibilidad: las instituciones y los programas de enseñanza han de ser accesibles a todas las personas, sin discriminación</a:t>
            </a:r>
            <a:endParaRPr lang="es-CL" dirty="0"/>
          </a:p>
        </p:txBody>
      </p:sp>
      <p:sp>
        <p:nvSpPr>
          <p:cNvPr id="138" name="CuadroTexto 137">
            <a:extLst>
              <a:ext uri="{FF2B5EF4-FFF2-40B4-BE49-F238E27FC236}">
                <a16:creationId xmlns:a16="http://schemas.microsoft.com/office/drawing/2014/main" id="{1133B853-C12A-494F-9D47-18EAA970E43F}"/>
              </a:ext>
            </a:extLst>
          </p:cNvPr>
          <p:cNvSpPr txBox="1"/>
          <p:nvPr/>
        </p:nvSpPr>
        <p:spPr>
          <a:xfrm>
            <a:off x="2004909" y="2818664"/>
            <a:ext cx="6678540" cy="738664"/>
          </a:xfrm>
          <a:prstGeom prst="rect">
            <a:avLst/>
          </a:prstGeom>
          <a:solidFill>
            <a:schemeClr val="accent3">
              <a:lumMod val="60000"/>
              <a:lumOff val="40000"/>
            </a:schemeClr>
          </a:solidFill>
        </p:spPr>
        <p:txBody>
          <a:bodyPr wrap="square">
            <a:spAutoFit/>
          </a:bodyPr>
          <a:lstStyle/>
          <a:p>
            <a:pPr marL="285750" indent="-285750">
              <a:buFont typeface="Wingdings" panose="05000000000000000000" pitchFamily="2" charset="2"/>
              <a:buChar char="ü"/>
            </a:pPr>
            <a:r>
              <a:rPr lang="es-MX" dirty="0"/>
              <a:t>Aceptabilidad: la forma y el fondo de la educación, comprendidos los programas de estudio y los métodos pedagógicos, han de ser aceptables para los y las estudiantes y, cuando proceda, los padres</a:t>
            </a:r>
            <a:endParaRPr lang="es-CL" dirty="0"/>
          </a:p>
        </p:txBody>
      </p:sp>
      <p:sp>
        <p:nvSpPr>
          <p:cNvPr id="140" name="CuadroTexto 139">
            <a:extLst>
              <a:ext uri="{FF2B5EF4-FFF2-40B4-BE49-F238E27FC236}">
                <a16:creationId xmlns:a16="http://schemas.microsoft.com/office/drawing/2014/main" id="{93957DDE-AC09-4660-9EBF-ECDC73AEF3B4}"/>
              </a:ext>
            </a:extLst>
          </p:cNvPr>
          <p:cNvSpPr txBox="1"/>
          <p:nvPr/>
        </p:nvSpPr>
        <p:spPr>
          <a:xfrm>
            <a:off x="2015470" y="3679867"/>
            <a:ext cx="6452759" cy="738664"/>
          </a:xfrm>
          <a:prstGeom prst="rect">
            <a:avLst/>
          </a:prstGeom>
          <a:solidFill>
            <a:schemeClr val="accent3"/>
          </a:solidFill>
        </p:spPr>
        <p:txBody>
          <a:bodyPr wrap="square">
            <a:spAutoFit/>
          </a:bodyPr>
          <a:lstStyle/>
          <a:p>
            <a:pPr marL="285750" indent="-285750">
              <a:buFont typeface="Wingdings" panose="05000000000000000000" pitchFamily="2" charset="2"/>
              <a:buChar char="ü"/>
            </a:pPr>
            <a:r>
              <a:rPr lang="es-MX" dirty="0"/>
              <a:t> Adaptabilidad: la educación ha de tener la flexibilidad necesaria para adaptarse a las necesidades de sociedades y comunidades en transformación </a:t>
            </a:r>
            <a:endParaRPr lang="es-CL" dirty="0"/>
          </a:p>
        </p:txBody>
      </p:sp>
      <p:sp>
        <p:nvSpPr>
          <p:cNvPr id="141" name="CuadroTexto 140">
            <a:extLst>
              <a:ext uri="{FF2B5EF4-FFF2-40B4-BE49-F238E27FC236}">
                <a16:creationId xmlns:a16="http://schemas.microsoft.com/office/drawing/2014/main" id="{9351C8A2-DD05-427E-A2A2-427802697054}"/>
              </a:ext>
            </a:extLst>
          </p:cNvPr>
          <p:cNvSpPr txBox="1"/>
          <p:nvPr/>
        </p:nvSpPr>
        <p:spPr>
          <a:xfrm>
            <a:off x="1841836" y="4703426"/>
            <a:ext cx="6653578" cy="261610"/>
          </a:xfrm>
          <a:prstGeom prst="rect">
            <a:avLst/>
          </a:prstGeom>
          <a:noFill/>
        </p:spPr>
        <p:txBody>
          <a:bodyPr wrap="square">
            <a:spAutoFit/>
          </a:bodyPr>
          <a:lstStyle/>
          <a:p>
            <a:r>
              <a:rPr lang="es-MX" sz="1100" b="1" dirty="0">
                <a:latin typeface="Comic Sans MS" panose="030F0702030302020204" pitchFamily="66" charset="0"/>
              </a:rPr>
              <a:t>Fuente: Guía educativa para el trabajo en derechos humanos de niños, niñas y adolescente</a:t>
            </a:r>
            <a:endParaRPr lang="es-CL" sz="1100" b="1" dirty="0">
              <a:latin typeface="Comic Sans MS" panose="030F0702030302020204"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7"/>
        <p:cNvGrpSpPr/>
        <p:nvPr/>
      </p:nvGrpSpPr>
      <p:grpSpPr>
        <a:xfrm>
          <a:off x="0" y="0"/>
          <a:ext cx="0" cy="0"/>
          <a:chOff x="0" y="0"/>
          <a:chExt cx="0" cy="0"/>
        </a:xfrm>
      </p:grpSpPr>
      <p:grpSp>
        <p:nvGrpSpPr>
          <p:cNvPr id="1076" name="Google Shape;1076;p33"/>
          <p:cNvGrpSpPr/>
          <p:nvPr/>
        </p:nvGrpSpPr>
        <p:grpSpPr>
          <a:xfrm rot="-1233200">
            <a:off x="999491" y="1365129"/>
            <a:ext cx="348700" cy="343870"/>
            <a:chOff x="588850" y="618775"/>
            <a:chExt cx="703975" cy="694225"/>
          </a:xfrm>
        </p:grpSpPr>
        <p:sp>
          <p:nvSpPr>
            <p:cNvPr id="1077" name="Google Shape;1077;p33"/>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33"/>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9" name="Google Shape;1079;p33"/>
          <p:cNvGrpSpPr/>
          <p:nvPr/>
        </p:nvGrpSpPr>
        <p:grpSpPr>
          <a:xfrm>
            <a:off x="651724" y="1101462"/>
            <a:ext cx="193200" cy="171550"/>
            <a:chOff x="1141700" y="1345000"/>
            <a:chExt cx="193200" cy="171550"/>
          </a:xfrm>
        </p:grpSpPr>
        <p:sp>
          <p:nvSpPr>
            <p:cNvPr id="1080" name="Google Shape;1080;p33"/>
            <p:cNvSpPr/>
            <p:nvPr/>
          </p:nvSpPr>
          <p:spPr>
            <a:xfrm>
              <a:off x="1157775" y="1362850"/>
              <a:ext cx="149825" cy="136225"/>
            </a:xfrm>
            <a:custGeom>
              <a:avLst/>
              <a:gdLst/>
              <a:ahLst/>
              <a:cxnLst/>
              <a:rect l="l" t="t" r="r" b="b"/>
              <a:pathLst>
                <a:path w="5993" h="5449" extrusionOk="0">
                  <a:moveTo>
                    <a:pt x="2636" y="0"/>
                  </a:moveTo>
                  <a:cubicBezTo>
                    <a:pt x="1842" y="0"/>
                    <a:pt x="1009" y="409"/>
                    <a:pt x="381" y="1400"/>
                  </a:cubicBezTo>
                  <a:cubicBezTo>
                    <a:pt x="36" y="2019"/>
                    <a:pt x="0" y="2697"/>
                    <a:pt x="155" y="3293"/>
                  </a:cubicBezTo>
                  <a:cubicBezTo>
                    <a:pt x="131" y="3543"/>
                    <a:pt x="131" y="3793"/>
                    <a:pt x="203" y="4055"/>
                  </a:cubicBezTo>
                  <a:cubicBezTo>
                    <a:pt x="512" y="5023"/>
                    <a:pt x="1335" y="5448"/>
                    <a:pt x="2210" y="5448"/>
                  </a:cubicBezTo>
                  <a:cubicBezTo>
                    <a:pt x="3120" y="5448"/>
                    <a:pt x="4086" y="4987"/>
                    <a:pt x="4584" y="4198"/>
                  </a:cubicBezTo>
                  <a:cubicBezTo>
                    <a:pt x="5992" y="2056"/>
                    <a:pt x="441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33"/>
            <p:cNvSpPr/>
            <p:nvPr/>
          </p:nvSpPr>
          <p:spPr>
            <a:xfrm>
              <a:off x="1141700" y="1345000"/>
              <a:ext cx="193200" cy="171550"/>
            </a:xfrm>
            <a:custGeom>
              <a:avLst/>
              <a:gdLst/>
              <a:ahLst/>
              <a:cxnLst/>
              <a:rect l="l" t="t" r="r" b="b"/>
              <a:pathLst>
                <a:path w="7728" h="6862" extrusionOk="0">
                  <a:moveTo>
                    <a:pt x="3786" y="1363"/>
                  </a:moveTo>
                  <a:cubicBezTo>
                    <a:pt x="4298" y="1363"/>
                    <a:pt x="5096" y="1530"/>
                    <a:pt x="5358" y="2268"/>
                  </a:cubicBezTo>
                  <a:cubicBezTo>
                    <a:pt x="5754" y="3705"/>
                    <a:pt x="4574" y="5479"/>
                    <a:pt x="3180" y="5479"/>
                  </a:cubicBezTo>
                  <a:cubicBezTo>
                    <a:pt x="2981" y="5479"/>
                    <a:pt x="2776" y="5443"/>
                    <a:pt x="2572" y="5364"/>
                  </a:cubicBezTo>
                  <a:cubicBezTo>
                    <a:pt x="2048" y="5304"/>
                    <a:pt x="1393" y="4209"/>
                    <a:pt x="1369" y="3376"/>
                  </a:cubicBezTo>
                  <a:cubicBezTo>
                    <a:pt x="1239" y="2923"/>
                    <a:pt x="2251" y="1935"/>
                    <a:pt x="2893" y="1756"/>
                  </a:cubicBezTo>
                  <a:cubicBezTo>
                    <a:pt x="3191" y="1637"/>
                    <a:pt x="3572" y="1613"/>
                    <a:pt x="3786" y="1363"/>
                  </a:cubicBezTo>
                  <a:close/>
                  <a:moveTo>
                    <a:pt x="3862" y="1"/>
                  </a:moveTo>
                  <a:cubicBezTo>
                    <a:pt x="3664" y="1"/>
                    <a:pt x="3465" y="21"/>
                    <a:pt x="3286" y="101"/>
                  </a:cubicBezTo>
                  <a:cubicBezTo>
                    <a:pt x="3203" y="149"/>
                    <a:pt x="3144" y="185"/>
                    <a:pt x="3108" y="209"/>
                  </a:cubicBezTo>
                  <a:cubicBezTo>
                    <a:pt x="3060" y="232"/>
                    <a:pt x="3024" y="268"/>
                    <a:pt x="2989" y="304"/>
                  </a:cubicBezTo>
                  <a:cubicBezTo>
                    <a:pt x="1548" y="673"/>
                    <a:pt x="36" y="1792"/>
                    <a:pt x="0" y="3399"/>
                  </a:cubicBezTo>
                  <a:cubicBezTo>
                    <a:pt x="84" y="5289"/>
                    <a:pt x="1442" y="6861"/>
                    <a:pt x="3134" y="6861"/>
                  </a:cubicBezTo>
                  <a:cubicBezTo>
                    <a:pt x="3618" y="6861"/>
                    <a:pt x="4128" y="6733"/>
                    <a:pt x="4644" y="6447"/>
                  </a:cubicBezTo>
                  <a:cubicBezTo>
                    <a:pt x="7442" y="5090"/>
                    <a:pt x="7727" y="244"/>
                    <a:pt x="4060" y="6"/>
                  </a:cubicBezTo>
                  <a:cubicBezTo>
                    <a:pt x="3995" y="3"/>
                    <a:pt x="3929" y="1"/>
                    <a:pt x="38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2" name="Google Shape;1082;p33"/>
          <p:cNvGrpSpPr/>
          <p:nvPr/>
        </p:nvGrpSpPr>
        <p:grpSpPr>
          <a:xfrm>
            <a:off x="624486" y="1642845"/>
            <a:ext cx="265250" cy="244300"/>
            <a:chOff x="1139600" y="850250"/>
            <a:chExt cx="265250" cy="244300"/>
          </a:xfrm>
        </p:grpSpPr>
        <p:sp>
          <p:nvSpPr>
            <p:cNvPr id="1083" name="Google Shape;1083;p33"/>
            <p:cNvSpPr/>
            <p:nvPr/>
          </p:nvSpPr>
          <p:spPr>
            <a:xfrm>
              <a:off x="1162125" y="879300"/>
              <a:ext cx="223075" cy="196550"/>
            </a:xfrm>
            <a:custGeom>
              <a:avLst/>
              <a:gdLst/>
              <a:ahLst/>
              <a:cxnLst/>
              <a:rect l="l" t="t" r="r" b="b"/>
              <a:pathLst>
                <a:path w="8923" h="7862" extrusionOk="0">
                  <a:moveTo>
                    <a:pt x="4456" y="1"/>
                  </a:moveTo>
                  <a:cubicBezTo>
                    <a:pt x="2706" y="1"/>
                    <a:pt x="886" y="673"/>
                    <a:pt x="481" y="2430"/>
                  </a:cubicBezTo>
                  <a:cubicBezTo>
                    <a:pt x="1" y="4699"/>
                    <a:pt x="1950" y="7862"/>
                    <a:pt x="4327" y="7862"/>
                  </a:cubicBezTo>
                  <a:cubicBezTo>
                    <a:pt x="4719" y="7862"/>
                    <a:pt x="5123" y="7776"/>
                    <a:pt x="5529" y="7585"/>
                  </a:cubicBezTo>
                  <a:cubicBezTo>
                    <a:pt x="7351" y="6692"/>
                    <a:pt x="8923" y="4192"/>
                    <a:pt x="7982" y="2204"/>
                  </a:cubicBezTo>
                  <a:cubicBezTo>
                    <a:pt x="7815" y="1930"/>
                    <a:pt x="7625" y="1680"/>
                    <a:pt x="7410" y="1465"/>
                  </a:cubicBezTo>
                  <a:cubicBezTo>
                    <a:pt x="7375" y="953"/>
                    <a:pt x="7065" y="465"/>
                    <a:pt x="6470" y="310"/>
                  </a:cubicBezTo>
                  <a:cubicBezTo>
                    <a:pt x="5878" y="113"/>
                    <a:pt x="5173" y="1"/>
                    <a:pt x="44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33"/>
            <p:cNvSpPr/>
            <p:nvPr/>
          </p:nvSpPr>
          <p:spPr>
            <a:xfrm>
              <a:off x="1139600" y="850250"/>
              <a:ext cx="265250" cy="244300"/>
            </a:xfrm>
            <a:custGeom>
              <a:avLst/>
              <a:gdLst/>
              <a:ahLst/>
              <a:cxnLst/>
              <a:rect l="l" t="t" r="r" b="b"/>
              <a:pathLst>
                <a:path w="10610" h="9772" extrusionOk="0">
                  <a:moveTo>
                    <a:pt x="5064" y="0"/>
                  </a:moveTo>
                  <a:cubicBezTo>
                    <a:pt x="3624" y="0"/>
                    <a:pt x="2244" y="451"/>
                    <a:pt x="1358" y="1687"/>
                  </a:cubicBezTo>
                  <a:cubicBezTo>
                    <a:pt x="477" y="3139"/>
                    <a:pt x="1" y="4913"/>
                    <a:pt x="358" y="6592"/>
                  </a:cubicBezTo>
                  <a:cubicBezTo>
                    <a:pt x="775" y="8009"/>
                    <a:pt x="2085" y="9092"/>
                    <a:pt x="3454" y="9545"/>
                  </a:cubicBezTo>
                  <a:cubicBezTo>
                    <a:pt x="3988" y="9697"/>
                    <a:pt x="4542" y="9772"/>
                    <a:pt x="5095" y="9772"/>
                  </a:cubicBezTo>
                  <a:cubicBezTo>
                    <a:pt x="6969" y="9772"/>
                    <a:pt x="8822" y="8906"/>
                    <a:pt x="9788" y="7223"/>
                  </a:cubicBezTo>
                  <a:cubicBezTo>
                    <a:pt x="10526" y="5925"/>
                    <a:pt x="10609" y="4199"/>
                    <a:pt x="10050" y="2830"/>
                  </a:cubicBezTo>
                  <a:cubicBezTo>
                    <a:pt x="9859" y="2449"/>
                    <a:pt x="9764" y="1913"/>
                    <a:pt x="9300" y="1782"/>
                  </a:cubicBezTo>
                  <a:cubicBezTo>
                    <a:pt x="9236" y="1765"/>
                    <a:pt x="9175" y="1757"/>
                    <a:pt x="9116" y="1757"/>
                  </a:cubicBezTo>
                  <a:cubicBezTo>
                    <a:pt x="8557" y="1757"/>
                    <a:pt x="8232" y="2474"/>
                    <a:pt x="8609" y="2937"/>
                  </a:cubicBezTo>
                  <a:cubicBezTo>
                    <a:pt x="9478" y="4544"/>
                    <a:pt x="8943" y="6664"/>
                    <a:pt x="7811" y="7473"/>
                  </a:cubicBezTo>
                  <a:cubicBezTo>
                    <a:pt x="7038" y="7997"/>
                    <a:pt x="6954" y="8140"/>
                    <a:pt x="6216" y="8271"/>
                  </a:cubicBezTo>
                  <a:cubicBezTo>
                    <a:pt x="6133" y="8295"/>
                    <a:pt x="5906" y="8330"/>
                    <a:pt x="5775" y="8354"/>
                  </a:cubicBezTo>
                  <a:cubicBezTo>
                    <a:pt x="5532" y="8375"/>
                    <a:pt x="5302" y="8385"/>
                    <a:pt x="5085" y="8385"/>
                  </a:cubicBezTo>
                  <a:cubicBezTo>
                    <a:pt x="3415" y="8385"/>
                    <a:pt x="2494" y="7765"/>
                    <a:pt x="1704" y="6342"/>
                  </a:cubicBezTo>
                  <a:cubicBezTo>
                    <a:pt x="1465" y="5675"/>
                    <a:pt x="1656" y="3508"/>
                    <a:pt x="2608" y="2282"/>
                  </a:cubicBezTo>
                  <a:cubicBezTo>
                    <a:pt x="2985" y="1766"/>
                    <a:pt x="4043" y="1358"/>
                    <a:pt x="5251" y="1358"/>
                  </a:cubicBezTo>
                  <a:cubicBezTo>
                    <a:pt x="5800" y="1358"/>
                    <a:pt x="6381" y="1442"/>
                    <a:pt x="6942" y="1639"/>
                  </a:cubicBezTo>
                  <a:cubicBezTo>
                    <a:pt x="7374" y="1705"/>
                    <a:pt x="7814" y="2030"/>
                    <a:pt x="8243" y="2030"/>
                  </a:cubicBezTo>
                  <a:cubicBezTo>
                    <a:pt x="8358" y="2030"/>
                    <a:pt x="8472" y="2007"/>
                    <a:pt x="8585" y="1949"/>
                  </a:cubicBezTo>
                  <a:cubicBezTo>
                    <a:pt x="9097" y="1675"/>
                    <a:pt x="8990" y="841"/>
                    <a:pt x="8419" y="699"/>
                  </a:cubicBezTo>
                  <a:cubicBezTo>
                    <a:pt x="7412" y="291"/>
                    <a:pt x="6219" y="0"/>
                    <a:pt x="5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5" name="Google Shape;1085;p33"/>
          <p:cNvGrpSpPr/>
          <p:nvPr/>
        </p:nvGrpSpPr>
        <p:grpSpPr>
          <a:xfrm>
            <a:off x="7686638" y="2264825"/>
            <a:ext cx="175100" cy="143475"/>
            <a:chOff x="1808250" y="1643825"/>
            <a:chExt cx="175100" cy="143475"/>
          </a:xfrm>
        </p:grpSpPr>
        <p:sp>
          <p:nvSpPr>
            <p:cNvPr id="1086" name="Google Shape;1086;p33"/>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33"/>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8" name="Google Shape;1088;p33"/>
          <p:cNvGrpSpPr/>
          <p:nvPr/>
        </p:nvGrpSpPr>
        <p:grpSpPr>
          <a:xfrm>
            <a:off x="155847" y="2334987"/>
            <a:ext cx="1919943" cy="2722791"/>
            <a:chOff x="-134507" y="1490955"/>
            <a:chExt cx="3033246" cy="4280787"/>
          </a:xfrm>
        </p:grpSpPr>
        <p:sp>
          <p:nvSpPr>
            <p:cNvPr id="1089" name="Google Shape;1089;p33"/>
            <p:cNvSpPr/>
            <p:nvPr/>
          </p:nvSpPr>
          <p:spPr>
            <a:xfrm rot="-349116">
              <a:off x="1103242" y="2496350"/>
              <a:ext cx="1443414" cy="1403814"/>
            </a:xfrm>
            <a:custGeom>
              <a:avLst/>
              <a:gdLst/>
              <a:ahLst/>
              <a:cxnLst/>
              <a:rect l="l" t="t" r="r" b="b"/>
              <a:pathLst>
                <a:path w="16840" h="16378" extrusionOk="0">
                  <a:moveTo>
                    <a:pt x="7143" y="7201"/>
                  </a:moveTo>
                  <a:lnTo>
                    <a:pt x="7143" y="7201"/>
                  </a:lnTo>
                  <a:cubicBezTo>
                    <a:pt x="7052" y="7323"/>
                    <a:pt x="6991" y="7445"/>
                    <a:pt x="6900" y="7566"/>
                  </a:cubicBezTo>
                  <a:lnTo>
                    <a:pt x="6809" y="7688"/>
                  </a:lnTo>
                  <a:cubicBezTo>
                    <a:pt x="6839" y="7597"/>
                    <a:pt x="6900" y="7505"/>
                    <a:pt x="6961" y="7384"/>
                  </a:cubicBezTo>
                  <a:cubicBezTo>
                    <a:pt x="7022" y="7323"/>
                    <a:pt x="7083" y="7262"/>
                    <a:pt x="7143" y="7201"/>
                  </a:cubicBezTo>
                  <a:close/>
                  <a:moveTo>
                    <a:pt x="15501" y="1"/>
                  </a:moveTo>
                  <a:cubicBezTo>
                    <a:pt x="15427" y="1"/>
                    <a:pt x="15347" y="19"/>
                    <a:pt x="15259" y="58"/>
                  </a:cubicBezTo>
                  <a:cubicBezTo>
                    <a:pt x="14955" y="271"/>
                    <a:pt x="14894" y="758"/>
                    <a:pt x="14773" y="1061"/>
                  </a:cubicBezTo>
                  <a:cubicBezTo>
                    <a:pt x="14742" y="1122"/>
                    <a:pt x="14742" y="1153"/>
                    <a:pt x="14742" y="1153"/>
                  </a:cubicBezTo>
                  <a:cubicBezTo>
                    <a:pt x="14408" y="1730"/>
                    <a:pt x="14378" y="1821"/>
                    <a:pt x="13982" y="2217"/>
                  </a:cubicBezTo>
                  <a:cubicBezTo>
                    <a:pt x="13709" y="2460"/>
                    <a:pt x="13375" y="2703"/>
                    <a:pt x="12888" y="3037"/>
                  </a:cubicBezTo>
                  <a:cubicBezTo>
                    <a:pt x="12523" y="3250"/>
                    <a:pt x="12159" y="3432"/>
                    <a:pt x="11794" y="3615"/>
                  </a:cubicBezTo>
                  <a:cubicBezTo>
                    <a:pt x="11277" y="3797"/>
                    <a:pt x="11247" y="3888"/>
                    <a:pt x="10669" y="4010"/>
                  </a:cubicBezTo>
                  <a:cubicBezTo>
                    <a:pt x="10365" y="4040"/>
                    <a:pt x="10031" y="4071"/>
                    <a:pt x="9727" y="4071"/>
                  </a:cubicBezTo>
                  <a:cubicBezTo>
                    <a:pt x="9180" y="4010"/>
                    <a:pt x="9028" y="4010"/>
                    <a:pt x="8177" y="3797"/>
                  </a:cubicBezTo>
                  <a:cubicBezTo>
                    <a:pt x="7751" y="3676"/>
                    <a:pt x="7295" y="3524"/>
                    <a:pt x="6931" y="3402"/>
                  </a:cubicBezTo>
                  <a:cubicBezTo>
                    <a:pt x="6839" y="3280"/>
                    <a:pt x="6748" y="3189"/>
                    <a:pt x="6627" y="3128"/>
                  </a:cubicBezTo>
                  <a:cubicBezTo>
                    <a:pt x="6257" y="2876"/>
                    <a:pt x="5803" y="2745"/>
                    <a:pt x="5353" y="2745"/>
                  </a:cubicBezTo>
                  <a:cubicBezTo>
                    <a:pt x="4990" y="2745"/>
                    <a:pt x="4629" y="2830"/>
                    <a:pt x="4317" y="3007"/>
                  </a:cubicBezTo>
                  <a:cubicBezTo>
                    <a:pt x="4073" y="3128"/>
                    <a:pt x="3891" y="3280"/>
                    <a:pt x="3709" y="3493"/>
                  </a:cubicBezTo>
                  <a:cubicBezTo>
                    <a:pt x="3678" y="3524"/>
                    <a:pt x="3678" y="3524"/>
                    <a:pt x="3648" y="3554"/>
                  </a:cubicBezTo>
                  <a:cubicBezTo>
                    <a:pt x="3526" y="3736"/>
                    <a:pt x="3405" y="3919"/>
                    <a:pt x="3314" y="4101"/>
                  </a:cubicBezTo>
                  <a:cubicBezTo>
                    <a:pt x="3070" y="4709"/>
                    <a:pt x="2797" y="5347"/>
                    <a:pt x="2888" y="5986"/>
                  </a:cubicBezTo>
                  <a:cubicBezTo>
                    <a:pt x="2918" y="6138"/>
                    <a:pt x="2949" y="6259"/>
                    <a:pt x="3010" y="6411"/>
                  </a:cubicBezTo>
                  <a:cubicBezTo>
                    <a:pt x="2918" y="6533"/>
                    <a:pt x="2827" y="6685"/>
                    <a:pt x="2736" y="6806"/>
                  </a:cubicBezTo>
                  <a:cubicBezTo>
                    <a:pt x="2493" y="7232"/>
                    <a:pt x="2219" y="7597"/>
                    <a:pt x="2007" y="8022"/>
                  </a:cubicBezTo>
                  <a:cubicBezTo>
                    <a:pt x="1399" y="9177"/>
                    <a:pt x="1125" y="9846"/>
                    <a:pt x="578" y="11001"/>
                  </a:cubicBezTo>
                  <a:cubicBezTo>
                    <a:pt x="426" y="11518"/>
                    <a:pt x="0" y="12034"/>
                    <a:pt x="0" y="12825"/>
                  </a:cubicBezTo>
                  <a:cubicBezTo>
                    <a:pt x="0" y="13098"/>
                    <a:pt x="213" y="13281"/>
                    <a:pt x="456" y="13402"/>
                  </a:cubicBezTo>
                  <a:cubicBezTo>
                    <a:pt x="700" y="13584"/>
                    <a:pt x="943" y="13736"/>
                    <a:pt x="1186" y="13888"/>
                  </a:cubicBezTo>
                  <a:cubicBezTo>
                    <a:pt x="1794" y="14284"/>
                    <a:pt x="2918" y="14739"/>
                    <a:pt x="3253" y="14861"/>
                  </a:cubicBezTo>
                  <a:cubicBezTo>
                    <a:pt x="4256" y="15287"/>
                    <a:pt x="5259" y="15621"/>
                    <a:pt x="6323" y="15834"/>
                  </a:cubicBezTo>
                  <a:cubicBezTo>
                    <a:pt x="7143" y="16016"/>
                    <a:pt x="7994" y="16168"/>
                    <a:pt x="8815" y="16259"/>
                  </a:cubicBezTo>
                  <a:cubicBezTo>
                    <a:pt x="8876" y="16259"/>
                    <a:pt x="9302" y="16320"/>
                    <a:pt x="9423" y="16350"/>
                  </a:cubicBezTo>
                  <a:cubicBezTo>
                    <a:pt x="9555" y="16371"/>
                    <a:pt x="9687" y="16377"/>
                    <a:pt x="9819" y="16377"/>
                  </a:cubicBezTo>
                  <a:cubicBezTo>
                    <a:pt x="10085" y="16377"/>
                    <a:pt x="10355" y="16350"/>
                    <a:pt x="10639" y="16350"/>
                  </a:cubicBezTo>
                  <a:cubicBezTo>
                    <a:pt x="10745" y="16345"/>
                    <a:pt x="10853" y="16344"/>
                    <a:pt x="10962" y="16344"/>
                  </a:cubicBezTo>
                  <a:cubicBezTo>
                    <a:pt x="11129" y="16344"/>
                    <a:pt x="11298" y="16347"/>
                    <a:pt x="11468" y="16347"/>
                  </a:cubicBezTo>
                  <a:cubicBezTo>
                    <a:pt x="11825" y="16347"/>
                    <a:pt x="12184" y="16331"/>
                    <a:pt x="12523" y="16229"/>
                  </a:cubicBezTo>
                  <a:cubicBezTo>
                    <a:pt x="12645" y="16198"/>
                    <a:pt x="12797" y="16168"/>
                    <a:pt x="12919" y="16107"/>
                  </a:cubicBezTo>
                  <a:cubicBezTo>
                    <a:pt x="13101" y="16016"/>
                    <a:pt x="13162" y="15773"/>
                    <a:pt x="13101" y="15560"/>
                  </a:cubicBezTo>
                  <a:cubicBezTo>
                    <a:pt x="12949" y="15104"/>
                    <a:pt x="12979" y="14588"/>
                    <a:pt x="12949" y="13858"/>
                  </a:cubicBezTo>
                  <a:cubicBezTo>
                    <a:pt x="12919" y="12946"/>
                    <a:pt x="12827" y="12065"/>
                    <a:pt x="12858" y="11153"/>
                  </a:cubicBezTo>
                  <a:cubicBezTo>
                    <a:pt x="12919" y="9876"/>
                    <a:pt x="13131" y="8600"/>
                    <a:pt x="13101" y="7293"/>
                  </a:cubicBezTo>
                  <a:cubicBezTo>
                    <a:pt x="13101" y="6897"/>
                    <a:pt x="13101" y="6472"/>
                    <a:pt x="13101" y="6046"/>
                  </a:cubicBezTo>
                  <a:cubicBezTo>
                    <a:pt x="13435" y="5834"/>
                    <a:pt x="13770" y="5590"/>
                    <a:pt x="14104" y="5347"/>
                  </a:cubicBezTo>
                  <a:cubicBezTo>
                    <a:pt x="14499" y="5074"/>
                    <a:pt x="15320" y="4435"/>
                    <a:pt x="15897" y="3858"/>
                  </a:cubicBezTo>
                  <a:cubicBezTo>
                    <a:pt x="16080" y="3645"/>
                    <a:pt x="16323" y="3463"/>
                    <a:pt x="16475" y="3220"/>
                  </a:cubicBezTo>
                  <a:cubicBezTo>
                    <a:pt x="16596" y="3037"/>
                    <a:pt x="16688" y="2824"/>
                    <a:pt x="16718" y="2612"/>
                  </a:cubicBezTo>
                  <a:cubicBezTo>
                    <a:pt x="16840" y="2217"/>
                    <a:pt x="16657" y="1852"/>
                    <a:pt x="16445" y="1517"/>
                  </a:cubicBezTo>
                  <a:cubicBezTo>
                    <a:pt x="16414" y="1457"/>
                    <a:pt x="16353" y="1305"/>
                    <a:pt x="16323" y="1213"/>
                  </a:cubicBezTo>
                  <a:cubicBezTo>
                    <a:pt x="16191" y="791"/>
                    <a:pt x="15990" y="1"/>
                    <a:pt x="155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33"/>
            <p:cNvSpPr/>
            <p:nvPr/>
          </p:nvSpPr>
          <p:spPr>
            <a:xfrm rot="-349116">
              <a:off x="1297019" y="1969671"/>
              <a:ext cx="1067732" cy="974819"/>
            </a:xfrm>
            <a:custGeom>
              <a:avLst/>
              <a:gdLst/>
              <a:ahLst/>
              <a:cxnLst/>
              <a:rect l="l" t="t" r="r" b="b"/>
              <a:pathLst>
                <a:path w="12457" h="11373" extrusionOk="0">
                  <a:moveTo>
                    <a:pt x="7573" y="0"/>
                  </a:moveTo>
                  <a:cubicBezTo>
                    <a:pt x="6448" y="0"/>
                    <a:pt x="5313" y="239"/>
                    <a:pt x="4402" y="923"/>
                  </a:cubicBezTo>
                  <a:cubicBezTo>
                    <a:pt x="4098" y="1167"/>
                    <a:pt x="3794" y="1410"/>
                    <a:pt x="3550" y="1683"/>
                  </a:cubicBezTo>
                  <a:cubicBezTo>
                    <a:pt x="3490" y="1653"/>
                    <a:pt x="3429" y="1622"/>
                    <a:pt x="3307" y="1622"/>
                  </a:cubicBezTo>
                  <a:cubicBezTo>
                    <a:pt x="3034" y="1653"/>
                    <a:pt x="3003" y="1957"/>
                    <a:pt x="2943" y="2170"/>
                  </a:cubicBezTo>
                  <a:cubicBezTo>
                    <a:pt x="2951" y="2161"/>
                    <a:pt x="2957" y="2153"/>
                    <a:pt x="2961" y="2145"/>
                  </a:cubicBezTo>
                  <a:lnTo>
                    <a:pt x="2961" y="2145"/>
                  </a:lnTo>
                  <a:cubicBezTo>
                    <a:pt x="2908" y="2319"/>
                    <a:pt x="2876" y="2516"/>
                    <a:pt x="2791" y="2686"/>
                  </a:cubicBezTo>
                  <a:cubicBezTo>
                    <a:pt x="2760" y="2778"/>
                    <a:pt x="2730" y="2869"/>
                    <a:pt x="2699" y="2960"/>
                  </a:cubicBezTo>
                  <a:cubicBezTo>
                    <a:pt x="2639" y="3112"/>
                    <a:pt x="2547" y="3264"/>
                    <a:pt x="2487" y="3416"/>
                  </a:cubicBezTo>
                  <a:cubicBezTo>
                    <a:pt x="2274" y="3902"/>
                    <a:pt x="2091" y="4388"/>
                    <a:pt x="1970" y="4905"/>
                  </a:cubicBezTo>
                  <a:cubicBezTo>
                    <a:pt x="1940" y="4966"/>
                    <a:pt x="1909" y="5057"/>
                    <a:pt x="1879" y="5118"/>
                  </a:cubicBezTo>
                  <a:cubicBezTo>
                    <a:pt x="1757" y="5027"/>
                    <a:pt x="1636" y="4936"/>
                    <a:pt x="1453" y="4875"/>
                  </a:cubicBezTo>
                  <a:cubicBezTo>
                    <a:pt x="1380" y="4858"/>
                    <a:pt x="1306" y="4850"/>
                    <a:pt x="1232" y="4850"/>
                  </a:cubicBezTo>
                  <a:cubicBezTo>
                    <a:pt x="622" y="4850"/>
                    <a:pt x="1" y="5380"/>
                    <a:pt x="55" y="6030"/>
                  </a:cubicBezTo>
                  <a:cubicBezTo>
                    <a:pt x="55" y="6060"/>
                    <a:pt x="55" y="6091"/>
                    <a:pt x="55" y="6151"/>
                  </a:cubicBezTo>
                  <a:cubicBezTo>
                    <a:pt x="55" y="6334"/>
                    <a:pt x="85" y="6516"/>
                    <a:pt x="146" y="6668"/>
                  </a:cubicBezTo>
                  <a:cubicBezTo>
                    <a:pt x="146" y="6820"/>
                    <a:pt x="177" y="6972"/>
                    <a:pt x="268" y="7124"/>
                  </a:cubicBezTo>
                  <a:cubicBezTo>
                    <a:pt x="429" y="7366"/>
                    <a:pt x="676" y="7471"/>
                    <a:pt x="935" y="7471"/>
                  </a:cubicBezTo>
                  <a:cubicBezTo>
                    <a:pt x="1165" y="7471"/>
                    <a:pt x="1405" y="7388"/>
                    <a:pt x="1605" y="7246"/>
                  </a:cubicBezTo>
                  <a:cubicBezTo>
                    <a:pt x="1636" y="7306"/>
                    <a:pt x="1666" y="7367"/>
                    <a:pt x="1727" y="7428"/>
                  </a:cubicBezTo>
                  <a:cubicBezTo>
                    <a:pt x="2000" y="7793"/>
                    <a:pt x="2335" y="8066"/>
                    <a:pt x="2669" y="8370"/>
                  </a:cubicBezTo>
                  <a:cubicBezTo>
                    <a:pt x="3125" y="8765"/>
                    <a:pt x="3581" y="9161"/>
                    <a:pt x="4128" y="9404"/>
                  </a:cubicBezTo>
                  <a:cubicBezTo>
                    <a:pt x="4250" y="9465"/>
                    <a:pt x="4371" y="9495"/>
                    <a:pt x="4493" y="9556"/>
                  </a:cubicBezTo>
                  <a:cubicBezTo>
                    <a:pt x="4402" y="9647"/>
                    <a:pt x="4371" y="9769"/>
                    <a:pt x="4402" y="9920"/>
                  </a:cubicBezTo>
                  <a:cubicBezTo>
                    <a:pt x="4614" y="10407"/>
                    <a:pt x="4706" y="11015"/>
                    <a:pt x="5222" y="11258"/>
                  </a:cubicBezTo>
                  <a:cubicBezTo>
                    <a:pt x="5399" y="11335"/>
                    <a:pt x="5596" y="11372"/>
                    <a:pt x="5796" y="11372"/>
                  </a:cubicBezTo>
                  <a:cubicBezTo>
                    <a:pt x="6148" y="11372"/>
                    <a:pt x="6512" y="11258"/>
                    <a:pt x="6803" y="11045"/>
                  </a:cubicBezTo>
                  <a:cubicBezTo>
                    <a:pt x="7198" y="10893"/>
                    <a:pt x="7593" y="10589"/>
                    <a:pt x="7745" y="10224"/>
                  </a:cubicBezTo>
                  <a:cubicBezTo>
                    <a:pt x="7867" y="10164"/>
                    <a:pt x="7958" y="10072"/>
                    <a:pt x="8019" y="9951"/>
                  </a:cubicBezTo>
                  <a:cubicBezTo>
                    <a:pt x="8079" y="9951"/>
                    <a:pt x="8140" y="9920"/>
                    <a:pt x="8201" y="9920"/>
                  </a:cubicBezTo>
                  <a:cubicBezTo>
                    <a:pt x="8566" y="9860"/>
                    <a:pt x="8931" y="9769"/>
                    <a:pt x="9295" y="9617"/>
                  </a:cubicBezTo>
                  <a:cubicBezTo>
                    <a:pt x="9508" y="9525"/>
                    <a:pt x="9721" y="9434"/>
                    <a:pt x="9873" y="9252"/>
                  </a:cubicBezTo>
                  <a:cubicBezTo>
                    <a:pt x="9934" y="9221"/>
                    <a:pt x="10025" y="9191"/>
                    <a:pt x="10086" y="9161"/>
                  </a:cubicBezTo>
                  <a:cubicBezTo>
                    <a:pt x="10633" y="8826"/>
                    <a:pt x="11089" y="8401"/>
                    <a:pt x="11453" y="7884"/>
                  </a:cubicBezTo>
                  <a:cubicBezTo>
                    <a:pt x="11757" y="7428"/>
                    <a:pt x="11727" y="7398"/>
                    <a:pt x="11909" y="7003"/>
                  </a:cubicBezTo>
                  <a:cubicBezTo>
                    <a:pt x="12092" y="6547"/>
                    <a:pt x="12244" y="6091"/>
                    <a:pt x="12274" y="5604"/>
                  </a:cubicBezTo>
                  <a:cubicBezTo>
                    <a:pt x="12396" y="4936"/>
                    <a:pt x="12456" y="4480"/>
                    <a:pt x="12426" y="3416"/>
                  </a:cubicBezTo>
                  <a:cubicBezTo>
                    <a:pt x="12426" y="2899"/>
                    <a:pt x="12426" y="2382"/>
                    <a:pt x="12274" y="1896"/>
                  </a:cubicBezTo>
                  <a:cubicBezTo>
                    <a:pt x="12213" y="1622"/>
                    <a:pt x="12122" y="1349"/>
                    <a:pt x="11909" y="1167"/>
                  </a:cubicBezTo>
                  <a:cubicBezTo>
                    <a:pt x="11575" y="863"/>
                    <a:pt x="11119" y="680"/>
                    <a:pt x="10693" y="528"/>
                  </a:cubicBezTo>
                  <a:cubicBezTo>
                    <a:pt x="10207" y="346"/>
                    <a:pt x="9721" y="224"/>
                    <a:pt x="9204" y="133"/>
                  </a:cubicBezTo>
                  <a:cubicBezTo>
                    <a:pt x="9143" y="133"/>
                    <a:pt x="9082" y="103"/>
                    <a:pt x="9022" y="103"/>
                  </a:cubicBezTo>
                  <a:cubicBezTo>
                    <a:pt x="8931" y="103"/>
                    <a:pt x="8809" y="72"/>
                    <a:pt x="8687" y="72"/>
                  </a:cubicBezTo>
                  <a:cubicBezTo>
                    <a:pt x="8323" y="27"/>
                    <a:pt x="7948" y="0"/>
                    <a:pt x="7573" y="0"/>
                  </a:cubicBezTo>
                  <a:close/>
                </a:path>
              </a:pathLst>
            </a:custGeom>
            <a:solidFill>
              <a:srgbClr val="D48B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33"/>
            <p:cNvSpPr/>
            <p:nvPr/>
          </p:nvSpPr>
          <p:spPr>
            <a:xfrm rot="-349116">
              <a:off x="1844291" y="2537370"/>
              <a:ext cx="177255" cy="99342"/>
            </a:xfrm>
            <a:custGeom>
              <a:avLst/>
              <a:gdLst/>
              <a:ahLst/>
              <a:cxnLst/>
              <a:rect l="l" t="t" r="r" b="b"/>
              <a:pathLst>
                <a:path w="2068" h="1159" extrusionOk="0">
                  <a:moveTo>
                    <a:pt x="1524" y="1"/>
                  </a:moveTo>
                  <a:cubicBezTo>
                    <a:pt x="1368" y="1"/>
                    <a:pt x="1201" y="39"/>
                    <a:pt x="1064" y="54"/>
                  </a:cubicBezTo>
                  <a:cubicBezTo>
                    <a:pt x="760" y="145"/>
                    <a:pt x="426" y="175"/>
                    <a:pt x="183" y="388"/>
                  </a:cubicBezTo>
                  <a:cubicBezTo>
                    <a:pt x="31" y="540"/>
                    <a:pt x="0" y="844"/>
                    <a:pt x="152" y="996"/>
                  </a:cubicBezTo>
                  <a:cubicBezTo>
                    <a:pt x="270" y="1114"/>
                    <a:pt x="461" y="1159"/>
                    <a:pt x="640" y="1159"/>
                  </a:cubicBezTo>
                  <a:cubicBezTo>
                    <a:pt x="692" y="1159"/>
                    <a:pt x="743" y="1155"/>
                    <a:pt x="791" y="1148"/>
                  </a:cubicBezTo>
                  <a:cubicBezTo>
                    <a:pt x="912" y="1148"/>
                    <a:pt x="1247" y="1057"/>
                    <a:pt x="1581" y="996"/>
                  </a:cubicBezTo>
                  <a:cubicBezTo>
                    <a:pt x="1702" y="996"/>
                    <a:pt x="1824" y="966"/>
                    <a:pt x="1915" y="874"/>
                  </a:cubicBezTo>
                  <a:cubicBezTo>
                    <a:pt x="2067" y="722"/>
                    <a:pt x="2067" y="510"/>
                    <a:pt x="1946" y="327"/>
                  </a:cubicBezTo>
                  <a:cubicBezTo>
                    <a:pt x="1946" y="297"/>
                    <a:pt x="1946" y="236"/>
                    <a:pt x="1915" y="175"/>
                  </a:cubicBezTo>
                  <a:cubicBezTo>
                    <a:pt x="1824" y="39"/>
                    <a:pt x="1680" y="1"/>
                    <a:pt x="1524" y="1"/>
                  </a:cubicBezTo>
                  <a:close/>
                </a:path>
              </a:pathLst>
            </a:custGeom>
            <a:solidFill>
              <a:srgbClr val="FFA6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33"/>
            <p:cNvSpPr/>
            <p:nvPr/>
          </p:nvSpPr>
          <p:spPr>
            <a:xfrm rot="-349116">
              <a:off x="1508661" y="2478597"/>
              <a:ext cx="231941" cy="206484"/>
            </a:xfrm>
            <a:custGeom>
              <a:avLst/>
              <a:gdLst/>
              <a:ahLst/>
              <a:cxnLst/>
              <a:rect l="l" t="t" r="r" b="b"/>
              <a:pathLst>
                <a:path w="2706" h="2409" extrusionOk="0">
                  <a:moveTo>
                    <a:pt x="1380" y="0"/>
                  </a:moveTo>
                  <a:cubicBezTo>
                    <a:pt x="978" y="0"/>
                    <a:pt x="611" y="230"/>
                    <a:pt x="365" y="557"/>
                  </a:cubicBezTo>
                  <a:cubicBezTo>
                    <a:pt x="1" y="982"/>
                    <a:pt x="61" y="1590"/>
                    <a:pt x="426" y="1985"/>
                  </a:cubicBezTo>
                  <a:cubicBezTo>
                    <a:pt x="674" y="2255"/>
                    <a:pt x="987" y="2408"/>
                    <a:pt x="1306" y="2408"/>
                  </a:cubicBezTo>
                  <a:cubicBezTo>
                    <a:pt x="1419" y="2408"/>
                    <a:pt x="1531" y="2389"/>
                    <a:pt x="1642" y="2350"/>
                  </a:cubicBezTo>
                  <a:lnTo>
                    <a:pt x="1672" y="2350"/>
                  </a:lnTo>
                  <a:cubicBezTo>
                    <a:pt x="2098" y="2228"/>
                    <a:pt x="2493" y="1894"/>
                    <a:pt x="2615" y="1438"/>
                  </a:cubicBezTo>
                  <a:cubicBezTo>
                    <a:pt x="2706" y="1073"/>
                    <a:pt x="2645" y="709"/>
                    <a:pt x="2372" y="435"/>
                  </a:cubicBezTo>
                  <a:cubicBezTo>
                    <a:pt x="2159" y="222"/>
                    <a:pt x="1824" y="40"/>
                    <a:pt x="1520" y="10"/>
                  </a:cubicBezTo>
                  <a:cubicBezTo>
                    <a:pt x="1473" y="3"/>
                    <a:pt x="1427" y="0"/>
                    <a:pt x="1380" y="0"/>
                  </a:cubicBezTo>
                  <a:close/>
                </a:path>
              </a:pathLst>
            </a:custGeom>
            <a:solidFill>
              <a:srgbClr val="FFA6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33"/>
            <p:cNvSpPr/>
            <p:nvPr/>
          </p:nvSpPr>
          <p:spPr>
            <a:xfrm rot="-349116">
              <a:off x="2042616" y="2455438"/>
              <a:ext cx="246255" cy="179998"/>
            </a:xfrm>
            <a:custGeom>
              <a:avLst/>
              <a:gdLst/>
              <a:ahLst/>
              <a:cxnLst/>
              <a:rect l="l" t="t" r="r" b="b"/>
              <a:pathLst>
                <a:path w="2873" h="2100" extrusionOk="0">
                  <a:moveTo>
                    <a:pt x="1508" y="1"/>
                  </a:moveTo>
                  <a:cubicBezTo>
                    <a:pt x="1489" y="1"/>
                    <a:pt x="1470" y="1"/>
                    <a:pt x="1451" y="2"/>
                  </a:cubicBezTo>
                  <a:cubicBezTo>
                    <a:pt x="1439" y="2"/>
                    <a:pt x="1428" y="2"/>
                    <a:pt x="1416" y="2"/>
                  </a:cubicBezTo>
                  <a:cubicBezTo>
                    <a:pt x="496" y="2"/>
                    <a:pt x="0" y="1196"/>
                    <a:pt x="691" y="1856"/>
                  </a:cubicBezTo>
                  <a:cubicBezTo>
                    <a:pt x="869" y="2009"/>
                    <a:pt x="1090" y="2077"/>
                    <a:pt x="1318" y="2077"/>
                  </a:cubicBezTo>
                  <a:cubicBezTo>
                    <a:pt x="1362" y="2077"/>
                    <a:pt x="1406" y="2074"/>
                    <a:pt x="1451" y="2069"/>
                  </a:cubicBezTo>
                  <a:cubicBezTo>
                    <a:pt x="1481" y="2100"/>
                    <a:pt x="1512" y="2100"/>
                    <a:pt x="1542" y="2100"/>
                  </a:cubicBezTo>
                  <a:cubicBezTo>
                    <a:pt x="2028" y="2008"/>
                    <a:pt x="2515" y="1674"/>
                    <a:pt x="2636" y="1188"/>
                  </a:cubicBezTo>
                  <a:cubicBezTo>
                    <a:pt x="2872" y="480"/>
                    <a:pt x="2135" y="1"/>
                    <a:pt x="1508" y="1"/>
                  </a:cubicBezTo>
                  <a:close/>
                </a:path>
              </a:pathLst>
            </a:custGeom>
            <a:solidFill>
              <a:srgbClr val="FFA6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33"/>
            <p:cNvSpPr/>
            <p:nvPr/>
          </p:nvSpPr>
          <p:spPr>
            <a:xfrm rot="-349116">
              <a:off x="1627046" y="2300493"/>
              <a:ext cx="96513" cy="65742"/>
            </a:xfrm>
            <a:custGeom>
              <a:avLst/>
              <a:gdLst/>
              <a:ahLst/>
              <a:cxnLst/>
              <a:rect l="l" t="t" r="r" b="b"/>
              <a:pathLst>
                <a:path w="1126" h="767" extrusionOk="0">
                  <a:moveTo>
                    <a:pt x="978" y="0"/>
                  </a:moveTo>
                  <a:cubicBezTo>
                    <a:pt x="967" y="0"/>
                    <a:pt x="955" y="2"/>
                    <a:pt x="943" y="6"/>
                  </a:cubicBezTo>
                  <a:cubicBezTo>
                    <a:pt x="912" y="37"/>
                    <a:pt x="882" y="37"/>
                    <a:pt x="851" y="37"/>
                  </a:cubicBezTo>
                  <a:cubicBezTo>
                    <a:pt x="608" y="37"/>
                    <a:pt x="213" y="219"/>
                    <a:pt x="122" y="371"/>
                  </a:cubicBezTo>
                  <a:cubicBezTo>
                    <a:pt x="0" y="554"/>
                    <a:pt x="152" y="766"/>
                    <a:pt x="335" y="766"/>
                  </a:cubicBezTo>
                  <a:cubicBezTo>
                    <a:pt x="548" y="766"/>
                    <a:pt x="700" y="645"/>
                    <a:pt x="882" y="554"/>
                  </a:cubicBezTo>
                  <a:cubicBezTo>
                    <a:pt x="943" y="523"/>
                    <a:pt x="1003" y="493"/>
                    <a:pt x="1064" y="432"/>
                  </a:cubicBezTo>
                  <a:cubicBezTo>
                    <a:pt x="1064" y="402"/>
                    <a:pt x="1095" y="371"/>
                    <a:pt x="1125" y="341"/>
                  </a:cubicBezTo>
                  <a:cubicBezTo>
                    <a:pt x="1125" y="280"/>
                    <a:pt x="1125" y="219"/>
                    <a:pt x="1095" y="158"/>
                  </a:cubicBezTo>
                  <a:cubicBezTo>
                    <a:pt x="1095" y="79"/>
                    <a:pt x="1049" y="0"/>
                    <a:pt x="978" y="0"/>
                  </a:cubicBezTo>
                  <a:close/>
                </a:path>
              </a:pathLst>
            </a:custGeom>
            <a:solidFill>
              <a:srgbClr val="7A4C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33"/>
            <p:cNvSpPr/>
            <p:nvPr/>
          </p:nvSpPr>
          <p:spPr>
            <a:xfrm rot="-349116">
              <a:off x="2063293" y="2221945"/>
              <a:ext cx="108770" cy="84085"/>
            </a:xfrm>
            <a:custGeom>
              <a:avLst/>
              <a:gdLst/>
              <a:ahLst/>
              <a:cxnLst/>
              <a:rect l="l" t="t" r="r" b="b"/>
              <a:pathLst>
                <a:path w="1269" h="981" extrusionOk="0">
                  <a:moveTo>
                    <a:pt x="479" y="0"/>
                  </a:moveTo>
                  <a:cubicBezTo>
                    <a:pt x="418" y="0"/>
                    <a:pt x="357" y="31"/>
                    <a:pt x="296" y="61"/>
                  </a:cubicBezTo>
                  <a:cubicBezTo>
                    <a:pt x="285" y="59"/>
                    <a:pt x="275" y="59"/>
                    <a:pt x="264" y="59"/>
                  </a:cubicBezTo>
                  <a:cubicBezTo>
                    <a:pt x="75" y="59"/>
                    <a:pt x="0" y="314"/>
                    <a:pt x="144" y="487"/>
                  </a:cubicBezTo>
                  <a:cubicBezTo>
                    <a:pt x="235" y="639"/>
                    <a:pt x="448" y="730"/>
                    <a:pt x="631" y="851"/>
                  </a:cubicBezTo>
                  <a:cubicBezTo>
                    <a:pt x="781" y="926"/>
                    <a:pt x="807" y="981"/>
                    <a:pt x="897" y="981"/>
                  </a:cubicBezTo>
                  <a:cubicBezTo>
                    <a:pt x="916" y="981"/>
                    <a:pt x="938" y="978"/>
                    <a:pt x="965" y="973"/>
                  </a:cubicBezTo>
                  <a:cubicBezTo>
                    <a:pt x="1056" y="943"/>
                    <a:pt x="1087" y="882"/>
                    <a:pt x="1117" y="821"/>
                  </a:cubicBezTo>
                  <a:cubicBezTo>
                    <a:pt x="1269" y="699"/>
                    <a:pt x="1147" y="426"/>
                    <a:pt x="1026" y="304"/>
                  </a:cubicBezTo>
                  <a:cubicBezTo>
                    <a:pt x="935" y="213"/>
                    <a:pt x="813" y="122"/>
                    <a:pt x="722" y="91"/>
                  </a:cubicBezTo>
                  <a:cubicBezTo>
                    <a:pt x="661" y="31"/>
                    <a:pt x="570" y="0"/>
                    <a:pt x="479" y="0"/>
                  </a:cubicBezTo>
                  <a:close/>
                </a:path>
              </a:pathLst>
            </a:custGeom>
            <a:solidFill>
              <a:srgbClr val="7A4C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33"/>
            <p:cNvSpPr/>
            <p:nvPr/>
          </p:nvSpPr>
          <p:spPr>
            <a:xfrm rot="-349116">
              <a:off x="1264131" y="1556870"/>
              <a:ext cx="1255873" cy="847791"/>
            </a:xfrm>
            <a:custGeom>
              <a:avLst/>
              <a:gdLst/>
              <a:ahLst/>
              <a:cxnLst/>
              <a:rect l="l" t="t" r="r" b="b"/>
              <a:pathLst>
                <a:path w="14652" h="9891" extrusionOk="0">
                  <a:moveTo>
                    <a:pt x="4539" y="0"/>
                  </a:moveTo>
                  <a:cubicBezTo>
                    <a:pt x="4328" y="0"/>
                    <a:pt x="4116" y="60"/>
                    <a:pt x="3922" y="198"/>
                  </a:cubicBezTo>
                  <a:cubicBezTo>
                    <a:pt x="3435" y="471"/>
                    <a:pt x="2919" y="897"/>
                    <a:pt x="2736" y="1444"/>
                  </a:cubicBezTo>
                  <a:cubicBezTo>
                    <a:pt x="2675" y="1535"/>
                    <a:pt x="2645" y="1626"/>
                    <a:pt x="2615" y="1717"/>
                  </a:cubicBezTo>
                  <a:cubicBezTo>
                    <a:pt x="2523" y="1930"/>
                    <a:pt x="2493" y="2173"/>
                    <a:pt x="2493" y="2416"/>
                  </a:cubicBezTo>
                  <a:cubicBezTo>
                    <a:pt x="2422" y="2405"/>
                    <a:pt x="2352" y="2399"/>
                    <a:pt x="2283" y="2399"/>
                  </a:cubicBezTo>
                  <a:cubicBezTo>
                    <a:pt x="1822" y="2399"/>
                    <a:pt x="1416" y="2654"/>
                    <a:pt x="1125" y="3024"/>
                  </a:cubicBezTo>
                  <a:cubicBezTo>
                    <a:pt x="1095" y="3055"/>
                    <a:pt x="1064" y="3055"/>
                    <a:pt x="1034" y="3085"/>
                  </a:cubicBezTo>
                  <a:cubicBezTo>
                    <a:pt x="639" y="3480"/>
                    <a:pt x="365" y="4027"/>
                    <a:pt x="487" y="4605"/>
                  </a:cubicBezTo>
                  <a:cubicBezTo>
                    <a:pt x="487" y="4696"/>
                    <a:pt x="487" y="4757"/>
                    <a:pt x="517" y="4848"/>
                  </a:cubicBezTo>
                  <a:cubicBezTo>
                    <a:pt x="548" y="5000"/>
                    <a:pt x="608" y="5182"/>
                    <a:pt x="730" y="5304"/>
                  </a:cubicBezTo>
                  <a:cubicBezTo>
                    <a:pt x="791" y="5395"/>
                    <a:pt x="882" y="5456"/>
                    <a:pt x="1004" y="5486"/>
                  </a:cubicBezTo>
                  <a:cubicBezTo>
                    <a:pt x="1064" y="5638"/>
                    <a:pt x="1156" y="5790"/>
                    <a:pt x="1247" y="5912"/>
                  </a:cubicBezTo>
                  <a:cubicBezTo>
                    <a:pt x="1216" y="5912"/>
                    <a:pt x="1156" y="5942"/>
                    <a:pt x="1064" y="5942"/>
                  </a:cubicBezTo>
                  <a:cubicBezTo>
                    <a:pt x="517" y="6216"/>
                    <a:pt x="1" y="6854"/>
                    <a:pt x="31" y="7493"/>
                  </a:cubicBezTo>
                  <a:cubicBezTo>
                    <a:pt x="92" y="7948"/>
                    <a:pt x="335" y="8587"/>
                    <a:pt x="882" y="8587"/>
                  </a:cubicBezTo>
                  <a:cubicBezTo>
                    <a:pt x="912" y="8648"/>
                    <a:pt x="912" y="8708"/>
                    <a:pt x="912" y="8769"/>
                  </a:cubicBezTo>
                  <a:lnTo>
                    <a:pt x="943" y="8769"/>
                  </a:lnTo>
                  <a:cubicBezTo>
                    <a:pt x="852" y="9012"/>
                    <a:pt x="882" y="9225"/>
                    <a:pt x="1004" y="9407"/>
                  </a:cubicBezTo>
                  <a:cubicBezTo>
                    <a:pt x="852" y="9529"/>
                    <a:pt x="912" y="9803"/>
                    <a:pt x="1125" y="9803"/>
                  </a:cubicBezTo>
                  <a:cubicBezTo>
                    <a:pt x="1135" y="9813"/>
                    <a:pt x="1145" y="9816"/>
                    <a:pt x="1156" y="9816"/>
                  </a:cubicBezTo>
                  <a:cubicBezTo>
                    <a:pt x="1176" y="9816"/>
                    <a:pt x="1196" y="9803"/>
                    <a:pt x="1216" y="9803"/>
                  </a:cubicBezTo>
                  <a:cubicBezTo>
                    <a:pt x="1247" y="9833"/>
                    <a:pt x="1277" y="9833"/>
                    <a:pt x="1308" y="9833"/>
                  </a:cubicBezTo>
                  <a:cubicBezTo>
                    <a:pt x="1520" y="9863"/>
                    <a:pt x="1429" y="9863"/>
                    <a:pt x="1520" y="9863"/>
                  </a:cubicBezTo>
                  <a:cubicBezTo>
                    <a:pt x="1564" y="9882"/>
                    <a:pt x="1607" y="9890"/>
                    <a:pt x="1648" y="9890"/>
                  </a:cubicBezTo>
                  <a:cubicBezTo>
                    <a:pt x="1809" y="9890"/>
                    <a:pt x="1940" y="9759"/>
                    <a:pt x="1915" y="9590"/>
                  </a:cubicBezTo>
                  <a:cubicBezTo>
                    <a:pt x="2007" y="9468"/>
                    <a:pt x="2067" y="9347"/>
                    <a:pt x="2159" y="9225"/>
                  </a:cubicBezTo>
                  <a:cubicBezTo>
                    <a:pt x="2250" y="9043"/>
                    <a:pt x="2311" y="8860"/>
                    <a:pt x="2402" y="8678"/>
                  </a:cubicBezTo>
                  <a:cubicBezTo>
                    <a:pt x="2584" y="8344"/>
                    <a:pt x="2736" y="7979"/>
                    <a:pt x="2827" y="7614"/>
                  </a:cubicBezTo>
                  <a:cubicBezTo>
                    <a:pt x="2827" y="7584"/>
                    <a:pt x="2827" y="7584"/>
                    <a:pt x="2827" y="7553"/>
                  </a:cubicBezTo>
                  <a:cubicBezTo>
                    <a:pt x="2858" y="7462"/>
                    <a:pt x="2888" y="7371"/>
                    <a:pt x="2919" y="7280"/>
                  </a:cubicBezTo>
                  <a:cubicBezTo>
                    <a:pt x="2949" y="7128"/>
                    <a:pt x="3010" y="6976"/>
                    <a:pt x="3040" y="6824"/>
                  </a:cubicBezTo>
                  <a:cubicBezTo>
                    <a:pt x="3101" y="6854"/>
                    <a:pt x="3162" y="6885"/>
                    <a:pt x="3223" y="6915"/>
                  </a:cubicBezTo>
                  <a:cubicBezTo>
                    <a:pt x="3379" y="6984"/>
                    <a:pt x="3548" y="7017"/>
                    <a:pt x="3717" y="7017"/>
                  </a:cubicBezTo>
                  <a:cubicBezTo>
                    <a:pt x="4142" y="7017"/>
                    <a:pt x="4573" y="6815"/>
                    <a:pt x="4833" y="6489"/>
                  </a:cubicBezTo>
                  <a:cubicBezTo>
                    <a:pt x="4955" y="6581"/>
                    <a:pt x="5107" y="6641"/>
                    <a:pt x="5259" y="6672"/>
                  </a:cubicBezTo>
                  <a:cubicBezTo>
                    <a:pt x="5415" y="6709"/>
                    <a:pt x="5580" y="6729"/>
                    <a:pt x="5744" y="6729"/>
                  </a:cubicBezTo>
                  <a:cubicBezTo>
                    <a:pt x="6122" y="6729"/>
                    <a:pt x="6494" y="6622"/>
                    <a:pt x="6748" y="6368"/>
                  </a:cubicBezTo>
                  <a:cubicBezTo>
                    <a:pt x="6840" y="6277"/>
                    <a:pt x="6931" y="6186"/>
                    <a:pt x="6961" y="6064"/>
                  </a:cubicBezTo>
                  <a:cubicBezTo>
                    <a:pt x="7133" y="6145"/>
                    <a:pt x="7323" y="6182"/>
                    <a:pt x="7514" y="6182"/>
                  </a:cubicBezTo>
                  <a:cubicBezTo>
                    <a:pt x="7897" y="6182"/>
                    <a:pt x="8288" y="6034"/>
                    <a:pt x="8572" y="5790"/>
                  </a:cubicBezTo>
                  <a:cubicBezTo>
                    <a:pt x="8724" y="5638"/>
                    <a:pt x="8815" y="5426"/>
                    <a:pt x="8906" y="5243"/>
                  </a:cubicBezTo>
                  <a:cubicBezTo>
                    <a:pt x="8998" y="5395"/>
                    <a:pt x="9089" y="5578"/>
                    <a:pt x="9241" y="5730"/>
                  </a:cubicBezTo>
                  <a:cubicBezTo>
                    <a:pt x="9429" y="5990"/>
                    <a:pt x="9686" y="6099"/>
                    <a:pt x="9953" y="6099"/>
                  </a:cubicBezTo>
                  <a:cubicBezTo>
                    <a:pt x="10246" y="6099"/>
                    <a:pt x="10552" y="5967"/>
                    <a:pt x="10791" y="5760"/>
                  </a:cubicBezTo>
                  <a:cubicBezTo>
                    <a:pt x="10973" y="6064"/>
                    <a:pt x="11338" y="6246"/>
                    <a:pt x="11703" y="6277"/>
                  </a:cubicBezTo>
                  <a:lnTo>
                    <a:pt x="11855" y="6277"/>
                  </a:lnTo>
                  <a:cubicBezTo>
                    <a:pt x="12037" y="6277"/>
                    <a:pt x="12250" y="6277"/>
                    <a:pt x="12432" y="6216"/>
                  </a:cubicBezTo>
                  <a:cubicBezTo>
                    <a:pt x="12949" y="6064"/>
                    <a:pt x="13466" y="5760"/>
                    <a:pt x="13648" y="5243"/>
                  </a:cubicBezTo>
                  <a:cubicBezTo>
                    <a:pt x="13709" y="5122"/>
                    <a:pt x="13739" y="4939"/>
                    <a:pt x="13739" y="4787"/>
                  </a:cubicBezTo>
                  <a:cubicBezTo>
                    <a:pt x="14013" y="4696"/>
                    <a:pt x="14256" y="4544"/>
                    <a:pt x="14408" y="4301"/>
                  </a:cubicBezTo>
                  <a:cubicBezTo>
                    <a:pt x="14651" y="3845"/>
                    <a:pt x="14530" y="3207"/>
                    <a:pt x="13983" y="3024"/>
                  </a:cubicBezTo>
                  <a:cubicBezTo>
                    <a:pt x="13861" y="2994"/>
                    <a:pt x="13739" y="2964"/>
                    <a:pt x="13648" y="2964"/>
                  </a:cubicBezTo>
                  <a:cubicBezTo>
                    <a:pt x="13587" y="2629"/>
                    <a:pt x="13435" y="2295"/>
                    <a:pt x="13192" y="2082"/>
                  </a:cubicBezTo>
                  <a:cubicBezTo>
                    <a:pt x="12854" y="1829"/>
                    <a:pt x="12412" y="1653"/>
                    <a:pt x="11961" y="1653"/>
                  </a:cubicBezTo>
                  <a:cubicBezTo>
                    <a:pt x="11926" y="1653"/>
                    <a:pt x="11890" y="1654"/>
                    <a:pt x="11855" y="1657"/>
                  </a:cubicBezTo>
                  <a:cubicBezTo>
                    <a:pt x="11794" y="1505"/>
                    <a:pt x="11703" y="1383"/>
                    <a:pt x="11551" y="1261"/>
                  </a:cubicBezTo>
                  <a:cubicBezTo>
                    <a:pt x="11217" y="988"/>
                    <a:pt x="10761" y="897"/>
                    <a:pt x="10305" y="866"/>
                  </a:cubicBezTo>
                  <a:cubicBezTo>
                    <a:pt x="9818" y="866"/>
                    <a:pt x="9332" y="957"/>
                    <a:pt x="8906" y="1201"/>
                  </a:cubicBezTo>
                  <a:cubicBezTo>
                    <a:pt x="8876" y="1231"/>
                    <a:pt x="8815" y="1261"/>
                    <a:pt x="8755" y="1292"/>
                  </a:cubicBezTo>
                  <a:cubicBezTo>
                    <a:pt x="8755" y="1261"/>
                    <a:pt x="8755" y="1231"/>
                    <a:pt x="8755" y="1201"/>
                  </a:cubicBezTo>
                  <a:cubicBezTo>
                    <a:pt x="8694" y="957"/>
                    <a:pt x="8542" y="684"/>
                    <a:pt x="8299" y="532"/>
                  </a:cubicBezTo>
                  <a:cubicBezTo>
                    <a:pt x="8086" y="410"/>
                    <a:pt x="7843" y="350"/>
                    <a:pt x="7599" y="319"/>
                  </a:cubicBezTo>
                  <a:cubicBezTo>
                    <a:pt x="7235" y="319"/>
                    <a:pt x="6900" y="441"/>
                    <a:pt x="6566" y="562"/>
                  </a:cubicBezTo>
                  <a:cubicBezTo>
                    <a:pt x="6599" y="548"/>
                    <a:pt x="6611" y="542"/>
                    <a:pt x="6609" y="542"/>
                  </a:cubicBezTo>
                  <a:cubicBezTo>
                    <a:pt x="6596" y="542"/>
                    <a:pt x="6126" y="728"/>
                    <a:pt x="6049" y="806"/>
                  </a:cubicBezTo>
                  <a:cubicBezTo>
                    <a:pt x="6019" y="836"/>
                    <a:pt x="5958" y="866"/>
                    <a:pt x="5928" y="897"/>
                  </a:cubicBezTo>
                  <a:cubicBezTo>
                    <a:pt x="5837" y="714"/>
                    <a:pt x="5685" y="532"/>
                    <a:pt x="5502" y="410"/>
                  </a:cubicBezTo>
                  <a:cubicBezTo>
                    <a:pt x="5237" y="164"/>
                    <a:pt x="4889" y="0"/>
                    <a:pt x="4539" y="0"/>
                  </a:cubicBezTo>
                  <a:close/>
                </a:path>
              </a:pathLst>
            </a:custGeom>
            <a:solidFill>
              <a:srgbClr val="7A4C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33"/>
            <p:cNvSpPr/>
            <p:nvPr/>
          </p:nvSpPr>
          <p:spPr>
            <a:xfrm rot="-349116">
              <a:off x="170675" y="3713336"/>
              <a:ext cx="2532489" cy="1736897"/>
            </a:xfrm>
            <a:custGeom>
              <a:avLst/>
              <a:gdLst/>
              <a:ahLst/>
              <a:cxnLst/>
              <a:rect l="l" t="t" r="r" b="b"/>
              <a:pathLst>
                <a:path w="29546" h="20264" extrusionOk="0">
                  <a:moveTo>
                    <a:pt x="18208" y="3515"/>
                  </a:moveTo>
                  <a:cubicBezTo>
                    <a:pt x="18603" y="3546"/>
                    <a:pt x="18998" y="3576"/>
                    <a:pt x="19363" y="3637"/>
                  </a:cubicBezTo>
                  <a:lnTo>
                    <a:pt x="19332" y="3637"/>
                  </a:lnTo>
                  <a:cubicBezTo>
                    <a:pt x="19180" y="3637"/>
                    <a:pt x="19029" y="3606"/>
                    <a:pt x="18877" y="3606"/>
                  </a:cubicBezTo>
                  <a:cubicBezTo>
                    <a:pt x="18633" y="3576"/>
                    <a:pt x="18421" y="3546"/>
                    <a:pt x="18208" y="3515"/>
                  </a:cubicBezTo>
                  <a:close/>
                  <a:moveTo>
                    <a:pt x="13259" y="1"/>
                  </a:moveTo>
                  <a:cubicBezTo>
                    <a:pt x="13117" y="1"/>
                    <a:pt x="12984" y="83"/>
                    <a:pt x="12889" y="202"/>
                  </a:cubicBezTo>
                  <a:cubicBezTo>
                    <a:pt x="11855" y="810"/>
                    <a:pt x="10518" y="2087"/>
                    <a:pt x="9879" y="2573"/>
                  </a:cubicBezTo>
                  <a:cubicBezTo>
                    <a:pt x="7843" y="4032"/>
                    <a:pt x="4925" y="6342"/>
                    <a:pt x="3466" y="7527"/>
                  </a:cubicBezTo>
                  <a:cubicBezTo>
                    <a:pt x="2797" y="8044"/>
                    <a:pt x="2189" y="8622"/>
                    <a:pt x="1551" y="9108"/>
                  </a:cubicBezTo>
                  <a:cubicBezTo>
                    <a:pt x="1587" y="9078"/>
                    <a:pt x="1600" y="9066"/>
                    <a:pt x="1598" y="9066"/>
                  </a:cubicBezTo>
                  <a:cubicBezTo>
                    <a:pt x="1590" y="9066"/>
                    <a:pt x="1320" y="9272"/>
                    <a:pt x="1247" y="9321"/>
                  </a:cubicBezTo>
                  <a:cubicBezTo>
                    <a:pt x="1004" y="9533"/>
                    <a:pt x="669" y="9716"/>
                    <a:pt x="305" y="10141"/>
                  </a:cubicBezTo>
                  <a:cubicBezTo>
                    <a:pt x="1" y="10567"/>
                    <a:pt x="214" y="11114"/>
                    <a:pt x="518" y="11509"/>
                  </a:cubicBezTo>
                  <a:cubicBezTo>
                    <a:pt x="669" y="11783"/>
                    <a:pt x="913" y="12056"/>
                    <a:pt x="1247" y="12056"/>
                  </a:cubicBezTo>
                  <a:cubicBezTo>
                    <a:pt x="1733" y="12056"/>
                    <a:pt x="2159" y="11813"/>
                    <a:pt x="2554" y="11570"/>
                  </a:cubicBezTo>
                  <a:cubicBezTo>
                    <a:pt x="2797" y="11509"/>
                    <a:pt x="2949" y="11357"/>
                    <a:pt x="3162" y="11296"/>
                  </a:cubicBezTo>
                  <a:cubicBezTo>
                    <a:pt x="3405" y="11205"/>
                    <a:pt x="3648" y="11084"/>
                    <a:pt x="3861" y="10962"/>
                  </a:cubicBezTo>
                  <a:cubicBezTo>
                    <a:pt x="4591" y="10628"/>
                    <a:pt x="5229" y="10324"/>
                    <a:pt x="5837" y="10081"/>
                  </a:cubicBezTo>
                  <a:cubicBezTo>
                    <a:pt x="7995" y="9169"/>
                    <a:pt x="10427" y="8074"/>
                    <a:pt x="12889" y="6889"/>
                  </a:cubicBezTo>
                  <a:cubicBezTo>
                    <a:pt x="14317" y="6220"/>
                    <a:pt x="16019" y="5369"/>
                    <a:pt x="17357" y="4913"/>
                  </a:cubicBezTo>
                  <a:cubicBezTo>
                    <a:pt x="17691" y="4761"/>
                    <a:pt x="18025" y="4670"/>
                    <a:pt x="18360" y="4609"/>
                  </a:cubicBezTo>
                  <a:cubicBezTo>
                    <a:pt x="18421" y="4609"/>
                    <a:pt x="18481" y="4609"/>
                    <a:pt x="18542" y="4579"/>
                  </a:cubicBezTo>
                  <a:cubicBezTo>
                    <a:pt x="18580" y="4587"/>
                    <a:pt x="18618" y="4590"/>
                    <a:pt x="18656" y="4590"/>
                  </a:cubicBezTo>
                  <a:cubicBezTo>
                    <a:pt x="18768" y="4590"/>
                    <a:pt x="18877" y="4556"/>
                    <a:pt x="18968" y="4488"/>
                  </a:cubicBezTo>
                  <a:lnTo>
                    <a:pt x="19120" y="4488"/>
                  </a:lnTo>
                  <a:cubicBezTo>
                    <a:pt x="19059" y="4640"/>
                    <a:pt x="19029" y="4792"/>
                    <a:pt x="19120" y="4944"/>
                  </a:cubicBezTo>
                  <a:cubicBezTo>
                    <a:pt x="19849" y="6342"/>
                    <a:pt x="20639" y="7679"/>
                    <a:pt x="21460" y="9017"/>
                  </a:cubicBezTo>
                  <a:cubicBezTo>
                    <a:pt x="21825" y="9837"/>
                    <a:pt x="22220" y="10628"/>
                    <a:pt x="22615" y="11448"/>
                  </a:cubicBezTo>
                  <a:cubicBezTo>
                    <a:pt x="22615" y="11479"/>
                    <a:pt x="22646" y="11509"/>
                    <a:pt x="22676" y="11540"/>
                  </a:cubicBezTo>
                  <a:cubicBezTo>
                    <a:pt x="22676" y="11570"/>
                    <a:pt x="22676" y="11600"/>
                    <a:pt x="22706" y="11631"/>
                  </a:cubicBezTo>
                  <a:cubicBezTo>
                    <a:pt x="23193" y="12664"/>
                    <a:pt x="23649" y="13728"/>
                    <a:pt x="24257" y="14701"/>
                  </a:cubicBezTo>
                  <a:cubicBezTo>
                    <a:pt x="24287" y="14762"/>
                    <a:pt x="24317" y="14792"/>
                    <a:pt x="24317" y="14853"/>
                  </a:cubicBezTo>
                  <a:cubicBezTo>
                    <a:pt x="24439" y="15035"/>
                    <a:pt x="24561" y="15248"/>
                    <a:pt x="24712" y="15430"/>
                  </a:cubicBezTo>
                  <a:cubicBezTo>
                    <a:pt x="24804" y="15613"/>
                    <a:pt x="24864" y="15765"/>
                    <a:pt x="25016" y="15886"/>
                  </a:cubicBezTo>
                  <a:cubicBezTo>
                    <a:pt x="25016" y="15947"/>
                    <a:pt x="25047" y="16008"/>
                    <a:pt x="25077" y="16069"/>
                  </a:cubicBezTo>
                  <a:cubicBezTo>
                    <a:pt x="25199" y="16403"/>
                    <a:pt x="25290" y="16768"/>
                    <a:pt x="25381" y="17102"/>
                  </a:cubicBezTo>
                  <a:cubicBezTo>
                    <a:pt x="25564" y="17528"/>
                    <a:pt x="25959" y="18257"/>
                    <a:pt x="25989" y="18348"/>
                  </a:cubicBezTo>
                  <a:cubicBezTo>
                    <a:pt x="26232" y="18865"/>
                    <a:pt x="26263" y="19230"/>
                    <a:pt x="26749" y="19807"/>
                  </a:cubicBezTo>
                  <a:cubicBezTo>
                    <a:pt x="26810" y="19868"/>
                    <a:pt x="26901" y="19959"/>
                    <a:pt x="26992" y="19990"/>
                  </a:cubicBezTo>
                  <a:cubicBezTo>
                    <a:pt x="27144" y="20172"/>
                    <a:pt x="27448" y="20263"/>
                    <a:pt x="27691" y="20263"/>
                  </a:cubicBezTo>
                  <a:cubicBezTo>
                    <a:pt x="28117" y="20263"/>
                    <a:pt x="28482" y="20081"/>
                    <a:pt x="28816" y="19898"/>
                  </a:cubicBezTo>
                  <a:cubicBezTo>
                    <a:pt x="29120" y="19746"/>
                    <a:pt x="28938" y="19838"/>
                    <a:pt x="29241" y="19716"/>
                  </a:cubicBezTo>
                  <a:cubicBezTo>
                    <a:pt x="29485" y="19564"/>
                    <a:pt x="29545" y="19260"/>
                    <a:pt x="29393" y="19078"/>
                  </a:cubicBezTo>
                  <a:cubicBezTo>
                    <a:pt x="29150" y="18683"/>
                    <a:pt x="28846" y="18014"/>
                    <a:pt x="28542" y="17254"/>
                  </a:cubicBezTo>
                  <a:cubicBezTo>
                    <a:pt x="28330" y="16494"/>
                    <a:pt x="28178" y="15734"/>
                    <a:pt x="27965" y="14974"/>
                  </a:cubicBezTo>
                  <a:cubicBezTo>
                    <a:pt x="27539" y="13363"/>
                    <a:pt x="27053" y="11722"/>
                    <a:pt x="26779" y="10081"/>
                  </a:cubicBezTo>
                  <a:cubicBezTo>
                    <a:pt x="26658" y="9199"/>
                    <a:pt x="26141" y="7406"/>
                    <a:pt x="25928" y="6160"/>
                  </a:cubicBezTo>
                  <a:cubicBezTo>
                    <a:pt x="25807" y="5612"/>
                    <a:pt x="25807" y="5491"/>
                    <a:pt x="25716" y="4822"/>
                  </a:cubicBezTo>
                  <a:cubicBezTo>
                    <a:pt x="25624" y="4245"/>
                    <a:pt x="25472" y="3728"/>
                    <a:pt x="25381" y="3150"/>
                  </a:cubicBezTo>
                  <a:cubicBezTo>
                    <a:pt x="25381" y="3090"/>
                    <a:pt x="25381" y="2998"/>
                    <a:pt x="25381" y="2968"/>
                  </a:cubicBezTo>
                  <a:cubicBezTo>
                    <a:pt x="25412" y="2877"/>
                    <a:pt x="25412" y="2755"/>
                    <a:pt x="25351" y="2694"/>
                  </a:cubicBezTo>
                  <a:cubicBezTo>
                    <a:pt x="25290" y="2542"/>
                    <a:pt x="25138" y="2421"/>
                    <a:pt x="24956" y="2421"/>
                  </a:cubicBezTo>
                  <a:cubicBezTo>
                    <a:pt x="24864" y="2421"/>
                    <a:pt x="24773" y="2451"/>
                    <a:pt x="24682" y="2512"/>
                  </a:cubicBezTo>
                  <a:cubicBezTo>
                    <a:pt x="24652" y="2482"/>
                    <a:pt x="24621" y="2482"/>
                    <a:pt x="24561" y="2451"/>
                  </a:cubicBezTo>
                  <a:lnTo>
                    <a:pt x="24409" y="2451"/>
                  </a:lnTo>
                  <a:cubicBezTo>
                    <a:pt x="24429" y="2451"/>
                    <a:pt x="24422" y="2438"/>
                    <a:pt x="24334" y="2438"/>
                  </a:cubicBezTo>
                  <a:cubicBezTo>
                    <a:pt x="24290" y="2438"/>
                    <a:pt x="24226" y="2441"/>
                    <a:pt x="24135" y="2451"/>
                  </a:cubicBezTo>
                  <a:cubicBezTo>
                    <a:pt x="23770" y="2451"/>
                    <a:pt x="23405" y="2451"/>
                    <a:pt x="23041" y="2421"/>
                  </a:cubicBezTo>
                  <a:cubicBezTo>
                    <a:pt x="20275" y="2208"/>
                    <a:pt x="18299" y="2147"/>
                    <a:pt x="15503" y="1144"/>
                  </a:cubicBezTo>
                  <a:cubicBezTo>
                    <a:pt x="15290" y="1083"/>
                    <a:pt x="15107" y="1023"/>
                    <a:pt x="14955" y="962"/>
                  </a:cubicBezTo>
                  <a:cubicBezTo>
                    <a:pt x="14955" y="962"/>
                    <a:pt x="14955" y="962"/>
                    <a:pt x="14925" y="932"/>
                  </a:cubicBezTo>
                  <a:cubicBezTo>
                    <a:pt x="14500" y="719"/>
                    <a:pt x="14074" y="445"/>
                    <a:pt x="13648" y="172"/>
                  </a:cubicBezTo>
                  <a:cubicBezTo>
                    <a:pt x="13648" y="141"/>
                    <a:pt x="13588" y="141"/>
                    <a:pt x="13557" y="111"/>
                  </a:cubicBezTo>
                  <a:lnTo>
                    <a:pt x="13496" y="50"/>
                  </a:lnTo>
                  <a:cubicBezTo>
                    <a:pt x="13496" y="80"/>
                    <a:pt x="13496" y="80"/>
                    <a:pt x="13496" y="80"/>
                  </a:cubicBezTo>
                  <a:cubicBezTo>
                    <a:pt x="13466" y="50"/>
                    <a:pt x="13436" y="50"/>
                    <a:pt x="13375" y="20"/>
                  </a:cubicBezTo>
                  <a:cubicBezTo>
                    <a:pt x="13336" y="7"/>
                    <a:pt x="13297" y="1"/>
                    <a:pt x="132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33"/>
            <p:cNvSpPr/>
            <p:nvPr/>
          </p:nvSpPr>
          <p:spPr>
            <a:xfrm rot="-349116">
              <a:off x="1762445" y="2454354"/>
              <a:ext cx="317911" cy="194055"/>
            </a:xfrm>
            <a:custGeom>
              <a:avLst/>
              <a:gdLst/>
              <a:ahLst/>
              <a:cxnLst/>
              <a:rect l="l" t="t" r="r" b="b"/>
              <a:pathLst>
                <a:path w="3709" h="2264" extrusionOk="0">
                  <a:moveTo>
                    <a:pt x="2146" y="1161"/>
                  </a:moveTo>
                  <a:cubicBezTo>
                    <a:pt x="2249" y="1161"/>
                    <a:pt x="2343" y="1178"/>
                    <a:pt x="2432" y="1216"/>
                  </a:cubicBezTo>
                  <a:cubicBezTo>
                    <a:pt x="2554" y="1277"/>
                    <a:pt x="2645" y="1338"/>
                    <a:pt x="2766" y="1429"/>
                  </a:cubicBezTo>
                  <a:cubicBezTo>
                    <a:pt x="2827" y="1490"/>
                    <a:pt x="2888" y="1520"/>
                    <a:pt x="2918" y="1581"/>
                  </a:cubicBezTo>
                  <a:cubicBezTo>
                    <a:pt x="2918" y="1611"/>
                    <a:pt x="2888" y="1672"/>
                    <a:pt x="2888" y="1702"/>
                  </a:cubicBezTo>
                  <a:cubicBezTo>
                    <a:pt x="2645" y="1915"/>
                    <a:pt x="2371" y="2037"/>
                    <a:pt x="2067" y="2067"/>
                  </a:cubicBezTo>
                  <a:cubicBezTo>
                    <a:pt x="1961" y="2086"/>
                    <a:pt x="1846" y="2097"/>
                    <a:pt x="1729" y="2097"/>
                  </a:cubicBezTo>
                  <a:cubicBezTo>
                    <a:pt x="1476" y="2097"/>
                    <a:pt x="1211" y="2049"/>
                    <a:pt x="1003" y="1946"/>
                  </a:cubicBezTo>
                  <a:cubicBezTo>
                    <a:pt x="943" y="1915"/>
                    <a:pt x="912" y="1915"/>
                    <a:pt x="852" y="1885"/>
                  </a:cubicBezTo>
                  <a:cubicBezTo>
                    <a:pt x="1003" y="1581"/>
                    <a:pt x="1368" y="1338"/>
                    <a:pt x="1672" y="1247"/>
                  </a:cubicBezTo>
                  <a:cubicBezTo>
                    <a:pt x="1849" y="1194"/>
                    <a:pt x="2005" y="1161"/>
                    <a:pt x="2146" y="1161"/>
                  </a:cubicBezTo>
                  <a:close/>
                  <a:moveTo>
                    <a:pt x="2098" y="0"/>
                  </a:moveTo>
                  <a:cubicBezTo>
                    <a:pt x="1733" y="0"/>
                    <a:pt x="1490" y="31"/>
                    <a:pt x="1155" y="122"/>
                  </a:cubicBezTo>
                  <a:lnTo>
                    <a:pt x="1125" y="122"/>
                  </a:lnTo>
                  <a:cubicBezTo>
                    <a:pt x="882" y="152"/>
                    <a:pt x="608" y="183"/>
                    <a:pt x="396" y="274"/>
                  </a:cubicBezTo>
                  <a:cubicBezTo>
                    <a:pt x="183" y="335"/>
                    <a:pt x="31" y="456"/>
                    <a:pt x="0" y="669"/>
                  </a:cubicBezTo>
                  <a:cubicBezTo>
                    <a:pt x="0" y="851"/>
                    <a:pt x="61" y="1034"/>
                    <a:pt x="122" y="1216"/>
                  </a:cubicBezTo>
                  <a:cubicBezTo>
                    <a:pt x="152" y="1307"/>
                    <a:pt x="183" y="1429"/>
                    <a:pt x="274" y="1550"/>
                  </a:cubicBezTo>
                  <a:cubicBezTo>
                    <a:pt x="426" y="1702"/>
                    <a:pt x="578" y="1854"/>
                    <a:pt x="730" y="1976"/>
                  </a:cubicBezTo>
                  <a:cubicBezTo>
                    <a:pt x="943" y="2128"/>
                    <a:pt x="1155" y="2189"/>
                    <a:pt x="1399" y="2250"/>
                  </a:cubicBezTo>
                  <a:cubicBezTo>
                    <a:pt x="1459" y="2260"/>
                    <a:pt x="1537" y="2263"/>
                    <a:pt x="1617" y="2263"/>
                  </a:cubicBezTo>
                  <a:cubicBezTo>
                    <a:pt x="1777" y="2263"/>
                    <a:pt x="1946" y="2250"/>
                    <a:pt x="2007" y="2250"/>
                  </a:cubicBezTo>
                  <a:cubicBezTo>
                    <a:pt x="2219" y="2219"/>
                    <a:pt x="2432" y="2189"/>
                    <a:pt x="2614" y="2098"/>
                  </a:cubicBezTo>
                  <a:cubicBezTo>
                    <a:pt x="2979" y="1915"/>
                    <a:pt x="3192" y="1611"/>
                    <a:pt x="3405" y="1307"/>
                  </a:cubicBezTo>
                  <a:cubicBezTo>
                    <a:pt x="3405" y="1277"/>
                    <a:pt x="3435" y="1277"/>
                    <a:pt x="3435" y="1247"/>
                  </a:cubicBezTo>
                  <a:cubicBezTo>
                    <a:pt x="3526" y="1125"/>
                    <a:pt x="3618" y="973"/>
                    <a:pt x="3648" y="821"/>
                  </a:cubicBezTo>
                  <a:cubicBezTo>
                    <a:pt x="3648" y="791"/>
                    <a:pt x="3648" y="760"/>
                    <a:pt x="3648" y="730"/>
                  </a:cubicBezTo>
                  <a:cubicBezTo>
                    <a:pt x="3678" y="730"/>
                    <a:pt x="3678" y="699"/>
                    <a:pt x="3678" y="699"/>
                  </a:cubicBezTo>
                  <a:cubicBezTo>
                    <a:pt x="3709" y="608"/>
                    <a:pt x="3709" y="517"/>
                    <a:pt x="3678" y="395"/>
                  </a:cubicBezTo>
                  <a:cubicBezTo>
                    <a:pt x="3648" y="304"/>
                    <a:pt x="3587" y="274"/>
                    <a:pt x="3526" y="243"/>
                  </a:cubicBezTo>
                  <a:cubicBezTo>
                    <a:pt x="3496" y="213"/>
                    <a:pt x="3496" y="213"/>
                    <a:pt x="3496" y="213"/>
                  </a:cubicBezTo>
                  <a:cubicBezTo>
                    <a:pt x="3466" y="183"/>
                    <a:pt x="3435" y="183"/>
                    <a:pt x="3435" y="183"/>
                  </a:cubicBezTo>
                  <a:cubicBezTo>
                    <a:pt x="3283" y="122"/>
                    <a:pt x="3131" y="91"/>
                    <a:pt x="2979" y="61"/>
                  </a:cubicBezTo>
                  <a:cubicBezTo>
                    <a:pt x="2736" y="0"/>
                    <a:pt x="2402" y="0"/>
                    <a:pt x="209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33"/>
            <p:cNvSpPr/>
            <p:nvPr/>
          </p:nvSpPr>
          <p:spPr>
            <a:xfrm rot="-349116">
              <a:off x="1682590" y="2433087"/>
              <a:ext cx="65228" cy="70456"/>
            </a:xfrm>
            <a:custGeom>
              <a:avLst/>
              <a:gdLst/>
              <a:ahLst/>
              <a:cxnLst/>
              <a:rect l="l" t="t" r="r" b="b"/>
              <a:pathLst>
                <a:path w="761" h="822" extrusionOk="0">
                  <a:moveTo>
                    <a:pt x="396" y="1"/>
                  </a:moveTo>
                  <a:cubicBezTo>
                    <a:pt x="183" y="1"/>
                    <a:pt x="1" y="183"/>
                    <a:pt x="1" y="396"/>
                  </a:cubicBezTo>
                  <a:cubicBezTo>
                    <a:pt x="1" y="639"/>
                    <a:pt x="183" y="822"/>
                    <a:pt x="396" y="822"/>
                  </a:cubicBezTo>
                  <a:cubicBezTo>
                    <a:pt x="609" y="822"/>
                    <a:pt x="761" y="639"/>
                    <a:pt x="761" y="396"/>
                  </a:cubicBezTo>
                  <a:cubicBezTo>
                    <a:pt x="761" y="183"/>
                    <a:pt x="609" y="1"/>
                    <a:pt x="3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33"/>
            <p:cNvSpPr/>
            <p:nvPr/>
          </p:nvSpPr>
          <p:spPr>
            <a:xfrm rot="-349116">
              <a:off x="2076822" y="2369392"/>
              <a:ext cx="65228" cy="70456"/>
            </a:xfrm>
            <a:custGeom>
              <a:avLst/>
              <a:gdLst/>
              <a:ahLst/>
              <a:cxnLst/>
              <a:rect l="l" t="t" r="r" b="b"/>
              <a:pathLst>
                <a:path w="761" h="822" extrusionOk="0">
                  <a:moveTo>
                    <a:pt x="395" y="0"/>
                  </a:moveTo>
                  <a:cubicBezTo>
                    <a:pt x="183" y="0"/>
                    <a:pt x="0" y="183"/>
                    <a:pt x="0" y="396"/>
                  </a:cubicBezTo>
                  <a:cubicBezTo>
                    <a:pt x="0" y="639"/>
                    <a:pt x="183" y="821"/>
                    <a:pt x="395" y="821"/>
                  </a:cubicBezTo>
                  <a:cubicBezTo>
                    <a:pt x="608" y="821"/>
                    <a:pt x="760" y="639"/>
                    <a:pt x="760" y="396"/>
                  </a:cubicBezTo>
                  <a:cubicBezTo>
                    <a:pt x="760" y="183"/>
                    <a:pt x="608" y="0"/>
                    <a:pt x="3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3"/>
            <p:cNvSpPr/>
            <p:nvPr/>
          </p:nvSpPr>
          <p:spPr>
            <a:xfrm rot="-349116">
              <a:off x="1613495" y="2293727"/>
              <a:ext cx="138170" cy="68228"/>
            </a:xfrm>
            <a:custGeom>
              <a:avLst/>
              <a:gdLst/>
              <a:ahLst/>
              <a:cxnLst/>
              <a:rect l="l" t="t" r="r" b="b"/>
              <a:pathLst>
                <a:path w="1612" h="796" extrusionOk="0">
                  <a:moveTo>
                    <a:pt x="1125" y="168"/>
                  </a:moveTo>
                  <a:cubicBezTo>
                    <a:pt x="1216" y="168"/>
                    <a:pt x="1368" y="228"/>
                    <a:pt x="1307" y="259"/>
                  </a:cubicBezTo>
                  <a:cubicBezTo>
                    <a:pt x="1064" y="441"/>
                    <a:pt x="730" y="624"/>
                    <a:pt x="426" y="654"/>
                  </a:cubicBezTo>
                  <a:cubicBezTo>
                    <a:pt x="410" y="655"/>
                    <a:pt x="396" y="656"/>
                    <a:pt x="383" y="656"/>
                  </a:cubicBezTo>
                  <a:cubicBezTo>
                    <a:pt x="147" y="656"/>
                    <a:pt x="379" y="404"/>
                    <a:pt x="639" y="289"/>
                  </a:cubicBezTo>
                  <a:cubicBezTo>
                    <a:pt x="669" y="259"/>
                    <a:pt x="730" y="228"/>
                    <a:pt x="760" y="228"/>
                  </a:cubicBezTo>
                  <a:cubicBezTo>
                    <a:pt x="852" y="198"/>
                    <a:pt x="912" y="198"/>
                    <a:pt x="1003" y="168"/>
                  </a:cubicBezTo>
                  <a:cubicBezTo>
                    <a:pt x="1024" y="168"/>
                    <a:pt x="1058" y="181"/>
                    <a:pt x="1087" y="181"/>
                  </a:cubicBezTo>
                  <a:cubicBezTo>
                    <a:pt x="1101" y="181"/>
                    <a:pt x="1115" y="178"/>
                    <a:pt x="1125" y="168"/>
                  </a:cubicBezTo>
                  <a:close/>
                  <a:moveTo>
                    <a:pt x="1015" y="0"/>
                  </a:moveTo>
                  <a:cubicBezTo>
                    <a:pt x="943" y="0"/>
                    <a:pt x="867" y="16"/>
                    <a:pt x="791" y="46"/>
                  </a:cubicBezTo>
                  <a:cubicBezTo>
                    <a:pt x="760" y="46"/>
                    <a:pt x="669" y="76"/>
                    <a:pt x="639" y="137"/>
                  </a:cubicBezTo>
                  <a:cubicBezTo>
                    <a:pt x="304" y="259"/>
                    <a:pt x="0" y="532"/>
                    <a:pt x="244" y="745"/>
                  </a:cubicBezTo>
                  <a:cubicBezTo>
                    <a:pt x="279" y="781"/>
                    <a:pt x="336" y="795"/>
                    <a:pt x="395" y="795"/>
                  </a:cubicBezTo>
                  <a:cubicBezTo>
                    <a:pt x="436" y="795"/>
                    <a:pt x="479" y="788"/>
                    <a:pt x="517" y="775"/>
                  </a:cubicBezTo>
                  <a:cubicBezTo>
                    <a:pt x="760" y="745"/>
                    <a:pt x="912" y="654"/>
                    <a:pt x="1155" y="532"/>
                  </a:cubicBezTo>
                  <a:cubicBezTo>
                    <a:pt x="1429" y="411"/>
                    <a:pt x="1611" y="228"/>
                    <a:pt x="1216" y="46"/>
                  </a:cubicBezTo>
                  <a:cubicBezTo>
                    <a:pt x="1155" y="16"/>
                    <a:pt x="1087" y="0"/>
                    <a:pt x="101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33"/>
            <p:cNvSpPr/>
            <p:nvPr/>
          </p:nvSpPr>
          <p:spPr>
            <a:xfrm rot="-349116">
              <a:off x="2054983" y="2223866"/>
              <a:ext cx="129942" cy="83485"/>
            </a:xfrm>
            <a:custGeom>
              <a:avLst/>
              <a:gdLst/>
              <a:ahLst/>
              <a:cxnLst/>
              <a:rect l="l" t="t" r="r" b="b"/>
              <a:pathLst>
                <a:path w="1516" h="974" extrusionOk="0">
                  <a:moveTo>
                    <a:pt x="427" y="130"/>
                  </a:moveTo>
                  <a:cubicBezTo>
                    <a:pt x="518" y="130"/>
                    <a:pt x="618" y="144"/>
                    <a:pt x="699" y="158"/>
                  </a:cubicBezTo>
                  <a:cubicBezTo>
                    <a:pt x="790" y="188"/>
                    <a:pt x="912" y="249"/>
                    <a:pt x="1003" y="310"/>
                  </a:cubicBezTo>
                  <a:lnTo>
                    <a:pt x="1034" y="310"/>
                  </a:lnTo>
                  <a:cubicBezTo>
                    <a:pt x="1003" y="370"/>
                    <a:pt x="1034" y="431"/>
                    <a:pt x="1094" y="431"/>
                  </a:cubicBezTo>
                  <a:cubicBezTo>
                    <a:pt x="1186" y="553"/>
                    <a:pt x="1246" y="644"/>
                    <a:pt x="1277" y="735"/>
                  </a:cubicBezTo>
                  <a:cubicBezTo>
                    <a:pt x="1246" y="766"/>
                    <a:pt x="1246" y="766"/>
                    <a:pt x="1216" y="796"/>
                  </a:cubicBezTo>
                  <a:cubicBezTo>
                    <a:pt x="1246" y="796"/>
                    <a:pt x="1216" y="796"/>
                    <a:pt x="1186" y="826"/>
                  </a:cubicBezTo>
                  <a:lnTo>
                    <a:pt x="1155" y="826"/>
                  </a:lnTo>
                  <a:cubicBezTo>
                    <a:pt x="1003" y="826"/>
                    <a:pt x="912" y="766"/>
                    <a:pt x="760" y="674"/>
                  </a:cubicBezTo>
                  <a:cubicBezTo>
                    <a:pt x="638" y="583"/>
                    <a:pt x="365" y="431"/>
                    <a:pt x="304" y="401"/>
                  </a:cubicBezTo>
                  <a:cubicBezTo>
                    <a:pt x="213" y="310"/>
                    <a:pt x="182" y="249"/>
                    <a:pt x="182" y="218"/>
                  </a:cubicBezTo>
                  <a:cubicBezTo>
                    <a:pt x="216" y="151"/>
                    <a:pt x="315" y="130"/>
                    <a:pt x="427" y="130"/>
                  </a:cubicBezTo>
                  <a:close/>
                  <a:moveTo>
                    <a:pt x="448" y="0"/>
                  </a:moveTo>
                  <a:cubicBezTo>
                    <a:pt x="410" y="0"/>
                    <a:pt x="372" y="2"/>
                    <a:pt x="334" y="6"/>
                  </a:cubicBezTo>
                  <a:cubicBezTo>
                    <a:pt x="182" y="6"/>
                    <a:pt x="0" y="127"/>
                    <a:pt x="30" y="279"/>
                  </a:cubicBezTo>
                  <a:cubicBezTo>
                    <a:pt x="91" y="462"/>
                    <a:pt x="243" y="553"/>
                    <a:pt x="395" y="614"/>
                  </a:cubicBezTo>
                  <a:cubicBezTo>
                    <a:pt x="578" y="735"/>
                    <a:pt x="760" y="857"/>
                    <a:pt x="973" y="948"/>
                  </a:cubicBezTo>
                  <a:cubicBezTo>
                    <a:pt x="1030" y="965"/>
                    <a:pt x="1082" y="974"/>
                    <a:pt x="1130" y="974"/>
                  </a:cubicBezTo>
                  <a:cubicBezTo>
                    <a:pt x="1412" y="974"/>
                    <a:pt x="1515" y="691"/>
                    <a:pt x="1307" y="431"/>
                  </a:cubicBezTo>
                  <a:cubicBezTo>
                    <a:pt x="1246" y="370"/>
                    <a:pt x="1216" y="340"/>
                    <a:pt x="1186" y="310"/>
                  </a:cubicBezTo>
                  <a:cubicBezTo>
                    <a:pt x="999" y="96"/>
                    <a:pt x="719" y="0"/>
                    <a:pt x="44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33"/>
            <p:cNvSpPr/>
            <p:nvPr/>
          </p:nvSpPr>
          <p:spPr>
            <a:xfrm rot="-349116">
              <a:off x="1288585" y="2126364"/>
              <a:ext cx="142627" cy="296054"/>
            </a:xfrm>
            <a:custGeom>
              <a:avLst/>
              <a:gdLst/>
              <a:ahLst/>
              <a:cxnLst/>
              <a:rect l="l" t="t" r="r" b="b"/>
              <a:pathLst>
                <a:path w="1664" h="3454" extrusionOk="0">
                  <a:moveTo>
                    <a:pt x="1546" y="0"/>
                  </a:moveTo>
                  <a:cubicBezTo>
                    <a:pt x="1537" y="0"/>
                    <a:pt x="1528" y="2"/>
                    <a:pt x="1520" y="6"/>
                  </a:cubicBezTo>
                  <a:cubicBezTo>
                    <a:pt x="942" y="67"/>
                    <a:pt x="456" y="492"/>
                    <a:pt x="243" y="1040"/>
                  </a:cubicBezTo>
                  <a:cubicBezTo>
                    <a:pt x="0" y="1556"/>
                    <a:pt x="61" y="2043"/>
                    <a:pt x="547" y="2407"/>
                  </a:cubicBezTo>
                  <a:cubicBezTo>
                    <a:pt x="638" y="2468"/>
                    <a:pt x="790" y="2559"/>
                    <a:pt x="851" y="2590"/>
                  </a:cubicBezTo>
                  <a:cubicBezTo>
                    <a:pt x="821" y="2651"/>
                    <a:pt x="760" y="2803"/>
                    <a:pt x="760" y="2955"/>
                  </a:cubicBezTo>
                  <a:cubicBezTo>
                    <a:pt x="790" y="3137"/>
                    <a:pt x="851" y="3289"/>
                    <a:pt x="973" y="3410"/>
                  </a:cubicBezTo>
                  <a:cubicBezTo>
                    <a:pt x="994" y="3432"/>
                    <a:pt x="1001" y="3453"/>
                    <a:pt x="1035" y="3453"/>
                  </a:cubicBezTo>
                  <a:cubicBezTo>
                    <a:pt x="1049" y="3453"/>
                    <a:pt x="1068" y="3450"/>
                    <a:pt x="1094" y="3441"/>
                  </a:cubicBezTo>
                  <a:cubicBezTo>
                    <a:pt x="1277" y="3350"/>
                    <a:pt x="1094" y="3228"/>
                    <a:pt x="1064" y="3167"/>
                  </a:cubicBezTo>
                  <a:cubicBezTo>
                    <a:pt x="1064" y="3167"/>
                    <a:pt x="1064" y="3137"/>
                    <a:pt x="1064" y="3137"/>
                  </a:cubicBezTo>
                  <a:cubicBezTo>
                    <a:pt x="1064" y="3137"/>
                    <a:pt x="1064" y="3137"/>
                    <a:pt x="1064" y="3106"/>
                  </a:cubicBezTo>
                  <a:cubicBezTo>
                    <a:pt x="1034" y="3106"/>
                    <a:pt x="1003" y="2955"/>
                    <a:pt x="1003" y="2955"/>
                  </a:cubicBezTo>
                  <a:cubicBezTo>
                    <a:pt x="1003" y="2924"/>
                    <a:pt x="1003" y="2894"/>
                    <a:pt x="1003" y="2863"/>
                  </a:cubicBezTo>
                  <a:cubicBezTo>
                    <a:pt x="1034" y="2681"/>
                    <a:pt x="1064" y="2711"/>
                    <a:pt x="1064" y="2529"/>
                  </a:cubicBezTo>
                  <a:cubicBezTo>
                    <a:pt x="1064" y="2468"/>
                    <a:pt x="973" y="2438"/>
                    <a:pt x="882" y="2407"/>
                  </a:cubicBezTo>
                  <a:cubicBezTo>
                    <a:pt x="699" y="2286"/>
                    <a:pt x="608" y="2195"/>
                    <a:pt x="456" y="2012"/>
                  </a:cubicBezTo>
                  <a:cubicBezTo>
                    <a:pt x="152" y="1617"/>
                    <a:pt x="426" y="827"/>
                    <a:pt x="973" y="401"/>
                  </a:cubicBezTo>
                  <a:cubicBezTo>
                    <a:pt x="1064" y="340"/>
                    <a:pt x="1155" y="280"/>
                    <a:pt x="1246" y="249"/>
                  </a:cubicBezTo>
                  <a:cubicBezTo>
                    <a:pt x="1338" y="189"/>
                    <a:pt x="1520" y="219"/>
                    <a:pt x="1611" y="128"/>
                  </a:cubicBezTo>
                  <a:cubicBezTo>
                    <a:pt x="1664" y="75"/>
                    <a:pt x="1603" y="0"/>
                    <a:pt x="1546"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33"/>
            <p:cNvSpPr/>
            <p:nvPr/>
          </p:nvSpPr>
          <p:spPr>
            <a:xfrm rot="-349116">
              <a:off x="1291832" y="1551131"/>
              <a:ext cx="1229816" cy="839477"/>
            </a:xfrm>
            <a:custGeom>
              <a:avLst/>
              <a:gdLst/>
              <a:ahLst/>
              <a:cxnLst/>
              <a:rect l="l" t="t" r="r" b="b"/>
              <a:pathLst>
                <a:path w="14348" h="9794" extrusionOk="0">
                  <a:moveTo>
                    <a:pt x="5411" y="1158"/>
                  </a:moveTo>
                  <a:lnTo>
                    <a:pt x="5411" y="1158"/>
                  </a:lnTo>
                  <a:cubicBezTo>
                    <a:pt x="5563" y="1493"/>
                    <a:pt x="5563" y="1858"/>
                    <a:pt x="5381" y="2192"/>
                  </a:cubicBezTo>
                  <a:cubicBezTo>
                    <a:pt x="5257" y="2371"/>
                    <a:pt x="5164" y="2469"/>
                    <a:pt x="5103" y="2469"/>
                  </a:cubicBezTo>
                  <a:cubicBezTo>
                    <a:pt x="5028" y="2469"/>
                    <a:pt x="5000" y="2326"/>
                    <a:pt x="5016" y="2010"/>
                  </a:cubicBezTo>
                  <a:cubicBezTo>
                    <a:pt x="5016" y="1675"/>
                    <a:pt x="5168" y="1371"/>
                    <a:pt x="5411" y="1158"/>
                  </a:cubicBezTo>
                  <a:close/>
                  <a:moveTo>
                    <a:pt x="11399" y="1888"/>
                  </a:moveTo>
                  <a:lnTo>
                    <a:pt x="11399" y="1888"/>
                  </a:lnTo>
                  <a:cubicBezTo>
                    <a:pt x="11460" y="2131"/>
                    <a:pt x="11399" y="2374"/>
                    <a:pt x="11156" y="2648"/>
                  </a:cubicBezTo>
                  <a:cubicBezTo>
                    <a:pt x="10970" y="2849"/>
                    <a:pt x="10698" y="2956"/>
                    <a:pt x="10491" y="2956"/>
                  </a:cubicBezTo>
                  <a:cubicBezTo>
                    <a:pt x="10292" y="2956"/>
                    <a:pt x="10154" y="2857"/>
                    <a:pt x="10214" y="2648"/>
                  </a:cubicBezTo>
                  <a:cubicBezTo>
                    <a:pt x="10366" y="2222"/>
                    <a:pt x="10883" y="1949"/>
                    <a:pt x="11399" y="1888"/>
                  </a:cubicBezTo>
                  <a:close/>
                  <a:moveTo>
                    <a:pt x="12742" y="2960"/>
                  </a:moveTo>
                  <a:cubicBezTo>
                    <a:pt x="12831" y="2960"/>
                    <a:pt x="12922" y="2967"/>
                    <a:pt x="13010" y="2982"/>
                  </a:cubicBezTo>
                  <a:cubicBezTo>
                    <a:pt x="13041" y="3195"/>
                    <a:pt x="13010" y="3377"/>
                    <a:pt x="12919" y="3590"/>
                  </a:cubicBezTo>
                  <a:cubicBezTo>
                    <a:pt x="12720" y="3875"/>
                    <a:pt x="12361" y="4079"/>
                    <a:pt x="11992" y="4079"/>
                  </a:cubicBezTo>
                  <a:cubicBezTo>
                    <a:pt x="11966" y="4079"/>
                    <a:pt x="11941" y="4078"/>
                    <a:pt x="11916" y="4076"/>
                  </a:cubicBezTo>
                  <a:cubicBezTo>
                    <a:pt x="11369" y="4046"/>
                    <a:pt x="11703" y="3377"/>
                    <a:pt x="12007" y="3195"/>
                  </a:cubicBezTo>
                  <a:cubicBezTo>
                    <a:pt x="12191" y="3034"/>
                    <a:pt x="12463" y="2960"/>
                    <a:pt x="12742" y="2960"/>
                  </a:cubicBezTo>
                  <a:close/>
                  <a:moveTo>
                    <a:pt x="6368" y="4315"/>
                  </a:moveTo>
                  <a:cubicBezTo>
                    <a:pt x="6509" y="4315"/>
                    <a:pt x="6663" y="4446"/>
                    <a:pt x="6718" y="4776"/>
                  </a:cubicBezTo>
                  <a:cubicBezTo>
                    <a:pt x="6749" y="5049"/>
                    <a:pt x="6658" y="5383"/>
                    <a:pt x="6506" y="5718"/>
                  </a:cubicBezTo>
                  <a:cubicBezTo>
                    <a:pt x="6384" y="5627"/>
                    <a:pt x="6262" y="5535"/>
                    <a:pt x="6171" y="5383"/>
                  </a:cubicBezTo>
                  <a:cubicBezTo>
                    <a:pt x="6080" y="5201"/>
                    <a:pt x="6019" y="4988"/>
                    <a:pt x="6080" y="4745"/>
                  </a:cubicBezTo>
                  <a:cubicBezTo>
                    <a:pt x="6141" y="4502"/>
                    <a:pt x="6232" y="4320"/>
                    <a:pt x="6323" y="4320"/>
                  </a:cubicBezTo>
                  <a:cubicBezTo>
                    <a:pt x="6338" y="4317"/>
                    <a:pt x="6353" y="4315"/>
                    <a:pt x="6368" y="4315"/>
                  </a:cubicBezTo>
                  <a:close/>
                  <a:moveTo>
                    <a:pt x="4391" y="4683"/>
                  </a:moveTo>
                  <a:cubicBezTo>
                    <a:pt x="4397" y="4683"/>
                    <a:pt x="4403" y="4684"/>
                    <a:pt x="4408" y="4684"/>
                  </a:cubicBezTo>
                  <a:cubicBezTo>
                    <a:pt x="4712" y="4715"/>
                    <a:pt x="4651" y="5383"/>
                    <a:pt x="4469" y="5961"/>
                  </a:cubicBezTo>
                  <a:cubicBezTo>
                    <a:pt x="4439" y="6052"/>
                    <a:pt x="4378" y="6143"/>
                    <a:pt x="4347" y="6235"/>
                  </a:cubicBezTo>
                  <a:cubicBezTo>
                    <a:pt x="4135" y="6052"/>
                    <a:pt x="4013" y="5779"/>
                    <a:pt x="4013" y="5475"/>
                  </a:cubicBezTo>
                  <a:cubicBezTo>
                    <a:pt x="4013" y="5208"/>
                    <a:pt x="4186" y="4683"/>
                    <a:pt x="4391" y="4683"/>
                  </a:cubicBezTo>
                  <a:close/>
                  <a:moveTo>
                    <a:pt x="4008" y="1"/>
                  </a:moveTo>
                  <a:cubicBezTo>
                    <a:pt x="3904" y="1"/>
                    <a:pt x="3802" y="11"/>
                    <a:pt x="3709" y="34"/>
                  </a:cubicBezTo>
                  <a:cubicBezTo>
                    <a:pt x="3192" y="186"/>
                    <a:pt x="2797" y="520"/>
                    <a:pt x="2463" y="915"/>
                  </a:cubicBezTo>
                  <a:cubicBezTo>
                    <a:pt x="2068" y="1310"/>
                    <a:pt x="1885" y="1888"/>
                    <a:pt x="1946" y="2435"/>
                  </a:cubicBezTo>
                  <a:lnTo>
                    <a:pt x="1764" y="2435"/>
                  </a:lnTo>
                  <a:cubicBezTo>
                    <a:pt x="943" y="2435"/>
                    <a:pt x="396" y="3165"/>
                    <a:pt x="153" y="3864"/>
                  </a:cubicBezTo>
                  <a:cubicBezTo>
                    <a:pt x="1" y="4350"/>
                    <a:pt x="62" y="4867"/>
                    <a:pt x="335" y="5292"/>
                  </a:cubicBezTo>
                  <a:cubicBezTo>
                    <a:pt x="518" y="5566"/>
                    <a:pt x="761" y="5839"/>
                    <a:pt x="1034" y="5961"/>
                  </a:cubicBezTo>
                  <a:cubicBezTo>
                    <a:pt x="1044" y="5964"/>
                    <a:pt x="1054" y="5966"/>
                    <a:pt x="1062" y="5966"/>
                  </a:cubicBezTo>
                  <a:cubicBezTo>
                    <a:pt x="1131" y="5966"/>
                    <a:pt x="1149" y="5866"/>
                    <a:pt x="1095" y="5839"/>
                  </a:cubicBezTo>
                  <a:cubicBezTo>
                    <a:pt x="457" y="5444"/>
                    <a:pt x="122" y="4684"/>
                    <a:pt x="305" y="4046"/>
                  </a:cubicBezTo>
                  <a:cubicBezTo>
                    <a:pt x="514" y="3289"/>
                    <a:pt x="1082" y="2689"/>
                    <a:pt x="1758" y="2689"/>
                  </a:cubicBezTo>
                  <a:cubicBezTo>
                    <a:pt x="1869" y="2689"/>
                    <a:pt x="1983" y="2705"/>
                    <a:pt x="2098" y="2739"/>
                  </a:cubicBezTo>
                  <a:cubicBezTo>
                    <a:pt x="2120" y="2744"/>
                    <a:pt x="2140" y="2747"/>
                    <a:pt x="2160" y="2747"/>
                  </a:cubicBezTo>
                  <a:cubicBezTo>
                    <a:pt x="2249" y="2747"/>
                    <a:pt x="2311" y="2692"/>
                    <a:pt x="2311" y="2617"/>
                  </a:cubicBezTo>
                  <a:cubicBezTo>
                    <a:pt x="2281" y="2465"/>
                    <a:pt x="2220" y="2496"/>
                    <a:pt x="2220" y="2405"/>
                  </a:cubicBezTo>
                  <a:cubicBezTo>
                    <a:pt x="2189" y="2253"/>
                    <a:pt x="2250" y="1675"/>
                    <a:pt x="2341" y="1554"/>
                  </a:cubicBezTo>
                  <a:cubicBezTo>
                    <a:pt x="2585" y="1067"/>
                    <a:pt x="2980" y="672"/>
                    <a:pt x="3436" y="399"/>
                  </a:cubicBezTo>
                  <a:cubicBezTo>
                    <a:pt x="3650" y="286"/>
                    <a:pt x="3857" y="231"/>
                    <a:pt x="4055" y="231"/>
                  </a:cubicBezTo>
                  <a:cubicBezTo>
                    <a:pt x="4389" y="231"/>
                    <a:pt x="4699" y="386"/>
                    <a:pt x="4986" y="672"/>
                  </a:cubicBezTo>
                  <a:cubicBezTo>
                    <a:pt x="5107" y="763"/>
                    <a:pt x="5199" y="855"/>
                    <a:pt x="5259" y="946"/>
                  </a:cubicBezTo>
                  <a:cubicBezTo>
                    <a:pt x="4955" y="1250"/>
                    <a:pt x="4743" y="1645"/>
                    <a:pt x="4743" y="2070"/>
                  </a:cubicBezTo>
                  <a:cubicBezTo>
                    <a:pt x="4743" y="2283"/>
                    <a:pt x="4743" y="2526"/>
                    <a:pt x="4925" y="2648"/>
                  </a:cubicBezTo>
                  <a:cubicBezTo>
                    <a:pt x="4990" y="2687"/>
                    <a:pt x="5053" y="2703"/>
                    <a:pt x="5114" y="2703"/>
                  </a:cubicBezTo>
                  <a:cubicBezTo>
                    <a:pt x="5339" y="2703"/>
                    <a:pt x="5528" y="2474"/>
                    <a:pt x="5624" y="2283"/>
                  </a:cubicBezTo>
                  <a:cubicBezTo>
                    <a:pt x="5837" y="1858"/>
                    <a:pt x="5837" y="1371"/>
                    <a:pt x="5624" y="976"/>
                  </a:cubicBezTo>
                  <a:cubicBezTo>
                    <a:pt x="6043" y="668"/>
                    <a:pt x="6606" y="495"/>
                    <a:pt x="7104" y="495"/>
                  </a:cubicBezTo>
                  <a:cubicBezTo>
                    <a:pt x="7835" y="495"/>
                    <a:pt x="8425" y="868"/>
                    <a:pt x="8208" y="1736"/>
                  </a:cubicBezTo>
                  <a:cubicBezTo>
                    <a:pt x="8208" y="1766"/>
                    <a:pt x="8208" y="1797"/>
                    <a:pt x="8208" y="1797"/>
                  </a:cubicBezTo>
                  <a:cubicBezTo>
                    <a:pt x="8177" y="1858"/>
                    <a:pt x="8147" y="1918"/>
                    <a:pt x="8147" y="1979"/>
                  </a:cubicBezTo>
                  <a:cubicBezTo>
                    <a:pt x="8167" y="2039"/>
                    <a:pt x="8238" y="2085"/>
                    <a:pt x="8302" y="2085"/>
                  </a:cubicBezTo>
                  <a:cubicBezTo>
                    <a:pt x="8337" y="2085"/>
                    <a:pt x="8369" y="2072"/>
                    <a:pt x="8390" y="2040"/>
                  </a:cubicBezTo>
                  <a:cubicBezTo>
                    <a:pt x="8421" y="2010"/>
                    <a:pt x="8451" y="1979"/>
                    <a:pt x="8451" y="1949"/>
                  </a:cubicBezTo>
                  <a:cubicBezTo>
                    <a:pt x="8512" y="1888"/>
                    <a:pt x="8512" y="1888"/>
                    <a:pt x="8572" y="1797"/>
                  </a:cubicBezTo>
                  <a:cubicBezTo>
                    <a:pt x="8986" y="1328"/>
                    <a:pt x="9375" y="1059"/>
                    <a:pt x="9967" y="1059"/>
                  </a:cubicBezTo>
                  <a:cubicBezTo>
                    <a:pt x="10027" y="1059"/>
                    <a:pt x="10089" y="1062"/>
                    <a:pt x="10153" y="1067"/>
                  </a:cubicBezTo>
                  <a:cubicBezTo>
                    <a:pt x="10670" y="1098"/>
                    <a:pt x="11156" y="1341"/>
                    <a:pt x="11339" y="1706"/>
                  </a:cubicBezTo>
                  <a:cubicBezTo>
                    <a:pt x="11065" y="1736"/>
                    <a:pt x="10761" y="1827"/>
                    <a:pt x="10548" y="1979"/>
                  </a:cubicBezTo>
                  <a:cubicBezTo>
                    <a:pt x="10275" y="2162"/>
                    <a:pt x="10001" y="2405"/>
                    <a:pt x="10001" y="2739"/>
                  </a:cubicBezTo>
                  <a:cubicBezTo>
                    <a:pt x="9977" y="3052"/>
                    <a:pt x="10258" y="3193"/>
                    <a:pt x="10527" y="3193"/>
                  </a:cubicBezTo>
                  <a:cubicBezTo>
                    <a:pt x="10598" y="3193"/>
                    <a:pt x="10667" y="3184"/>
                    <a:pt x="10731" y="3165"/>
                  </a:cubicBezTo>
                  <a:cubicBezTo>
                    <a:pt x="11278" y="2982"/>
                    <a:pt x="11734" y="2435"/>
                    <a:pt x="11673" y="1888"/>
                  </a:cubicBezTo>
                  <a:cubicBezTo>
                    <a:pt x="11977" y="1888"/>
                    <a:pt x="12281" y="1979"/>
                    <a:pt x="12494" y="2162"/>
                  </a:cubicBezTo>
                  <a:cubicBezTo>
                    <a:pt x="12706" y="2344"/>
                    <a:pt x="12858" y="2557"/>
                    <a:pt x="12949" y="2800"/>
                  </a:cubicBezTo>
                  <a:cubicBezTo>
                    <a:pt x="12868" y="2785"/>
                    <a:pt x="12787" y="2777"/>
                    <a:pt x="12707" y="2777"/>
                  </a:cubicBezTo>
                  <a:cubicBezTo>
                    <a:pt x="12455" y="2777"/>
                    <a:pt x="12207" y="2851"/>
                    <a:pt x="11977" y="3013"/>
                  </a:cubicBezTo>
                  <a:cubicBezTo>
                    <a:pt x="11642" y="3225"/>
                    <a:pt x="11247" y="3772"/>
                    <a:pt x="11612" y="4137"/>
                  </a:cubicBezTo>
                  <a:cubicBezTo>
                    <a:pt x="11713" y="4218"/>
                    <a:pt x="11842" y="4232"/>
                    <a:pt x="11970" y="4232"/>
                  </a:cubicBezTo>
                  <a:cubicBezTo>
                    <a:pt x="12034" y="4232"/>
                    <a:pt x="12098" y="4228"/>
                    <a:pt x="12159" y="4228"/>
                  </a:cubicBezTo>
                  <a:cubicBezTo>
                    <a:pt x="12494" y="4198"/>
                    <a:pt x="12798" y="4016"/>
                    <a:pt x="13010" y="3742"/>
                  </a:cubicBezTo>
                  <a:cubicBezTo>
                    <a:pt x="13162" y="3560"/>
                    <a:pt x="13223" y="3286"/>
                    <a:pt x="13193" y="3043"/>
                  </a:cubicBezTo>
                  <a:lnTo>
                    <a:pt x="13193" y="3043"/>
                  </a:lnTo>
                  <a:cubicBezTo>
                    <a:pt x="13709" y="3225"/>
                    <a:pt x="14044" y="3620"/>
                    <a:pt x="13801" y="4198"/>
                  </a:cubicBezTo>
                  <a:cubicBezTo>
                    <a:pt x="13770" y="4380"/>
                    <a:pt x="13557" y="4593"/>
                    <a:pt x="13466" y="4624"/>
                  </a:cubicBezTo>
                  <a:cubicBezTo>
                    <a:pt x="13436" y="4624"/>
                    <a:pt x="13436" y="4624"/>
                    <a:pt x="13405" y="4654"/>
                  </a:cubicBezTo>
                  <a:cubicBezTo>
                    <a:pt x="13405" y="4624"/>
                    <a:pt x="13375" y="4593"/>
                    <a:pt x="13375" y="4593"/>
                  </a:cubicBezTo>
                  <a:cubicBezTo>
                    <a:pt x="13343" y="4561"/>
                    <a:pt x="13308" y="4548"/>
                    <a:pt x="13274" y="4548"/>
                  </a:cubicBezTo>
                  <a:cubicBezTo>
                    <a:pt x="13210" y="4548"/>
                    <a:pt x="13152" y="4595"/>
                    <a:pt x="13132" y="4654"/>
                  </a:cubicBezTo>
                  <a:cubicBezTo>
                    <a:pt x="13132" y="4776"/>
                    <a:pt x="13162" y="4745"/>
                    <a:pt x="13162" y="4806"/>
                  </a:cubicBezTo>
                  <a:cubicBezTo>
                    <a:pt x="13253" y="5201"/>
                    <a:pt x="12646" y="5931"/>
                    <a:pt x="12068" y="6113"/>
                  </a:cubicBezTo>
                  <a:cubicBezTo>
                    <a:pt x="11985" y="6141"/>
                    <a:pt x="11901" y="6154"/>
                    <a:pt x="11820" y="6154"/>
                  </a:cubicBezTo>
                  <a:cubicBezTo>
                    <a:pt x="11363" y="6154"/>
                    <a:pt x="10951" y="5751"/>
                    <a:pt x="10822" y="5262"/>
                  </a:cubicBezTo>
                  <a:cubicBezTo>
                    <a:pt x="10822" y="5194"/>
                    <a:pt x="10747" y="5127"/>
                    <a:pt x="10675" y="5127"/>
                  </a:cubicBezTo>
                  <a:cubicBezTo>
                    <a:pt x="10617" y="5127"/>
                    <a:pt x="10562" y="5170"/>
                    <a:pt x="10548" y="5292"/>
                  </a:cubicBezTo>
                  <a:cubicBezTo>
                    <a:pt x="10408" y="5734"/>
                    <a:pt x="10095" y="5977"/>
                    <a:pt x="9723" y="5977"/>
                  </a:cubicBezTo>
                  <a:cubicBezTo>
                    <a:pt x="9532" y="5977"/>
                    <a:pt x="9326" y="5913"/>
                    <a:pt x="9120" y="5779"/>
                  </a:cubicBezTo>
                  <a:cubicBezTo>
                    <a:pt x="8907" y="5627"/>
                    <a:pt x="8664" y="5383"/>
                    <a:pt x="8572" y="5171"/>
                  </a:cubicBezTo>
                  <a:cubicBezTo>
                    <a:pt x="8542" y="5110"/>
                    <a:pt x="8633" y="4867"/>
                    <a:pt x="8421" y="4867"/>
                  </a:cubicBezTo>
                  <a:cubicBezTo>
                    <a:pt x="8360" y="4867"/>
                    <a:pt x="8299" y="4928"/>
                    <a:pt x="8299" y="4958"/>
                  </a:cubicBezTo>
                  <a:cubicBezTo>
                    <a:pt x="8269" y="5110"/>
                    <a:pt x="8269" y="5079"/>
                    <a:pt x="8238" y="5171"/>
                  </a:cubicBezTo>
                  <a:cubicBezTo>
                    <a:pt x="8177" y="5383"/>
                    <a:pt x="7965" y="5687"/>
                    <a:pt x="7752" y="5809"/>
                  </a:cubicBezTo>
                  <a:cubicBezTo>
                    <a:pt x="7558" y="5922"/>
                    <a:pt x="7373" y="5992"/>
                    <a:pt x="7183" y="5992"/>
                  </a:cubicBezTo>
                  <a:cubicBezTo>
                    <a:pt x="7015" y="5992"/>
                    <a:pt x="6843" y="5937"/>
                    <a:pt x="6658" y="5809"/>
                  </a:cubicBezTo>
                  <a:cubicBezTo>
                    <a:pt x="6870" y="5444"/>
                    <a:pt x="6992" y="4988"/>
                    <a:pt x="6901" y="4563"/>
                  </a:cubicBezTo>
                  <a:cubicBezTo>
                    <a:pt x="6840" y="4380"/>
                    <a:pt x="6749" y="4168"/>
                    <a:pt x="6566" y="4107"/>
                  </a:cubicBezTo>
                  <a:cubicBezTo>
                    <a:pt x="6493" y="4074"/>
                    <a:pt x="6427" y="4060"/>
                    <a:pt x="6367" y="4060"/>
                  </a:cubicBezTo>
                  <a:cubicBezTo>
                    <a:pt x="5974" y="4060"/>
                    <a:pt x="5841" y="4676"/>
                    <a:pt x="5867" y="5019"/>
                  </a:cubicBezTo>
                  <a:cubicBezTo>
                    <a:pt x="5898" y="5353"/>
                    <a:pt x="6019" y="5566"/>
                    <a:pt x="6354" y="5809"/>
                  </a:cubicBezTo>
                  <a:cubicBezTo>
                    <a:pt x="6354" y="5839"/>
                    <a:pt x="6384" y="5839"/>
                    <a:pt x="6414" y="5870"/>
                  </a:cubicBezTo>
                  <a:cubicBezTo>
                    <a:pt x="6354" y="5931"/>
                    <a:pt x="6323" y="6022"/>
                    <a:pt x="6262" y="6083"/>
                  </a:cubicBezTo>
                  <a:cubicBezTo>
                    <a:pt x="6080" y="6356"/>
                    <a:pt x="5624" y="6569"/>
                    <a:pt x="5290" y="6569"/>
                  </a:cubicBezTo>
                  <a:cubicBezTo>
                    <a:pt x="4986" y="6569"/>
                    <a:pt x="4743" y="6508"/>
                    <a:pt x="4530" y="6356"/>
                  </a:cubicBezTo>
                  <a:cubicBezTo>
                    <a:pt x="4530" y="6326"/>
                    <a:pt x="4560" y="6295"/>
                    <a:pt x="4560" y="6265"/>
                  </a:cubicBezTo>
                  <a:cubicBezTo>
                    <a:pt x="4828" y="5760"/>
                    <a:pt x="5124" y="4470"/>
                    <a:pt x="4370" y="4470"/>
                  </a:cubicBezTo>
                  <a:cubicBezTo>
                    <a:pt x="4353" y="4470"/>
                    <a:pt x="4335" y="4470"/>
                    <a:pt x="4317" y="4472"/>
                  </a:cubicBezTo>
                  <a:cubicBezTo>
                    <a:pt x="4044" y="4563"/>
                    <a:pt x="3952" y="4867"/>
                    <a:pt x="3892" y="5110"/>
                  </a:cubicBezTo>
                  <a:cubicBezTo>
                    <a:pt x="3740" y="5566"/>
                    <a:pt x="3922" y="6052"/>
                    <a:pt x="4256" y="6356"/>
                  </a:cubicBezTo>
                  <a:cubicBezTo>
                    <a:pt x="4044" y="6630"/>
                    <a:pt x="3740" y="6873"/>
                    <a:pt x="3405" y="6934"/>
                  </a:cubicBezTo>
                  <a:lnTo>
                    <a:pt x="3375" y="6934"/>
                  </a:lnTo>
                  <a:cubicBezTo>
                    <a:pt x="3314" y="6934"/>
                    <a:pt x="3314" y="6934"/>
                    <a:pt x="3192" y="6903"/>
                  </a:cubicBezTo>
                  <a:cubicBezTo>
                    <a:pt x="3071" y="6812"/>
                    <a:pt x="3040" y="6782"/>
                    <a:pt x="2949" y="6690"/>
                  </a:cubicBezTo>
                  <a:cubicBezTo>
                    <a:pt x="2889" y="6630"/>
                    <a:pt x="2828" y="6569"/>
                    <a:pt x="2828" y="6508"/>
                  </a:cubicBezTo>
                  <a:cubicBezTo>
                    <a:pt x="2797" y="6417"/>
                    <a:pt x="2797" y="6356"/>
                    <a:pt x="2737" y="6295"/>
                  </a:cubicBezTo>
                  <a:cubicBezTo>
                    <a:pt x="2722" y="6281"/>
                    <a:pt x="2705" y="6275"/>
                    <a:pt x="2687" y="6275"/>
                  </a:cubicBezTo>
                  <a:cubicBezTo>
                    <a:pt x="2627" y="6275"/>
                    <a:pt x="2561" y="6340"/>
                    <a:pt x="2585" y="6386"/>
                  </a:cubicBezTo>
                  <a:cubicBezTo>
                    <a:pt x="2645" y="6569"/>
                    <a:pt x="2554" y="6812"/>
                    <a:pt x="2493" y="7116"/>
                  </a:cubicBezTo>
                  <a:cubicBezTo>
                    <a:pt x="2341" y="7785"/>
                    <a:pt x="2098" y="8423"/>
                    <a:pt x="1825" y="9001"/>
                  </a:cubicBezTo>
                  <a:cubicBezTo>
                    <a:pt x="1703" y="9244"/>
                    <a:pt x="1521" y="9487"/>
                    <a:pt x="1399" y="9730"/>
                  </a:cubicBezTo>
                  <a:cubicBezTo>
                    <a:pt x="1399" y="9768"/>
                    <a:pt x="1434" y="9794"/>
                    <a:pt x="1468" y="9794"/>
                  </a:cubicBezTo>
                  <a:cubicBezTo>
                    <a:pt x="1489" y="9794"/>
                    <a:pt x="1509" y="9784"/>
                    <a:pt x="1521" y="9760"/>
                  </a:cubicBezTo>
                  <a:cubicBezTo>
                    <a:pt x="1855" y="9274"/>
                    <a:pt x="2159" y="8757"/>
                    <a:pt x="2341" y="8180"/>
                  </a:cubicBezTo>
                  <a:cubicBezTo>
                    <a:pt x="2524" y="7724"/>
                    <a:pt x="2676" y="7238"/>
                    <a:pt x="2737" y="6751"/>
                  </a:cubicBezTo>
                  <a:cubicBezTo>
                    <a:pt x="2858" y="6903"/>
                    <a:pt x="3040" y="7025"/>
                    <a:pt x="3223" y="7086"/>
                  </a:cubicBezTo>
                  <a:cubicBezTo>
                    <a:pt x="3278" y="7113"/>
                    <a:pt x="3334" y="7124"/>
                    <a:pt x="3388" y="7124"/>
                  </a:cubicBezTo>
                  <a:cubicBezTo>
                    <a:pt x="3513" y="7124"/>
                    <a:pt x="3634" y="7067"/>
                    <a:pt x="3740" y="7025"/>
                  </a:cubicBezTo>
                  <a:cubicBezTo>
                    <a:pt x="4013" y="6903"/>
                    <a:pt x="4256" y="6721"/>
                    <a:pt x="4408" y="6508"/>
                  </a:cubicBezTo>
                  <a:cubicBezTo>
                    <a:pt x="4439" y="6508"/>
                    <a:pt x="4439" y="6538"/>
                    <a:pt x="4469" y="6538"/>
                  </a:cubicBezTo>
                  <a:cubicBezTo>
                    <a:pt x="4706" y="6674"/>
                    <a:pt x="4976" y="6742"/>
                    <a:pt x="5245" y="6742"/>
                  </a:cubicBezTo>
                  <a:cubicBezTo>
                    <a:pt x="5702" y="6742"/>
                    <a:pt x="6158" y="6545"/>
                    <a:pt x="6445" y="6143"/>
                  </a:cubicBezTo>
                  <a:cubicBezTo>
                    <a:pt x="6475" y="6083"/>
                    <a:pt x="6506" y="6022"/>
                    <a:pt x="6536" y="5991"/>
                  </a:cubicBezTo>
                  <a:cubicBezTo>
                    <a:pt x="6753" y="6118"/>
                    <a:pt x="6980" y="6191"/>
                    <a:pt x="7206" y="6191"/>
                  </a:cubicBezTo>
                  <a:cubicBezTo>
                    <a:pt x="7360" y="6191"/>
                    <a:pt x="7513" y="6157"/>
                    <a:pt x="7661" y="6083"/>
                  </a:cubicBezTo>
                  <a:cubicBezTo>
                    <a:pt x="7965" y="5961"/>
                    <a:pt x="8238" y="5657"/>
                    <a:pt x="8390" y="5383"/>
                  </a:cubicBezTo>
                  <a:cubicBezTo>
                    <a:pt x="8481" y="5505"/>
                    <a:pt x="8572" y="5627"/>
                    <a:pt x="8664" y="5748"/>
                  </a:cubicBezTo>
                  <a:cubicBezTo>
                    <a:pt x="9006" y="6076"/>
                    <a:pt x="9374" y="6237"/>
                    <a:pt x="9713" y="6237"/>
                  </a:cubicBezTo>
                  <a:cubicBezTo>
                    <a:pt x="10098" y="6237"/>
                    <a:pt x="10444" y="6030"/>
                    <a:pt x="10670" y="5627"/>
                  </a:cubicBezTo>
                  <a:cubicBezTo>
                    <a:pt x="10883" y="6083"/>
                    <a:pt x="11308" y="6417"/>
                    <a:pt x="11794" y="6417"/>
                  </a:cubicBezTo>
                  <a:cubicBezTo>
                    <a:pt x="12159" y="6417"/>
                    <a:pt x="12494" y="6235"/>
                    <a:pt x="12767" y="5991"/>
                  </a:cubicBezTo>
                  <a:cubicBezTo>
                    <a:pt x="13010" y="5809"/>
                    <a:pt x="13253" y="5596"/>
                    <a:pt x="13375" y="5292"/>
                  </a:cubicBezTo>
                  <a:cubicBezTo>
                    <a:pt x="13436" y="5171"/>
                    <a:pt x="13466" y="4988"/>
                    <a:pt x="13466" y="4836"/>
                  </a:cubicBezTo>
                  <a:cubicBezTo>
                    <a:pt x="13649" y="4776"/>
                    <a:pt x="13801" y="4624"/>
                    <a:pt x="13892" y="4472"/>
                  </a:cubicBezTo>
                  <a:cubicBezTo>
                    <a:pt x="14348" y="3712"/>
                    <a:pt x="13861" y="3043"/>
                    <a:pt x="13162" y="2861"/>
                  </a:cubicBezTo>
                  <a:lnTo>
                    <a:pt x="13162" y="2830"/>
                  </a:lnTo>
                  <a:cubicBezTo>
                    <a:pt x="13010" y="2070"/>
                    <a:pt x="12311" y="1706"/>
                    <a:pt x="11612" y="1675"/>
                  </a:cubicBezTo>
                  <a:cubicBezTo>
                    <a:pt x="11551" y="1584"/>
                    <a:pt x="11490" y="1462"/>
                    <a:pt x="11369" y="1371"/>
                  </a:cubicBezTo>
                  <a:cubicBezTo>
                    <a:pt x="10980" y="982"/>
                    <a:pt x="10435" y="827"/>
                    <a:pt x="9906" y="827"/>
                  </a:cubicBezTo>
                  <a:cubicBezTo>
                    <a:pt x="9774" y="827"/>
                    <a:pt x="9642" y="836"/>
                    <a:pt x="9515" y="855"/>
                  </a:cubicBezTo>
                  <a:cubicBezTo>
                    <a:pt x="9120" y="946"/>
                    <a:pt x="8785" y="1158"/>
                    <a:pt x="8512" y="1432"/>
                  </a:cubicBezTo>
                  <a:cubicBezTo>
                    <a:pt x="8530" y="600"/>
                    <a:pt x="7838" y="274"/>
                    <a:pt x="7083" y="274"/>
                  </a:cubicBezTo>
                  <a:cubicBezTo>
                    <a:pt x="6568" y="274"/>
                    <a:pt x="6024" y="426"/>
                    <a:pt x="5655" y="672"/>
                  </a:cubicBezTo>
                  <a:cubicBezTo>
                    <a:pt x="5594" y="703"/>
                    <a:pt x="5533" y="733"/>
                    <a:pt x="5472" y="794"/>
                  </a:cubicBezTo>
                  <a:cubicBezTo>
                    <a:pt x="5472" y="763"/>
                    <a:pt x="5442" y="763"/>
                    <a:pt x="5442" y="733"/>
                  </a:cubicBezTo>
                  <a:cubicBezTo>
                    <a:pt x="5168" y="459"/>
                    <a:pt x="4864" y="216"/>
                    <a:pt x="4499" y="64"/>
                  </a:cubicBezTo>
                  <a:cubicBezTo>
                    <a:pt x="4349" y="27"/>
                    <a:pt x="4176" y="1"/>
                    <a:pt x="4008"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33"/>
            <p:cNvSpPr/>
            <p:nvPr/>
          </p:nvSpPr>
          <p:spPr>
            <a:xfrm rot="-349116">
              <a:off x="1294747" y="2110479"/>
              <a:ext cx="1181902" cy="1045275"/>
            </a:xfrm>
            <a:custGeom>
              <a:avLst/>
              <a:gdLst/>
              <a:ahLst/>
              <a:cxnLst/>
              <a:rect l="l" t="t" r="r" b="b"/>
              <a:pathLst>
                <a:path w="13789" h="12195" extrusionOk="0">
                  <a:moveTo>
                    <a:pt x="12564" y="1"/>
                  </a:moveTo>
                  <a:cubicBezTo>
                    <a:pt x="12454" y="1"/>
                    <a:pt x="12341" y="105"/>
                    <a:pt x="12390" y="229"/>
                  </a:cubicBezTo>
                  <a:cubicBezTo>
                    <a:pt x="12390" y="351"/>
                    <a:pt x="12421" y="625"/>
                    <a:pt x="12451" y="685"/>
                  </a:cubicBezTo>
                  <a:cubicBezTo>
                    <a:pt x="12512" y="1081"/>
                    <a:pt x="12542" y="1445"/>
                    <a:pt x="12573" y="2023"/>
                  </a:cubicBezTo>
                  <a:cubicBezTo>
                    <a:pt x="12603" y="3451"/>
                    <a:pt x="12330" y="4789"/>
                    <a:pt x="11661" y="6005"/>
                  </a:cubicBezTo>
                  <a:cubicBezTo>
                    <a:pt x="10962" y="7281"/>
                    <a:pt x="9594" y="7980"/>
                    <a:pt x="8074" y="8223"/>
                  </a:cubicBezTo>
                  <a:cubicBezTo>
                    <a:pt x="7734" y="8288"/>
                    <a:pt x="7387" y="8321"/>
                    <a:pt x="7040" y="8321"/>
                  </a:cubicBezTo>
                  <a:cubicBezTo>
                    <a:pt x="6085" y="8321"/>
                    <a:pt x="5130" y="8076"/>
                    <a:pt x="4305" y="7585"/>
                  </a:cubicBezTo>
                  <a:cubicBezTo>
                    <a:pt x="3971" y="7433"/>
                    <a:pt x="3576" y="7190"/>
                    <a:pt x="3333" y="7038"/>
                  </a:cubicBezTo>
                  <a:cubicBezTo>
                    <a:pt x="3029" y="6765"/>
                    <a:pt x="2664" y="6339"/>
                    <a:pt x="2451" y="6096"/>
                  </a:cubicBezTo>
                  <a:cubicBezTo>
                    <a:pt x="2299" y="5913"/>
                    <a:pt x="2208" y="5670"/>
                    <a:pt x="2117" y="5488"/>
                  </a:cubicBezTo>
                  <a:cubicBezTo>
                    <a:pt x="2117" y="5407"/>
                    <a:pt x="2063" y="5366"/>
                    <a:pt x="2000" y="5366"/>
                  </a:cubicBezTo>
                  <a:cubicBezTo>
                    <a:pt x="1968" y="5366"/>
                    <a:pt x="1934" y="5376"/>
                    <a:pt x="1904" y="5397"/>
                  </a:cubicBezTo>
                  <a:cubicBezTo>
                    <a:pt x="1782" y="5457"/>
                    <a:pt x="1782" y="5457"/>
                    <a:pt x="1661" y="5518"/>
                  </a:cubicBezTo>
                  <a:cubicBezTo>
                    <a:pt x="1573" y="5531"/>
                    <a:pt x="1469" y="5538"/>
                    <a:pt x="1362" y="5538"/>
                  </a:cubicBezTo>
                  <a:cubicBezTo>
                    <a:pt x="1212" y="5538"/>
                    <a:pt x="1056" y="5523"/>
                    <a:pt x="931" y="5488"/>
                  </a:cubicBezTo>
                  <a:cubicBezTo>
                    <a:pt x="840" y="5488"/>
                    <a:pt x="658" y="5366"/>
                    <a:pt x="567" y="5306"/>
                  </a:cubicBezTo>
                  <a:cubicBezTo>
                    <a:pt x="475" y="5184"/>
                    <a:pt x="384" y="4880"/>
                    <a:pt x="354" y="4698"/>
                  </a:cubicBezTo>
                  <a:cubicBezTo>
                    <a:pt x="354" y="4546"/>
                    <a:pt x="445" y="4120"/>
                    <a:pt x="536" y="3938"/>
                  </a:cubicBezTo>
                  <a:cubicBezTo>
                    <a:pt x="627" y="3786"/>
                    <a:pt x="749" y="3725"/>
                    <a:pt x="931" y="3603"/>
                  </a:cubicBezTo>
                  <a:cubicBezTo>
                    <a:pt x="1205" y="3451"/>
                    <a:pt x="1326" y="3421"/>
                    <a:pt x="1661" y="3421"/>
                  </a:cubicBezTo>
                  <a:cubicBezTo>
                    <a:pt x="1752" y="3421"/>
                    <a:pt x="1874" y="3451"/>
                    <a:pt x="1934" y="3482"/>
                  </a:cubicBezTo>
                  <a:cubicBezTo>
                    <a:pt x="2026" y="3543"/>
                    <a:pt x="2147" y="3725"/>
                    <a:pt x="2238" y="3755"/>
                  </a:cubicBezTo>
                  <a:cubicBezTo>
                    <a:pt x="2299" y="3755"/>
                    <a:pt x="2329" y="3664"/>
                    <a:pt x="2299" y="3603"/>
                  </a:cubicBezTo>
                  <a:cubicBezTo>
                    <a:pt x="2208" y="3512"/>
                    <a:pt x="2086" y="3391"/>
                    <a:pt x="1965" y="3299"/>
                  </a:cubicBezTo>
                  <a:cubicBezTo>
                    <a:pt x="1843" y="3239"/>
                    <a:pt x="1691" y="3208"/>
                    <a:pt x="1509" y="3208"/>
                  </a:cubicBezTo>
                  <a:cubicBezTo>
                    <a:pt x="1174" y="3208"/>
                    <a:pt x="840" y="3360"/>
                    <a:pt x="597" y="3573"/>
                  </a:cubicBezTo>
                  <a:cubicBezTo>
                    <a:pt x="384" y="3725"/>
                    <a:pt x="263" y="3968"/>
                    <a:pt x="202" y="4242"/>
                  </a:cubicBezTo>
                  <a:cubicBezTo>
                    <a:pt x="111" y="4576"/>
                    <a:pt x="171" y="4941"/>
                    <a:pt x="354" y="5306"/>
                  </a:cubicBezTo>
                  <a:cubicBezTo>
                    <a:pt x="445" y="5457"/>
                    <a:pt x="658" y="5609"/>
                    <a:pt x="870" y="5670"/>
                  </a:cubicBezTo>
                  <a:cubicBezTo>
                    <a:pt x="1022" y="5731"/>
                    <a:pt x="1205" y="5731"/>
                    <a:pt x="1357" y="5731"/>
                  </a:cubicBezTo>
                  <a:cubicBezTo>
                    <a:pt x="1570" y="5731"/>
                    <a:pt x="1782" y="5701"/>
                    <a:pt x="1965" y="5609"/>
                  </a:cubicBezTo>
                  <a:cubicBezTo>
                    <a:pt x="2086" y="5883"/>
                    <a:pt x="2238" y="6126"/>
                    <a:pt x="2421" y="6309"/>
                  </a:cubicBezTo>
                  <a:cubicBezTo>
                    <a:pt x="2633" y="6582"/>
                    <a:pt x="2877" y="6825"/>
                    <a:pt x="3120" y="7068"/>
                  </a:cubicBezTo>
                  <a:cubicBezTo>
                    <a:pt x="2998" y="7008"/>
                    <a:pt x="2877" y="6947"/>
                    <a:pt x="2755" y="6916"/>
                  </a:cubicBezTo>
                  <a:cubicBezTo>
                    <a:pt x="2627" y="6889"/>
                    <a:pt x="2500" y="6876"/>
                    <a:pt x="2377" y="6876"/>
                  </a:cubicBezTo>
                  <a:cubicBezTo>
                    <a:pt x="1416" y="6876"/>
                    <a:pt x="613" y="7666"/>
                    <a:pt x="263" y="8527"/>
                  </a:cubicBezTo>
                  <a:cubicBezTo>
                    <a:pt x="202" y="8679"/>
                    <a:pt x="80" y="8953"/>
                    <a:pt x="19" y="9135"/>
                  </a:cubicBezTo>
                  <a:cubicBezTo>
                    <a:pt x="1" y="9173"/>
                    <a:pt x="28" y="9199"/>
                    <a:pt x="59" y="9199"/>
                  </a:cubicBezTo>
                  <a:cubicBezTo>
                    <a:pt x="79" y="9199"/>
                    <a:pt x="99" y="9189"/>
                    <a:pt x="111" y="9166"/>
                  </a:cubicBezTo>
                  <a:cubicBezTo>
                    <a:pt x="384" y="8467"/>
                    <a:pt x="749" y="7859"/>
                    <a:pt x="1387" y="7403"/>
                  </a:cubicBezTo>
                  <a:cubicBezTo>
                    <a:pt x="1707" y="7218"/>
                    <a:pt x="2036" y="7107"/>
                    <a:pt x="2359" y="7107"/>
                  </a:cubicBezTo>
                  <a:cubicBezTo>
                    <a:pt x="2619" y="7107"/>
                    <a:pt x="2875" y="7179"/>
                    <a:pt x="3120" y="7342"/>
                  </a:cubicBezTo>
                  <a:cubicBezTo>
                    <a:pt x="3272" y="7403"/>
                    <a:pt x="3393" y="7585"/>
                    <a:pt x="3545" y="7768"/>
                  </a:cubicBezTo>
                  <a:cubicBezTo>
                    <a:pt x="3849" y="8072"/>
                    <a:pt x="4062" y="8406"/>
                    <a:pt x="4275" y="8862"/>
                  </a:cubicBezTo>
                  <a:cubicBezTo>
                    <a:pt x="4336" y="9014"/>
                    <a:pt x="4457" y="9135"/>
                    <a:pt x="4548" y="9287"/>
                  </a:cubicBezTo>
                  <a:cubicBezTo>
                    <a:pt x="4731" y="9561"/>
                    <a:pt x="4822" y="9743"/>
                    <a:pt x="4913" y="9834"/>
                  </a:cubicBezTo>
                  <a:cubicBezTo>
                    <a:pt x="4913" y="9834"/>
                    <a:pt x="4913" y="9834"/>
                    <a:pt x="4944" y="9865"/>
                  </a:cubicBezTo>
                  <a:cubicBezTo>
                    <a:pt x="4396" y="10442"/>
                    <a:pt x="3758" y="11020"/>
                    <a:pt x="2998" y="11476"/>
                  </a:cubicBezTo>
                  <a:cubicBezTo>
                    <a:pt x="2568" y="11729"/>
                    <a:pt x="2369" y="11856"/>
                    <a:pt x="1998" y="11856"/>
                  </a:cubicBezTo>
                  <a:cubicBezTo>
                    <a:pt x="1924" y="11856"/>
                    <a:pt x="1843" y="11851"/>
                    <a:pt x="1752" y="11841"/>
                  </a:cubicBezTo>
                  <a:cubicBezTo>
                    <a:pt x="1539" y="11810"/>
                    <a:pt x="1539" y="11810"/>
                    <a:pt x="1478" y="11810"/>
                  </a:cubicBezTo>
                  <a:cubicBezTo>
                    <a:pt x="1448" y="11795"/>
                    <a:pt x="1418" y="11787"/>
                    <a:pt x="1391" y="11787"/>
                  </a:cubicBezTo>
                  <a:cubicBezTo>
                    <a:pt x="1364" y="11787"/>
                    <a:pt x="1342" y="11795"/>
                    <a:pt x="1326" y="11810"/>
                  </a:cubicBezTo>
                  <a:cubicBezTo>
                    <a:pt x="1174" y="11901"/>
                    <a:pt x="1205" y="12114"/>
                    <a:pt x="1387" y="12145"/>
                  </a:cubicBezTo>
                  <a:cubicBezTo>
                    <a:pt x="1565" y="12180"/>
                    <a:pt x="1743" y="12195"/>
                    <a:pt x="1927" y="12195"/>
                  </a:cubicBezTo>
                  <a:cubicBezTo>
                    <a:pt x="2058" y="12195"/>
                    <a:pt x="2191" y="12188"/>
                    <a:pt x="2329" y="12175"/>
                  </a:cubicBezTo>
                  <a:cubicBezTo>
                    <a:pt x="2573" y="12114"/>
                    <a:pt x="2785" y="11993"/>
                    <a:pt x="2998" y="11901"/>
                  </a:cubicBezTo>
                  <a:cubicBezTo>
                    <a:pt x="3545" y="11597"/>
                    <a:pt x="4062" y="11263"/>
                    <a:pt x="4518" y="10807"/>
                  </a:cubicBezTo>
                  <a:cubicBezTo>
                    <a:pt x="4731" y="10625"/>
                    <a:pt x="5004" y="10351"/>
                    <a:pt x="5095" y="10260"/>
                  </a:cubicBezTo>
                  <a:cubicBezTo>
                    <a:pt x="5217" y="10047"/>
                    <a:pt x="5339" y="10047"/>
                    <a:pt x="5308" y="9804"/>
                  </a:cubicBezTo>
                  <a:cubicBezTo>
                    <a:pt x="5278" y="9713"/>
                    <a:pt x="5217" y="9622"/>
                    <a:pt x="5156" y="9561"/>
                  </a:cubicBezTo>
                  <a:cubicBezTo>
                    <a:pt x="5004" y="9379"/>
                    <a:pt x="5065" y="9470"/>
                    <a:pt x="4944" y="9287"/>
                  </a:cubicBezTo>
                  <a:cubicBezTo>
                    <a:pt x="4731" y="8983"/>
                    <a:pt x="4640" y="8862"/>
                    <a:pt x="4488" y="8527"/>
                  </a:cubicBezTo>
                  <a:cubicBezTo>
                    <a:pt x="4305" y="8223"/>
                    <a:pt x="4153" y="8072"/>
                    <a:pt x="3971" y="7828"/>
                  </a:cubicBezTo>
                  <a:cubicBezTo>
                    <a:pt x="3849" y="7676"/>
                    <a:pt x="3697" y="7555"/>
                    <a:pt x="3576" y="7433"/>
                  </a:cubicBezTo>
                  <a:lnTo>
                    <a:pt x="3576" y="7433"/>
                  </a:lnTo>
                  <a:cubicBezTo>
                    <a:pt x="3819" y="7585"/>
                    <a:pt x="4092" y="7737"/>
                    <a:pt x="4336" y="7859"/>
                  </a:cubicBezTo>
                  <a:cubicBezTo>
                    <a:pt x="4670" y="8041"/>
                    <a:pt x="5004" y="8223"/>
                    <a:pt x="5369" y="8315"/>
                  </a:cubicBezTo>
                  <a:cubicBezTo>
                    <a:pt x="5910" y="8501"/>
                    <a:pt x="6489" y="8583"/>
                    <a:pt x="7068" y="8583"/>
                  </a:cubicBezTo>
                  <a:cubicBezTo>
                    <a:pt x="7531" y="8583"/>
                    <a:pt x="7994" y="8531"/>
                    <a:pt x="8439" y="8436"/>
                  </a:cubicBezTo>
                  <a:cubicBezTo>
                    <a:pt x="9564" y="8223"/>
                    <a:pt x="10628" y="7676"/>
                    <a:pt x="11418" y="6856"/>
                  </a:cubicBezTo>
                  <a:cubicBezTo>
                    <a:pt x="11843" y="6369"/>
                    <a:pt x="12117" y="5761"/>
                    <a:pt x="12330" y="5154"/>
                  </a:cubicBezTo>
                  <a:cubicBezTo>
                    <a:pt x="12360" y="5062"/>
                    <a:pt x="12421" y="4941"/>
                    <a:pt x="12451" y="4819"/>
                  </a:cubicBezTo>
                  <a:cubicBezTo>
                    <a:pt x="12816" y="5002"/>
                    <a:pt x="12907" y="5306"/>
                    <a:pt x="13120" y="5731"/>
                  </a:cubicBezTo>
                  <a:cubicBezTo>
                    <a:pt x="13150" y="5853"/>
                    <a:pt x="13302" y="6126"/>
                    <a:pt x="13333" y="6278"/>
                  </a:cubicBezTo>
                  <a:cubicBezTo>
                    <a:pt x="13394" y="6461"/>
                    <a:pt x="13424" y="6613"/>
                    <a:pt x="13515" y="6734"/>
                  </a:cubicBezTo>
                  <a:cubicBezTo>
                    <a:pt x="13546" y="6825"/>
                    <a:pt x="13576" y="6795"/>
                    <a:pt x="13394" y="7099"/>
                  </a:cubicBezTo>
                  <a:cubicBezTo>
                    <a:pt x="13059" y="7555"/>
                    <a:pt x="12421" y="8011"/>
                    <a:pt x="11935" y="8467"/>
                  </a:cubicBezTo>
                  <a:cubicBezTo>
                    <a:pt x="11631" y="8710"/>
                    <a:pt x="11266" y="9044"/>
                    <a:pt x="10962" y="9257"/>
                  </a:cubicBezTo>
                  <a:cubicBezTo>
                    <a:pt x="10536" y="9561"/>
                    <a:pt x="10050" y="9804"/>
                    <a:pt x="9685" y="9956"/>
                  </a:cubicBezTo>
                  <a:cubicBezTo>
                    <a:pt x="9594" y="9986"/>
                    <a:pt x="9564" y="10138"/>
                    <a:pt x="9655" y="10199"/>
                  </a:cubicBezTo>
                  <a:cubicBezTo>
                    <a:pt x="9671" y="10202"/>
                    <a:pt x="9688" y="10204"/>
                    <a:pt x="9704" y="10204"/>
                  </a:cubicBezTo>
                  <a:cubicBezTo>
                    <a:pt x="9839" y="10204"/>
                    <a:pt x="9972" y="10101"/>
                    <a:pt x="10080" y="10047"/>
                  </a:cubicBezTo>
                  <a:cubicBezTo>
                    <a:pt x="10476" y="9895"/>
                    <a:pt x="10810" y="9682"/>
                    <a:pt x="11144" y="9439"/>
                  </a:cubicBezTo>
                  <a:cubicBezTo>
                    <a:pt x="11752" y="8953"/>
                    <a:pt x="12147" y="8649"/>
                    <a:pt x="12755" y="8102"/>
                  </a:cubicBezTo>
                  <a:cubicBezTo>
                    <a:pt x="13090" y="7828"/>
                    <a:pt x="13454" y="7524"/>
                    <a:pt x="13667" y="7129"/>
                  </a:cubicBezTo>
                  <a:cubicBezTo>
                    <a:pt x="13728" y="7038"/>
                    <a:pt x="13789" y="6916"/>
                    <a:pt x="13789" y="6795"/>
                  </a:cubicBezTo>
                  <a:cubicBezTo>
                    <a:pt x="13758" y="6673"/>
                    <a:pt x="13728" y="6582"/>
                    <a:pt x="13697" y="6552"/>
                  </a:cubicBezTo>
                  <a:cubicBezTo>
                    <a:pt x="13637" y="6309"/>
                    <a:pt x="13576" y="6065"/>
                    <a:pt x="13454" y="5853"/>
                  </a:cubicBezTo>
                  <a:cubicBezTo>
                    <a:pt x="13394" y="5670"/>
                    <a:pt x="13150" y="5062"/>
                    <a:pt x="12877" y="4819"/>
                  </a:cubicBezTo>
                  <a:cubicBezTo>
                    <a:pt x="12786" y="4758"/>
                    <a:pt x="12664" y="4667"/>
                    <a:pt x="12542" y="4606"/>
                  </a:cubicBezTo>
                  <a:cubicBezTo>
                    <a:pt x="12786" y="3786"/>
                    <a:pt x="12907" y="2904"/>
                    <a:pt x="12907" y="2023"/>
                  </a:cubicBezTo>
                  <a:cubicBezTo>
                    <a:pt x="12907" y="1536"/>
                    <a:pt x="12816" y="746"/>
                    <a:pt x="12786" y="564"/>
                  </a:cubicBezTo>
                  <a:cubicBezTo>
                    <a:pt x="12755" y="442"/>
                    <a:pt x="12755" y="321"/>
                    <a:pt x="12725" y="199"/>
                  </a:cubicBezTo>
                  <a:cubicBezTo>
                    <a:pt x="12725" y="138"/>
                    <a:pt x="12694" y="47"/>
                    <a:pt x="12634" y="17"/>
                  </a:cubicBezTo>
                  <a:cubicBezTo>
                    <a:pt x="12612" y="6"/>
                    <a:pt x="12588" y="1"/>
                    <a:pt x="12564"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33"/>
            <p:cNvSpPr/>
            <p:nvPr/>
          </p:nvSpPr>
          <p:spPr>
            <a:xfrm rot="-349116">
              <a:off x="1358220" y="2504910"/>
              <a:ext cx="93942" cy="35571"/>
            </a:xfrm>
            <a:custGeom>
              <a:avLst/>
              <a:gdLst/>
              <a:ahLst/>
              <a:cxnLst/>
              <a:rect l="l" t="t" r="r" b="b"/>
              <a:pathLst>
                <a:path w="1096" h="415" extrusionOk="0">
                  <a:moveTo>
                    <a:pt x="453" y="0"/>
                  </a:moveTo>
                  <a:cubicBezTo>
                    <a:pt x="372" y="0"/>
                    <a:pt x="292" y="15"/>
                    <a:pt x="214" y="50"/>
                  </a:cubicBezTo>
                  <a:cubicBezTo>
                    <a:pt x="153" y="80"/>
                    <a:pt x="1" y="110"/>
                    <a:pt x="31" y="232"/>
                  </a:cubicBezTo>
                  <a:cubicBezTo>
                    <a:pt x="31" y="282"/>
                    <a:pt x="92" y="331"/>
                    <a:pt x="147" y="331"/>
                  </a:cubicBezTo>
                  <a:cubicBezTo>
                    <a:pt x="160" y="331"/>
                    <a:pt x="172" y="329"/>
                    <a:pt x="183" y="323"/>
                  </a:cubicBezTo>
                  <a:cubicBezTo>
                    <a:pt x="214" y="293"/>
                    <a:pt x="214" y="293"/>
                    <a:pt x="244" y="262"/>
                  </a:cubicBezTo>
                  <a:cubicBezTo>
                    <a:pt x="335" y="232"/>
                    <a:pt x="396" y="232"/>
                    <a:pt x="426" y="232"/>
                  </a:cubicBezTo>
                  <a:lnTo>
                    <a:pt x="518" y="232"/>
                  </a:lnTo>
                  <a:cubicBezTo>
                    <a:pt x="670" y="262"/>
                    <a:pt x="730" y="293"/>
                    <a:pt x="822" y="354"/>
                  </a:cubicBezTo>
                  <a:cubicBezTo>
                    <a:pt x="882" y="384"/>
                    <a:pt x="943" y="414"/>
                    <a:pt x="1004" y="414"/>
                  </a:cubicBezTo>
                  <a:cubicBezTo>
                    <a:pt x="1095" y="384"/>
                    <a:pt x="1095" y="262"/>
                    <a:pt x="1004" y="202"/>
                  </a:cubicBezTo>
                  <a:cubicBezTo>
                    <a:pt x="852" y="93"/>
                    <a:pt x="653" y="0"/>
                    <a:pt x="453"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33"/>
            <p:cNvSpPr/>
            <p:nvPr/>
          </p:nvSpPr>
          <p:spPr>
            <a:xfrm rot="-349116">
              <a:off x="1713967" y="2818239"/>
              <a:ext cx="277711" cy="138513"/>
            </a:xfrm>
            <a:custGeom>
              <a:avLst/>
              <a:gdLst/>
              <a:ahLst/>
              <a:cxnLst/>
              <a:rect l="l" t="t" r="r" b="b"/>
              <a:pathLst>
                <a:path w="3240" h="1616" extrusionOk="0">
                  <a:moveTo>
                    <a:pt x="122" y="1"/>
                  </a:moveTo>
                  <a:cubicBezTo>
                    <a:pt x="63" y="1"/>
                    <a:pt x="0" y="71"/>
                    <a:pt x="48" y="142"/>
                  </a:cubicBezTo>
                  <a:cubicBezTo>
                    <a:pt x="108" y="264"/>
                    <a:pt x="200" y="568"/>
                    <a:pt x="321" y="750"/>
                  </a:cubicBezTo>
                  <a:cubicBezTo>
                    <a:pt x="473" y="1024"/>
                    <a:pt x="686" y="1236"/>
                    <a:pt x="929" y="1388"/>
                  </a:cubicBezTo>
                  <a:cubicBezTo>
                    <a:pt x="1224" y="1541"/>
                    <a:pt x="1519" y="1616"/>
                    <a:pt x="1802" y="1616"/>
                  </a:cubicBezTo>
                  <a:cubicBezTo>
                    <a:pt x="2305" y="1616"/>
                    <a:pt x="2767" y="1380"/>
                    <a:pt x="3118" y="932"/>
                  </a:cubicBezTo>
                  <a:cubicBezTo>
                    <a:pt x="3178" y="811"/>
                    <a:pt x="3239" y="811"/>
                    <a:pt x="3209" y="689"/>
                  </a:cubicBezTo>
                  <a:cubicBezTo>
                    <a:pt x="3181" y="643"/>
                    <a:pt x="3150" y="625"/>
                    <a:pt x="3118" y="625"/>
                  </a:cubicBezTo>
                  <a:cubicBezTo>
                    <a:pt x="3046" y="625"/>
                    <a:pt x="2968" y="717"/>
                    <a:pt x="2905" y="780"/>
                  </a:cubicBezTo>
                  <a:cubicBezTo>
                    <a:pt x="2570" y="1115"/>
                    <a:pt x="2297" y="1327"/>
                    <a:pt x="1962" y="1327"/>
                  </a:cubicBezTo>
                  <a:cubicBezTo>
                    <a:pt x="1873" y="1340"/>
                    <a:pt x="1787" y="1347"/>
                    <a:pt x="1705" y="1347"/>
                  </a:cubicBezTo>
                  <a:cubicBezTo>
                    <a:pt x="1205" y="1347"/>
                    <a:pt x="847" y="1116"/>
                    <a:pt x="534" y="750"/>
                  </a:cubicBezTo>
                  <a:cubicBezTo>
                    <a:pt x="352" y="507"/>
                    <a:pt x="352" y="294"/>
                    <a:pt x="169" y="20"/>
                  </a:cubicBezTo>
                  <a:cubicBezTo>
                    <a:pt x="155" y="7"/>
                    <a:pt x="139" y="1"/>
                    <a:pt x="122"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33"/>
            <p:cNvSpPr/>
            <p:nvPr/>
          </p:nvSpPr>
          <p:spPr>
            <a:xfrm rot="-349116">
              <a:off x="2181628" y="2959403"/>
              <a:ext cx="30857" cy="24171"/>
            </a:xfrm>
            <a:custGeom>
              <a:avLst/>
              <a:gdLst/>
              <a:ahLst/>
              <a:cxnLst/>
              <a:rect l="l" t="t" r="r" b="b"/>
              <a:pathLst>
                <a:path w="360" h="282" extrusionOk="0">
                  <a:moveTo>
                    <a:pt x="201" y="0"/>
                  </a:moveTo>
                  <a:cubicBezTo>
                    <a:pt x="185" y="0"/>
                    <a:pt x="168" y="3"/>
                    <a:pt x="152" y="8"/>
                  </a:cubicBezTo>
                  <a:cubicBezTo>
                    <a:pt x="122" y="38"/>
                    <a:pt x="31" y="69"/>
                    <a:pt x="0" y="130"/>
                  </a:cubicBezTo>
                  <a:cubicBezTo>
                    <a:pt x="0" y="190"/>
                    <a:pt x="61" y="282"/>
                    <a:pt x="122" y="282"/>
                  </a:cubicBezTo>
                  <a:cubicBezTo>
                    <a:pt x="152" y="251"/>
                    <a:pt x="274" y="251"/>
                    <a:pt x="335" y="160"/>
                  </a:cubicBezTo>
                  <a:cubicBezTo>
                    <a:pt x="360" y="59"/>
                    <a:pt x="281" y="0"/>
                    <a:pt x="201"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33"/>
            <p:cNvSpPr/>
            <p:nvPr/>
          </p:nvSpPr>
          <p:spPr>
            <a:xfrm rot="-349116">
              <a:off x="2388383" y="1904139"/>
              <a:ext cx="479824" cy="626737"/>
            </a:xfrm>
            <a:custGeom>
              <a:avLst/>
              <a:gdLst/>
              <a:ahLst/>
              <a:cxnLst/>
              <a:rect l="l" t="t" r="r" b="b"/>
              <a:pathLst>
                <a:path w="5598" h="7312" extrusionOk="0">
                  <a:moveTo>
                    <a:pt x="5294" y="1"/>
                  </a:moveTo>
                  <a:cubicBezTo>
                    <a:pt x="5172" y="1"/>
                    <a:pt x="5081" y="122"/>
                    <a:pt x="5112" y="244"/>
                  </a:cubicBezTo>
                  <a:cubicBezTo>
                    <a:pt x="5142" y="335"/>
                    <a:pt x="5172" y="426"/>
                    <a:pt x="5203" y="518"/>
                  </a:cubicBezTo>
                  <a:cubicBezTo>
                    <a:pt x="5264" y="670"/>
                    <a:pt x="5233" y="730"/>
                    <a:pt x="5233" y="974"/>
                  </a:cubicBezTo>
                  <a:cubicBezTo>
                    <a:pt x="5233" y="2949"/>
                    <a:pt x="3501" y="4712"/>
                    <a:pt x="2042" y="5928"/>
                  </a:cubicBezTo>
                  <a:cubicBezTo>
                    <a:pt x="1464" y="6354"/>
                    <a:pt x="826" y="6688"/>
                    <a:pt x="188" y="7022"/>
                  </a:cubicBezTo>
                  <a:cubicBezTo>
                    <a:pt x="0" y="7049"/>
                    <a:pt x="72" y="7312"/>
                    <a:pt x="216" y="7312"/>
                  </a:cubicBezTo>
                  <a:cubicBezTo>
                    <a:pt x="236" y="7312"/>
                    <a:pt x="257" y="7307"/>
                    <a:pt x="279" y="7296"/>
                  </a:cubicBezTo>
                  <a:cubicBezTo>
                    <a:pt x="917" y="6961"/>
                    <a:pt x="1555" y="6627"/>
                    <a:pt x="2163" y="6202"/>
                  </a:cubicBezTo>
                  <a:cubicBezTo>
                    <a:pt x="2862" y="5654"/>
                    <a:pt x="3501" y="5016"/>
                    <a:pt x="4078" y="4317"/>
                  </a:cubicBezTo>
                  <a:cubicBezTo>
                    <a:pt x="4504" y="3770"/>
                    <a:pt x="4929" y="3192"/>
                    <a:pt x="5203" y="2524"/>
                  </a:cubicBezTo>
                  <a:cubicBezTo>
                    <a:pt x="5476" y="1916"/>
                    <a:pt x="5537" y="1278"/>
                    <a:pt x="5598" y="730"/>
                  </a:cubicBezTo>
                  <a:cubicBezTo>
                    <a:pt x="5598" y="548"/>
                    <a:pt x="5507" y="214"/>
                    <a:pt x="5476" y="214"/>
                  </a:cubicBezTo>
                  <a:cubicBezTo>
                    <a:pt x="5416" y="92"/>
                    <a:pt x="5476" y="62"/>
                    <a:pt x="5294"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33"/>
            <p:cNvSpPr/>
            <p:nvPr/>
          </p:nvSpPr>
          <p:spPr>
            <a:xfrm rot="-349116">
              <a:off x="2191298" y="3009902"/>
              <a:ext cx="27943" cy="18428"/>
            </a:xfrm>
            <a:custGeom>
              <a:avLst/>
              <a:gdLst/>
              <a:ahLst/>
              <a:cxnLst/>
              <a:rect l="l" t="t" r="r" b="b"/>
              <a:pathLst>
                <a:path w="326" h="215" extrusionOk="0">
                  <a:moveTo>
                    <a:pt x="217" y="0"/>
                  </a:moveTo>
                  <a:cubicBezTo>
                    <a:pt x="198" y="0"/>
                    <a:pt x="178" y="6"/>
                    <a:pt x="157" y="20"/>
                  </a:cubicBezTo>
                  <a:cubicBezTo>
                    <a:pt x="0" y="72"/>
                    <a:pt x="68" y="215"/>
                    <a:pt x="149" y="215"/>
                  </a:cubicBezTo>
                  <a:cubicBezTo>
                    <a:pt x="162" y="215"/>
                    <a:pt x="175" y="211"/>
                    <a:pt x="188" y="202"/>
                  </a:cubicBezTo>
                  <a:lnTo>
                    <a:pt x="157" y="202"/>
                  </a:lnTo>
                  <a:cubicBezTo>
                    <a:pt x="218" y="202"/>
                    <a:pt x="248" y="172"/>
                    <a:pt x="279" y="141"/>
                  </a:cubicBezTo>
                  <a:cubicBezTo>
                    <a:pt x="326" y="71"/>
                    <a:pt x="282" y="0"/>
                    <a:pt x="217"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33"/>
            <p:cNvSpPr/>
            <p:nvPr/>
          </p:nvSpPr>
          <p:spPr>
            <a:xfrm rot="-349116">
              <a:off x="2211387" y="3043236"/>
              <a:ext cx="49628" cy="799792"/>
            </a:xfrm>
            <a:custGeom>
              <a:avLst/>
              <a:gdLst/>
              <a:ahLst/>
              <a:cxnLst/>
              <a:rect l="l" t="t" r="r" b="b"/>
              <a:pathLst>
                <a:path w="579" h="9331" extrusionOk="0">
                  <a:moveTo>
                    <a:pt x="105" y="0"/>
                  </a:moveTo>
                  <a:cubicBezTo>
                    <a:pt x="52" y="0"/>
                    <a:pt x="1" y="47"/>
                    <a:pt x="1" y="106"/>
                  </a:cubicBezTo>
                  <a:cubicBezTo>
                    <a:pt x="1" y="957"/>
                    <a:pt x="61" y="1808"/>
                    <a:pt x="61" y="2690"/>
                  </a:cubicBezTo>
                  <a:cubicBezTo>
                    <a:pt x="92" y="3359"/>
                    <a:pt x="31" y="4058"/>
                    <a:pt x="61" y="4757"/>
                  </a:cubicBezTo>
                  <a:cubicBezTo>
                    <a:pt x="92" y="5334"/>
                    <a:pt x="183" y="5912"/>
                    <a:pt x="213" y="6489"/>
                  </a:cubicBezTo>
                  <a:cubicBezTo>
                    <a:pt x="213" y="7401"/>
                    <a:pt x="244" y="8313"/>
                    <a:pt x="335" y="9225"/>
                  </a:cubicBezTo>
                  <a:cubicBezTo>
                    <a:pt x="335" y="9284"/>
                    <a:pt x="399" y="9331"/>
                    <a:pt x="461" y="9331"/>
                  </a:cubicBezTo>
                  <a:cubicBezTo>
                    <a:pt x="494" y="9331"/>
                    <a:pt x="527" y="9317"/>
                    <a:pt x="548" y="9286"/>
                  </a:cubicBezTo>
                  <a:cubicBezTo>
                    <a:pt x="578" y="9225"/>
                    <a:pt x="548" y="9134"/>
                    <a:pt x="548" y="9073"/>
                  </a:cubicBezTo>
                  <a:cubicBezTo>
                    <a:pt x="426" y="8131"/>
                    <a:pt x="426" y="7188"/>
                    <a:pt x="365" y="6216"/>
                  </a:cubicBezTo>
                  <a:cubicBezTo>
                    <a:pt x="335" y="5699"/>
                    <a:pt x="244" y="5213"/>
                    <a:pt x="213" y="4635"/>
                  </a:cubicBezTo>
                  <a:cubicBezTo>
                    <a:pt x="183" y="3997"/>
                    <a:pt x="244" y="3389"/>
                    <a:pt x="213" y="2751"/>
                  </a:cubicBezTo>
                  <a:cubicBezTo>
                    <a:pt x="183" y="2021"/>
                    <a:pt x="274" y="1322"/>
                    <a:pt x="213" y="593"/>
                  </a:cubicBezTo>
                  <a:cubicBezTo>
                    <a:pt x="213" y="410"/>
                    <a:pt x="274" y="167"/>
                    <a:pt x="183" y="45"/>
                  </a:cubicBezTo>
                  <a:cubicBezTo>
                    <a:pt x="162" y="14"/>
                    <a:pt x="133" y="0"/>
                    <a:pt x="10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33"/>
            <p:cNvSpPr/>
            <p:nvPr/>
          </p:nvSpPr>
          <p:spPr>
            <a:xfrm rot="-349116">
              <a:off x="1332490" y="2975997"/>
              <a:ext cx="87428" cy="181627"/>
            </a:xfrm>
            <a:custGeom>
              <a:avLst/>
              <a:gdLst/>
              <a:ahLst/>
              <a:cxnLst/>
              <a:rect l="l" t="t" r="r" b="b"/>
              <a:pathLst>
                <a:path w="1020" h="2119" extrusionOk="0">
                  <a:moveTo>
                    <a:pt x="122" y="1"/>
                  </a:moveTo>
                  <a:cubicBezTo>
                    <a:pt x="77" y="1"/>
                    <a:pt x="31" y="31"/>
                    <a:pt x="31" y="92"/>
                  </a:cubicBezTo>
                  <a:cubicBezTo>
                    <a:pt x="1" y="396"/>
                    <a:pt x="1" y="730"/>
                    <a:pt x="92" y="1034"/>
                  </a:cubicBezTo>
                  <a:cubicBezTo>
                    <a:pt x="244" y="1460"/>
                    <a:pt x="517" y="1824"/>
                    <a:pt x="882" y="2098"/>
                  </a:cubicBezTo>
                  <a:cubicBezTo>
                    <a:pt x="896" y="2112"/>
                    <a:pt x="912" y="2118"/>
                    <a:pt x="927" y="2118"/>
                  </a:cubicBezTo>
                  <a:cubicBezTo>
                    <a:pt x="977" y="2118"/>
                    <a:pt x="1020" y="2053"/>
                    <a:pt x="973" y="2007"/>
                  </a:cubicBezTo>
                  <a:cubicBezTo>
                    <a:pt x="973" y="1946"/>
                    <a:pt x="912" y="1916"/>
                    <a:pt x="882" y="1885"/>
                  </a:cubicBezTo>
                  <a:cubicBezTo>
                    <a:pt x="548" y="1612"/>
                    <a:pt x="335" y="1308"/>
                    <a:pt x="213" y="913"/>
                  </a:cubicBezTo>
                  <a:cubicBezTo>
                    <a:pt x="183" y="700"/>
                    <a:pt x="183" y="365"/>
                    <a:pt x="213" y="92"/>
                  </a:cubicBezTo>
                  <a:cubicBezTo>
                    <a:pt x="213" y="31"/>
                    <a:pt x="168" y="1"/>
                    <a:pt x="122"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33"/>
            <p:cNvSpPr/>
            <p:nvPr/>
          </p:nvSpPr>
          <p:spPr>
            <a:xfrm rot="-349116">
              <a:off x="1123130" y="3118130"/>
              <a:ext cx="1024018" cy="778192"/>
            </a:xfrm>
            <a:custGeom>
              <a:avLst/>
              <a:gdLst/>
              <a:ahLst/>
              <a:cxnLst/>
              <a:rect l="l" t="t" r="r" b="b"/>
              <a:pathLst>
                <a:path w="11947" h="9079" extrusionOk="0">
                  <a:moveTo>
                    <a:pt x="3060" y="1"/>
                  </a:moveTo>
                  <a:cubicBezTo>
                    <a:pt x="3038" y="1"/>
                    <a:pt x="3019" y="12"/>
                    <a:pt x="3010" y="38"/>
                  </a:cubicBezTo>
                  <a:cubicBezTo>
                    <a:pt x="2554" y="1041"/>
                    <a:pt x="1946" y="2045"/>
                    <a:pt x="1490" y="2926"/>
                  </a:cubicBezTo>
                  <a:cubicBezTo>
                    <a:pt x="1156" y="3534"/>
                    <a:pt x="791" y="4081"/>
                    <a:pt x="518" y="4689"/>
                  </a:cubicBezTo>
                  <a:cubicBezTo>
                    <a:pt x="396" y="4932"/>
                    <a:pt x="214" y="5297"/>
                    <a:pt x="214" y="5388"/>
                  </a:cubicBezTo>
                  <a:lnTo>
                    <a:pt x="183" y="5388"/>
                  </a:lnTo>
                  <a:cubicBezTo>
                    <a:pt x="183" y="5418"/>
                    <a:pt x="183" y="5418"/>
                    <a:pt x="183" y="5418"/>
                  </a:cubicBezTo>
                  <a:cubicBezTo>
                    <a:pt x="92" y="5540"/>
                    <a:pt x="1" y="5722"/>
                    <a:pt x="153" y="5814"/>
                  </a:cubicBezTo>
                  <a:cubicBezTo>
                    <a:pt x="882" y="6634"/>
                    <a:pt x="1825" y="7181"/>
                    <a:pt x="2858" y="7637"/>
                  </a:cubicBezTo>
                  <a:cubicBezTo>
                    <a:pt x="3831" y="8093"/>
                    <a:pt x="4803" y="8458"/>
                    <a:pt x="5837" y="8671"/>
                  </a:cubicBezTo>
                  <a:cubicBezTo>
                    <a:pt x="7265" y="8975"/>
                    <a:pt x="8603" y="9036"/>
                    <a:pt x="10092" y="9066"/>
                  </a:cubicBezTo>
                  <a:cubicBezTo>
                    <a:pt x="10235" y="9075"/>
                    <a:pt x="10374" y="9078"/>
                    <a:pt x="10513" y="9078"/>
                  </a:cubicBezTo>
                  <a:cubicBezTo>
                    <a:pt x="10848" y="9078"/>
                    <a:pt x="11177" y="9057"/>
                    <a:pt x="11521" y="9036"/>
                  </a:cubicBezTo>
                  <a:cubicBezTo>
                    <a:pt x="11551" y="9046"/>
                    <a:pt x="11595" y="9049"/>
                    <a:pt x="11641" y="9049"/>
                  </a:cubicBezTo>
                  <a:cubicBezTo>
                    <a:pt x="11734" y="9049"/>
                    <a:pt x="11835" y="9036"/>
                    <a:pt x="11855" y="9036"/>
                  </a:cubicBezTo>
                  <a:cubicBezTo>
                    <a:pt x="11886" y="9036"/>
                    <a:pt x="11946" y="8975"/>
                    <a:pt x="11916" y="8914"/>
                  </a:cubicBezTo>
                  <a:cubicBezTo>
                    <a:pt x="11901" y="8868"/>
                    <a:pt x="11848" y="8861"/>
                    <a:pt x="11783" y="8861"/>
                  </a:cubicBezTo>
                  <a:cubicBezTo>
                    <a:pt x="11751" y="8861"/>
                    <a:pt x="11716" y="8863"/>
                    <a:pt x="11681" y="8863"/>
                  </a:cubicBezTo>
                  <a:cubicBezTo>
                    <a:pt x="11646" y="8863"/>
                    <a:pt x="11612" y="8861"/>
                    <a:pt x="11582" y="8853"/>
                  </a:cubicBezTo>
                  <a:cubicBezTo>
                    <a:pt x="11217" y="8853"/>
                    <a:pt x="10852" y="8884"/>
                    <a:pt x="10518" y="8884"/>
                  </a:cubicBezTo>
                  <a:cubicBezTo>
                    <a:pt x="8633" y="8823"/>
                    <a:pt x="7053" y="8792"/>
                    <a:pt x="5259" y="8276"/>
                  </a:cubicBezTo>
                  <a:cubicBezTo>
                    <a:pt x="4317" y="8063"/>
                    <a:pt x="3557" y="7668"/>
                    <a:pt x="2676" y="7273"/>
                  </a:cubicBezTo>
                  <a:cubicBezTo>
                    <a:pt x="1977" y="6969"/>
                    <a:pt x="1308" y="6573"/>
                    <a:pt x="822" y="6148"/>
                  </a:cubicBezTo>
                  <a:cubicBezTo>
                    <a:pt x="670" y="5996"/>
                    <a:pt x="518" y="5814"/>
                    <a:pt x="366" y="5631"/>
                  </a:cubicBezTo>
                  <a:cubicBezTo>
                    <a:pt x="366" y="5601"/>
                    <a:pt x="366" y="5601"/>
                    <a:pt x="366" y="5601"/>
                  </a:cubicBezTo>
                  <a:lnTo>
                    <a:pt x="396" y="5601"/>
                  </a:lnTo>
                  <a:cubicBezTo>
                    <a:pt x="396" y="5601"/>
                    <a:pt x="396" y="5570"/>
                    <a:pt x="396" y="5570"/>
                  </a:cubicBezTo>
                  <a:cubicBezTo>
                    <a:pt x="852" y="4598"/>
                    <a:pt x="1673" y="3048"/>
                    <a:pt x="2311" y="1771"/>
                  </a:cubicBezTo>
                  <a:cubicBezTo>
                    <a:pt x="2615" y="1224"/>
                    <a:pt x="2888" y="677"/>
                    <a:pt x="3132" y="130"/>
                  </a:cubicBezTo>
                  <a:cubicBezTo>
                    <a:pt x="3175" y="65"/>
                    <a:pt x="3111" y="1"/>
                    <a:pt x="3060"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33"/>
            <p:cNvSpPr/>
            <p:nvPr/>
          </p:nvSpPr>
          <p:spPr>
            <a:xfrm rot="-349116">
              <a:off x="1166247" y="3646388"/>
              <a:ext cx="86" cy="2743"/>
            </a:xfrm>
            <a:custGeom>
              <a:avLst/>
              <a:gdLst/>
              <a:ahLst/>
              <a:cxnLst/>
              <a:rect l="l" t="t" r="r" b="b"/>
              <a:pathLst>
                <a:path w="1" h="32" extrusionOk="0">
                  <a:moveTo>
                    <a:pt x="1" y="31"/>
                  </a:moveTo>
                  <a:cubicBezTo>
                    <a:pt x="1" y="31"/>
                    <a:pt x="1" y="31"/>
                    <a:pt x="1" y="1"/>
                  </a:cubicBezTo>
                  <a:cubicBezTo>
                    <a:pt x="1" y="1"/>
                    <a:pt x="1" y="31"/>
                    <a:pt x="1" y="31"/>
                  </a:cubicBezTo>
                  <a:cubicBezTo>
                    <a:pt x="1" y="31"/>
                    <a:pt x="1" y="31"/>
                    <a:pt x="1" y="31"/>
                  </a:cubicBezTo>
                  <a:close/>
                </a:path>
              </a:pathLst>
            </a:custGeom>
            <a:solidFill>
              <a:srgbClr val="3631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33"/>
            <p:cNvSpPr/>
            <p:nvPr/>
          </p:nvSpPr>
          <p:spPr>
            <a:xfrm rot="-349116">
              <a:off x="2201842" y="3821676"/>
              <a:ext cx="35571" cy="13371"/>
            </a:xfrm>
            <a:custGeom>
              <a:avLst/>
              <a:gdLst/>
              <a:ahLst/>
              <a:cxnLst/>
              <a:rect l="l" t="t" r="r" b="b"/>
              <a:pathLst>
                <a:path w="415" h="156" extrusionOk="0">
                  <a:moveTo>
                    <a:pt x="145" y="0"/>
                  </a:moveTo>
                  <a:cubicBezTo>
                    <a:pt x="42" y="0"/>
                    <a:pt x="1" y="156"/>
                    <a:pt x="141" y="156"/>
                  </a:cubicBezTo>
                  <a:cubicBezTo>
                    <a:pt x="171" y="140"/>
                    <a:pt x="202" y="140"/>
                    <a:pt x="236" y="140"/>
                  </a:cubicBezTo>
                  <a:cubicBezTo>
                    <a:pt x="270" y="140"/>
                    <a:pt x="308" y="140"/>
                    <a:pt x="354" y="125"/>
                  </a:cubicBezTo>
                  <a:cubicBezTo>
                    <a:pt x="415" y="4"/>
                    <a:pt x="263" y="4"/>
                    <a:pt x="171" y="4"/>
                  </a:cubicBezTo>
                  <a:cubicBezTo>
                    <a:pt x="162" y="1"/>
                    <a:pt x="153" y="0"/>
                    <a:pt x="14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33"/>
            <p:cNvSpPr/>
            <p:nvPr/>
          </p:nvSpPr>
          <p:spPr>
            <a:xfrm rot="-349116">
              <a:off x="-45674" y="3740087"/>
              <a:ext cx="2798200" cy="1894695"/>
            </a:xfrm>
            <a:custGeom>
              <a:avLst/>
              <a:gdLst/>
              <a:ahLst/>
              <a:cxnLst/>
              <a:rect l="l" t="t" r="r" b="b"/>
              <a:pathLst>
                <a:path w="32646" h="22105" extrusionOk="0">
                  <a:moveTo>
                    <a:pt x="3010" y="10056"/>
                  </a:moveTo>
                  <a:cubicBezTo>
                    <a:pt x="3040" y="10086"/>
                    <a:pt x="3040" y="10086"/>
                    <a:pt x="3040" y="10086"/>
                  </a:cubicBezTo>
                  <a:cubicBezTo>
                    <a:pt x="3496" y="10421"/>
                    <a:pt x="4043" y="10937"/>
                    <a:pt x="4347" y="11393"/>
                  </a:cubicBezTo>
                  <a:cubicBezTo>
                    <a:pt x="4438" y="11515"/>
                    <a:pt x="4469" y="11545"/>
                    <a:pt x="4529" y="11606"/>
                  </a:cubicBezTo>
                  <a:lnTo>
                    <a:pt x="4560" y="11606"/>
                  </a:lnTo>
                  <a:cubicBezTo>
                    <a:pt x="4286" y="11743"/>
                    <a:pt x="4030" y="11863"/>
                    <a:pt x="3893" y="11863"/>
                  </a:cubicBezTo>
                  <a:cubicBezTo>
                    <a:pt x="3847" y="11863"/>
                    <a:pt x="3815" y="11849"/>
                    <a:pt x="3800" y="11819"/>
                  </a:cubicBezTo>
                  <a:cubicBezTo>
                    <a:pt x="3435" y="11302"/>
                    <a:pt x="3010" y="10725"/>
                    <a:pt x="2736" y="10390"/>
                  </a:cubicBezTo>
                  <a:cubicBezTo>
                    <a:pt x="2827" y="10299"/>
                    <a:pt x="2918" y="10178"/>
                    <a:pt x="3010" y="10056"/>
                  </a:cubicBezTo>
                  <a:close/>
                  <a:moveTo>
                    <a:pt x="31490" y="21789"/>
                  </a:moveTo>
                  <a:cubicBezTo>
                    <a:pt x="31508" y="21801"/>
                    <a:pt x="31515" y="21805"/>
                    <a:pt x="31516" y="21805"/>
                  </a:cubicBezTo>
                  <a:cubicBezTo>
                    <a:pt x="31516" y="21805"/>
                    <a:pt x="31506" y="21799"/>
                    <a:pt x="31491" y="21789"/>
                  </a:cubicBezTo>
                  <a:lnTo>
                    <a:pt x="31491" y="21789"/>
                  </a:lnTo>
                  <a:cubicBezTo>
                    <a:pt x="31491" y="21789"/>
                    <a:pt x="31491" y="21789"/>
                    <a:pt x="31490" y="21789"/>
                  </a:cubicBezTo>
                  <a:close/>
                  <a:moveTo>
                    <a:pt x="15430" y="1"/>
                  </a:moveTo>
                  <a:cubicBezTo>
                    <a:pt x="15403" y="1"/>
                    <a:pt x="15376" y="8"/>
                    <a:pt x="15350" y="25"/>
                  </a:cubicBezTo>
                  <a:cubicBezTo>
                    <a:pt x="13526" y="1515"/>
                    <a:pt x="11794" y="2883"/>
                    <a:pt x="10031" y="4281"/>
                  </a:cubicBezTo>
                  <a:cubicBezTo>
                    <a:pt x="8997" y="5071"/>
                    <a:pt x="7751" y="5922"/>
                    <a:pt x="6657" y="6743"/>
                  </a:cubicBezTo>
                  <a:cubicBezTo>
                    <a:pt x="5198" y="7746"/>
                    <a:pt x="3952" y="8688"/>
                    <a:pt x="2675" y="9934"/>
                  </a:cubicBezTo>
                  <a:cubicBezTo>
                    <a:pt x="2402" y="10269"/>
                    <a:pt x="2280" y="10421"/>
                    <a:pt x="2614" y="10755"/>
                  </a:cubicBezTo>
                  <a:cubicBezTo>
                    <a:pt x="2736" y="10968"/>
                    <a:pt x="2858" y="11089"/>
                    <a:pt x="2979" y="11241"/>
                  </a:cubicBezTo>
                  <a:cubicBezTo>
                    <a:pt x="2645" y="11424"/>
                    <a:pt x="2219" y="11697"/>
                    <a:pt x="2006" y="11880"/>
                  </a:cubicBezTo>
                  <a:lnTo>
                    <a:pt x="1946" y="11880"/>
                  </a:lnTo>
                  <a:cubicBezTo>
                    <a:pt x="1703" y="11789"/>
                    <a:pt x="1368" y="11758"/>
                    <a:pt x="1216" y="11728"/>
                  </a:cubicBezTo>
                  <a:cubicBezTo>
                    <a:pt x="1066" y="11700"/>
                    <a:pt x="946" y="11685"/>
                    <a:pt x="833" y="11685"/>
                  </a:cubicBezTo>
                  <a:cubicBezTo>
                    <a:pt x="693" y="11685"/>
                    <a:pt x="563" y="11708"/>
                    <a:pt x="396" y="11758"/>
                  </a:cubicBezTo>
                  <a:cubicBezTo>
                    <a:pt x="0" y="11910"/>
                    <a:pt x="92" y="12062"/>
                    <a:pt x="274" y="12184"/>
                  </a:cubicBezTo>
                  <a:lnTo>
                    <a:pt x="304" y="12214"/>
                  </a:lnTo>
                  <a:lnTo>
                    <a:pt x="335" y="12214"/>
                  </a:lnTo>
                  <a:cubicBezTo>
                    <a:pt x="426" y="12275"/>
                    <a:pt x="547" y="12305"/>
                    <a:pt x="639" y="12336"/>
                  </a:cubicBezTo>
                  <a:cubicBezTo>
                    <a:pt x="821" y="12396"/>
                    <a:pt x="1003" y="12427"/>
                    <a:pt x="1186" y="12427"/>
                  </a:cubicBezTo>
                  <a:cubicBezTo>
                    <a:pt x="1307" y="12457"/>
                    <a:pt x="1429" y="12518"/>
                    <a:pt x="1581" y="12518"/>
                  </a:cubicBezTo>
                  <a:cubicBezTo>
                    <a:pt x="1733" y="12488"/>
                    <a:pt x="1915" y="12457"/>
                    <a:pt x="2037" y="12305"/>
                  </a:cubicBezTo>
                  <a:cubicBezTo>
                    <a:pt x="2067" y="12305"/>
                    <a:pt x="2067" y="12275"/>
                    <a:pt x="2098" y="12275"/>
                  </a:cubicBezTo>
                  <a:cubicBezTo>
                    <a:pt x="2493" y="12001"/>
                    <a:pt x="2979" y="11697"/>
                    <a:pt x="3131" y="11485"/>
                  </a:cubicBezTo>
                  <a:cubicBezTo>
                    <a:pt x="3131" y="11454"/>
                    <a:pt x="3131" y="11454"/>
                    <a:pt x="3131" y="11424"/>
                  </a:cubicBezTo>
                  <a:cubicBezTo>
                    <a:pt x="3162" y="11485"/>
                    <a:pt x="3222" y="11545"/>
                    <a:pt x="3283" y="11637"/>
                  </a:cubicBezTo>
                  <a:cubicBezTo>
                    <a:pt x="3435" y="11819"/>
                    <a:pt x="3557" y="12062"/>
                    <a:pt x="3800" y="12153"/>
                  </a:cubicBezTo>
                  <a:cubicBezTo>
                    <a:pt x="3833" y="12159"/>
                    <a:pt x="3867" y="12161"/>
                    <a:pt x="3900" y="12161"/>
                  </a:cubicBezTo>
                  <a:cubicBezTo>
                    <a:pt x="4049" y="12161"/>
                    <a:pt x="4198" y="12112"/>
                    <a:pt x="4347" y="12062"/>
                  </a:cubicBezTo>
                  <a:cubicBezTo>
                    <a:pt x="4651" y="11910"/>
                    <a:pt x="4803" y="11849"/>
                    <a:pt x="5168" y="11728"/>
                  </a:cubicBezTo>
                  <a:cubicBezTo>
                    <a:pt x="5958" y="11393"/>
                    <a:pt x="6779" y="11150"/>
                    <a:pt x="7569" y="10816"/>
                  </a:cubicBezTo>
                  <a:cubicBezTo>
                    <a:pt x="8329" y="10512"/>
                    <a:pt x="9028" y="10117"/>
                    <a:pt x="9757" y="9782"/>
                  </a:cubicBezTo>
                  <a:cubicBezTo>
                    <a:pt x="11672" y="8901"/>
                    <a:pt x="13374" y="8111"/>
                    <a:pt x="15229" y="7260"/>
                  </a:cubicBezTo>
                  <a:cubicBezTo>
                    <a:pt x="16323" y="6773"/>
                    <a:pt x="17417" y="6317"/>
                    <a:pt x="18481" y="5709"/>
                  </a:cubicBezTo>
                  <a:cubicBezTo>
                    <a:pt x="18937" y="5497"/>
                    <a:pt x="19393" y="5223"/>
                    <a:pt x="19849" y="4950"/>
                  </a:cubicBezTo>
                  <a:cubicBezTo>
                    <a:pt x="20062" y="4798"/>
                    <a:pt x="20335" y="4676"/>
                    <a:pt x="20548" y="4494"/>
                  </a:cubicBezTo>
                  <a:cubicBezTo>
                    <a:pt x="20578" y="4463"/>
                    <a:pt x="20578" y="4402"/>
                    <a:pt x="20578" y="4372"/>
                  </a:cubicBezTo>
                  <a:cubicBezTo>
                    <a:pt x="20984" y="4430"/>
                    <a:pt x="21363" y="4460"/>
                    <a:pt x="21766" y="4489"/>
                  </a:cubicBezTo>
                  <a:lnTo>
                    <a:pt x="21766" y="4489"/>
                  </a:lnTo>
                  <a:cubicBezTo>
                    <a:pt x="21691" y="4502"/>
                    <a:pt x="21624" y="4579"/>
                    <a:pt x="21673" y="4676"/>
                  </a:cubicBezTo>
                  <a:cubicBezTo>
                    <a:pt x="22068" y="5284"/>
                    <a:pt x="22372" y="5953"/>
                    <a:pt x="22645" y="6621"/>
                  </a:cubicBezTo>
                  <a:cubicBezTo>
                    <a:pt x="23010" y="7351"/>
                    <a:pt x="23375" y="8080"/>
                    <a:pt x="23770" y="8810"/>
                  </a:cubicBezTo>
                  <a:cubicBezTo>
                    <a:pt x="24013" y="9387"/>
                    <a:pt x="24347" y="9904"/>
                    <a:pt x="24651" y="10451"/>
                  </a:cubicBezTo>
                  <a:cubicBezTo>
                    <a:pt x="25077" y="11241"/>
                    <a:pt x="25502" y="12062"/>
                    <a:pt x="25867" y="12883"/>
                  </a:cubicBezTo>
                  <a:cubicBezTo>
                    <a:pt x="26414" y="14099"/>
                    <a:pt x="26961" y="15162"/>
                    <a:pt x="27508" y="16317"/>
                  </a:cubicBezTo>
                  <a:cubicBezTo>
                    <a:pt x="27934" y="17260"/>
                    <a:pt x="28451" y="18141"/>
                    <a:pt x="28876" y="19083"/>
                  </a:cubicBezTo>
                  <a:cubicBezTo>
                    <a:pt x="28967" y="19205"/>
                    <a:pt x="29028" y="19387"/>
                    <a:pt x="29119" y="19539"/>
                  </a:cubicBezTo>
                  <a:cubicBezTo>
                    <a:pt x="29059" y="19600"/>
                    <a:pt x="29119" y="19722"/>
                    <a:pt x="29211" y="19722"/>
                  </a:cubicBezTo>
                  <a:cubicBezTo>
                    <a:pt x="29393" y="19965"/>
                    <a:pt x="29606" y="20178"/>
                    <a:pt x="29879" y="20238"/>
                  </a:cubicBezTo>
                  <a:cubicBezTo>
                    <a:pt x="29961" y="20247"/>
                    <a:pt x="30042" y="20250"/>
                    <a:pt x="30124" y="20250"/>
                  </a:cubicBezTo>
                  <a:cubicBezTo>
                    <a:pt x="30346" y="20250"/>
                    <a:pt x="30569" y="20222"/>
                    <a:pt x="30791" y="20178"/>
                  </a:cubicBezTo>
                  <a:cubicBezTo>
                    <a:pt x="30791" y="20269"/>
                    <a:pt x="30822" y="20330"/>
                    <a:pt x="30852" y="20390"/>
                  </a:cubicBezTo>
                  <a:cubicBezTo>
                    <a:pt x="30852" y="20421"/>
                    <a:pt x="30882" y="20451"/>
                    <a:pt x="30882" y="20482"/>
                  </a:cubicBezTo>
                  <a:cubicBezTo>
                    <a:pt x="30882" y="20512"/>
                    <a:pt x="30913" y="20512"/>
                    <a:pt x="30913" y="20542"/>
                  </a:cubicBezTo>
                  <a:cubicBezTo>
                    <a:pt x="30974" y="20694"/>
                    <a:pt x="31004" y="20846"/>
                    <a:pt x="31065" y="21029"/>
                  </a:cubicBezTo>
                  <a:cubicBezTo>
                    <a:pt x="31156" y="21272"/>
                    <a:pt x="31186" y="21454"/>
                    <a:pt x="31369" y="21697"/>
                  </a:cubicBezTo>
                  <a:cubicBezTo>
                    <a:pt x="31386" y="21715"/>
                    <a:pt x="31455" y="21763"/>
                    <a:pt x="31491" y="21789"/>
                  </a:cubicBezTo>
                  <a:lnTo>
                    <a:pt x="31491" y="21789"/>
                  </a:lnTo>
                  <a:cubicBezTo>
                    <a:pt x="31521" y="21789"/>
                    <a:pt x="31521" y="21819"/>
                    <a:pt x="31551" y="21819"/>
                  </a:cubicBezTo>
                  <a:cubicBezTo>
                    <a:pt x="31642" y="21880"/>
                    <a:pt x="31977" y="21971"/>
                    <a:pt x="32068" y="22032"/>
                  </a:cubicBezTo>
                  <a:cubicBezTo>
                    <a:pt x="32157" y="22076"/>
                    <a:pt x="32278" y="22105"/>
                    <a:pt x="32397" y="22105"/>
                  </a:cubicBezTo>
                  <a:cubicBezTo>
                    <a:pt x="32440" y="22105"/>
                    <a:pt x="32483" y="22101"/>
                    <a:pt x="32524" y="22093"/>
                  </a:cubicBezTo>
                  <a:cubicBezTo>
                    <a:pt x="32554" y="22093"/>
                    <a:pt x="32585" y="22062"/>
                    <a:pt x="32615" y="22032"/>
                  </a:cubicBezTo>
                  <a:cubicBezTo>
                    <a:pt x="32645" y="22001"/>
                    <a:pt x="32645" y="21971"/>
                    <a:pt x="32645" y="21941"/>
                  </a:cubicBezTo>
                  <a:cubicBezTo>
                    <a:pt x="32645" y="21789"/>
                    <a:pt x="32463" y="21697"/>
                    <a:pt x="32341" y="21606"/>
                  </a:cubicBezTo>
                  <a:cubicBezTo>
                    <a:pt x="32129" y="21515"/>
                    <a:pt x="31946" y="21424"/>
                    <a:pt x="31733" y="21394"/>
                  </a:cubicBezTo>
                  <a:cubicBezTo>
                    <a:pt x="31612" y="20938"/>
                    <a:pt x="31460" y="20512"/>
                    <a:pt x="31369" y="20087"/>
                  </a:cubicBezTo>
                  <a:cubicBezTo>
                    <a:pt x="31642" y="20026"/>
                    <a:pt x="31916" y="19965"/>
                    <a:pt x="32189" y="19874"/>
                  </a:cubicBezTo>
                  <a:cubicBezTo>
                    <a:pt x="32372" y="19783"/>
                    <a:pt x="32493" y="19783"/>
                    <a:pt x="32554" y="19631"/>
                  </a:cubicBezTo>
                  <a:cubicBezTo>
                    <a:pt x="32598" y="19522"/>
                    <a:pt x="32501" y="19429"/>
                    <a:pt x="32399" y="19429"/>
                  </a:cubicBezTo>
                  <a:cubicBezTo>
                    <a:pt x="32358" y="19429"/>
                    <a:pt x="32315" y="19444"/>
                    <a:pt x="32281" y="19479"/>
                  </a:cubicBezTo>
                  <a:cubicBezTo>
                    <a:pt x="32250" y="19479"/>
                    <a:pt x="32250" y="19479"/>
                    <a:pt x="32220" y="19509"/>
                  </a:cubicBezTo>
                  <a:cubicBezTo>
                    <a:pt x="32240" y="19499"/>
                    <a:pt x="32250" y="19495"/>
                    <a:pt x="32254" y="19495"/>
                  </a:cubicBezTo>
                  <a:cubicBezTo>
                    <a:pt x="32260" y="19495"/>
                    <a:pt x="32240" y="19509"/>
                    <a:pt x="32220" y="19509"/>
                  </a:cubicBezTo>
                  <a:cubicBezTo>
                    <a:pt x="31642" y="19691"/>
                    <a:pt x="31004" y="19874"/>
                    <a:pt x="30487" y="19935"/>
                  </a:cubicBezTo>
                  <a:cubicBezTo>
                    <a:pt x="30329" y="19952"/>
                    <a:pt x="30171" y="19970"/>
                    <a:pt x="30043" y="19970"/>
                  </a:cubicBezTo>
                  <a:cubicBezTo>
                    <a:pt x="29948" y="19970"/>
                    <a:pt x="29870" y="19960"/>
                    <a:pt x="29819" y="19935"/>
                  </a:cubicBezTo>
                  <a:cubicBezTo>
                    <a:pt x="29727" y="19874"/>
                    <a:pt x="29606" y="19752"/>
                    <a:pt x="29515" y="19600"/>
                  </a:cubicBezTo>
                  <a:cubicBezTo>
                    <a:pt x="29849" y="19479"/>
                    <a:pt x="30153" y="19357"/>
                    <a:pt x="30487" y="19296"/>
                  </a:cubicBezTo>
                  <a:cubicBezTo>
                    <a:pt x="30913" y="19205"/>
                    <a:pt x="31369" y="19114"/>
                    <a:pt x="31612" y="18992"/>
                  </a:cubicBezTo>
                  <a:cubicBezTo>
                    <a:pt x="31612" y="18962"/>
                    <a:pt x="31673" y="18962"/>
                    <a:pt x="31673" y="18931"/>
                  </a:cubicBezTo>
                  <a:cubicBezTo>
                    <a:pt x="31699" y="18853"/>
                    <a:pt x="31634" y="18774"/>
                    <a:pt x="31557" y="18774"/>
                  </a:cubicBezTo>
                  <a:cubicBezTo>
                    <a:pt x="31545" y="18774"/>
                    <a:pt x="31533" y="18775"/>
                    <a:pt x="31521" y="18779"/>
                  </a:cubicBezTo>
                  <a:cubicBezTo>
                    <a:pt x="31186" y="18931"/>
                    <a:pt x="30822" y="18992"/>
                    <a:pt x="30335" y="19083"/>
                  </a:cubicBezTo>
                  <a:cubicBezTo>
                    <a:pt x="30001" y="19175"/>
                    <a:pt x="29697" y="19296"/>
                    <a:pt x="29393" y="19418"/>
                  </a:cubicBezTo>
                  <a:cubicBezTo>
                    <a:pt x="29271" y="19175"/>
                    <a:pt x="29150" y="18931"/>
                    <a:pt x="29028" y="18688"/>
                  </a:cubicBezTo>
                  <a:cubicBezTo>
                    <a:pt x="28785" y="18172"/>
                    <a:pt x="28512" y="17685"/>
                    <a:pt x="28268" y="17169"/>
                  </a:cubicBezTo>
                  <a:cubicBezTo>
                    <a:pt x="27387" y="15345"/>
                    <a:pt x="26505" y="13521"/>
                    <a:pt x="25624" y="11728"/>
                  </a:cubicBezTo>
                  <a:cubicBezTo>
                    <a:pt x="25198" y="10907"/>
                    <a:pt x="24742" y="10117"/>
                    <a:pt x="24287" y="9326"/>
                  </a:cubicBezTo>
                  <a:cubicBezTo>
                    <a:pt x="23861" y="8445"/>
                    <a:pt x="23375" y="7624"/>
                    <a:pt x="22980" y="6773"/>
                  </a:cubicBezTo>
                  <a:cubicBezTo>
                    <a:pt x="22584" y="6013"/>
                    <a:pt x="22372" y="5314"/>
                    <a:pt x="21885" y="4524"/>
                  </a:cubicBezTo>
                  <a:cubicBezTo>
                    <a:pt x="21855" y="4494"/>
                    <a:pt x="21824" y="4494"/>
                    <a:pt x="21794" y="4494"/>
                  </a:cubicBezTo>
                  <a:lnTo>
                    <a:pt x="22159" y="4494"/>
                  </a:lnTo>
                  <a:cubicBezTo>
                    <a:pt x="22341" y="4524"/>
                    <a:pt x="22524" y="4524"/>
                    <a:pt x="22706" y="4554"/>
                  </a:cubicBezTo>
                  <a:cubicBezTo>
                    <a:pt x="22736" y="4554"/>
                    <a:pt x="22767" y="4524"/>
                    <a:pt x="22797" y="4494"/>
                  </a:cubicBezTo>
                  <a:cubicBezTo>
                    <a:pt x="22906" y="4357"/>
                    <a:pt x="22795" y="4246"/>
                    <a:pt x="22662" y="4246"/>
                  </a:cubicBezTo>
                  <a:cubicBezTo>
                    <a:pt x="22646" y="4246"/>
                    <a:pt x="22631" y="4247"/>
                    <a:pt x="22615" y="4250"/>
                  </a:cubicBezTo>
                  <a:cubicBezTo>
                    <a:pt x="21733" y="4190"/>
                    <a:pt x="20882" y="4220"/>
                    <a:pt x="20092" y="4038"/>
                  </a:cubicBezTo>
                  <a:cubicBezTo>
                    <a:pt x="19666" y="3977"/>
                    <a:pt x="19271" y="3794"/>
                    <a:pt x="18876" y="3703"/>
                  </a:cubicBezTo>
                  <a:cubicBezTo>
                    <a:pt x="18755" y="3703"/>
                    <a:pt x="18724" y="3916"/>
                    <a:pt x="18846" y="3946"/>
                  </a:cubicBezTo>
                  <a:cubicBezTo>
                    <a:pt x="19241" y="4098"/>
                    <a:pt x="19666" y="4220"/>
                    <a:pt x="20092" y="4281"/>
                  </a:cubicBezTo>
                  <a:cubicBezTo>
                    <a:pt x="19697" y="4524"/>
                    <a:pt x="19302" y="4767"/>
                    <a:pt x="18937" y="4980"/>
                  </a:cubicBezTo>
                  <a:cubicBezTo>
                    <a:pt x="16110" y="6500"/>
                    <a:pt x="13374" y="7624"/>
                    <a:pt x="10548" y="8962"/>
                  </a:cubicBezTo>
                  <a:cubicBezTo>
                    <a:pt x="9514" y="9418"/>
                    <a:pt x="8542" y="9965"/>
                    <a:pt x="7538" y="10451"/>
                  </a:cubicBezTo>
                  <a:cubicBezTo>
                    <a:pt x="6809" y="10785"/>
                    <a:pt x="5958" y="11029"/>
                    <a:pt x="5137" y="11363"/>
                  </a:cubicBezTo>
                  <a:cubicBezTo>
                    <a:pt x="5016" y="11424"/>
                    <a:pt x="4894" y="11485"/>
                    <a:pt x="4772" y="11515"/>
                  </a:cubicBezTo>
                  <a:cubicBezTo>
                    <a:pt x="4772" y="11515"/>
                    <a:pt x="4772" y="11485"/>
                    <a:pt x="4772" y="11485"/>
                  </a:cubicBezTo>
                  <a:cubicBezTo>
                    <a:pt x="4712" y="11272"/>
                    <a:pt x="4499" y="11029"/>
                    <a:pt x="4377" y="10846"/>
                  </a:cubicBezTo>
                  <a:cubicBezTo>
                    <a:pt x="4134" y="10542"/>
                    <a:pt x="3830" y="10269"/>
                    <a:pt x="3526" y="9995"/>
                  </a:cubicBezTo>
                  <a:cubicBezTo>
                    <a:pt x="3465" y="9965"/>
                    <a:pt x="3374" y="9874"/>
                    <a:pt x="3283" y="9813"/>
                  </a:cubicBezTo>
                  <a:cubicBezTo>
                    <a:pt x="3374" y="9752"/>
                    <a:pt x="3465" y="9661"/>
                    <a:pt x="3557" y="9570"/>
                  </a:cubicBezTo>
                  <a:cubicBezTo>
                    <a:pt x="4529" y="8688"/>
                    <a:pt x="5259" y="8111"/>
                    <a:pt x="6323" y="7381"/>
                  </a:cubicBezTo>
                  <a:cubicBezTo>
                    <a:pt x="7387" y="6591"/>
                    <a:pt x="8511" y="5770"/>
                    <a:pt x="9757" y="4858"/>
                  </a:cubicBezTo>
                  <a:cubicBezTo>
                    <a:pt x="10821" y="4038"/>
                    <a:pt x="11946" y="3095"/>
                    <a:pt x="12949" y="2275"/>
                  </a:cubicBezTo>
                  <a:cubicBezTo>
                    <a:pt x="13587" y="1788"/>
                    <a:pt x="14226" y="1241"/>
                    <a:pt x="14864" y="725"/>
                  </a:cubicBezTo>
                  <a:cubicBezTo>
                    <a:pt x="15077" y="542"/>
                    <a:pt x="15289" y="360"/>
                    <a:pt x="15502" y="177"/>
                  </a:cubicBezTo>
                  <a:cubicBezTo>
                    <a:pt x="15533" y="177"/>
                    <a:pt x="15563" y="147"/>
                    <a:pt x="15563" y="117"/>
                  </a:cubicBezTo>
                  <a:cubicBezTo>
                    <a:pt x="15563" y="51"/>
                    <a:pt x="15500" y="1"/>
                    <a:pt x="15430"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33"/>
            <p:cNvSpPr/>
            <p:nvPr/>
          </p:nvSpPr>
          <p:spPr>
            <a:xfrm rot="-349116">
              <a:off x="2316018" y="3852084"/>
              <a:ext cx="404824" cy="1422157"/>
            </a:xfrm>
            <a:custGeom>
              <a:avLst/>
              <a:gdLst/>
              <a:ahLst/>
              <a:cxnLst/>
              <a:rect l="l" t="t" r="r" b="b"/>
              <a:pathLst>
                <a:path w="4723" h="16592" extrusionOk="0">
                  <a:moveTo>
                    <a:pt x="155" y="0"/>
                  </a:moveTo>
                  <a:cubicBezTo>
                    <a:pt x="144" y="0"/>
                    <a:pt x="133" y="3"/>
                    <a:pt x="122" y="8"/>
                  </a:cubicBezTo>
                  <a:cubicBezTo>
                    <a:pt x="30" y="8"/>
                    <a:pt x="0" y="99"/>
                    <a:pt x="30" y="160"/>
                  </a:cubicBezTo>
                  <a:cubicBezTo>
                    <a:pt x="426" y="1346"/>
                    <a:pt x="638" y="2926"/>
                    <a:pt x="1064" y="4203"/>
                  </a:cubicBezTo>
                  <a:cubicBezTo>
                    <a:pt x="1337" y="5145"/>
                    <a:pt x="1337" y="5935"/>
                    <a:pt x="1611" y="6847"/>
                  </a:cubicBezTo>
                  <a:cubicBezTo>
                    <a:pt x="1854" y="7577"/>
                    <a:pt x="2097" y="8337"/>
                    <a:pt x="2310" y="9066"/>
                  </a:cubicBezTo>
                  <a:cubicBezTo>
                    <a:pt x="2523" y="9796"/>
                    <a:pt x="2675" y="10525"/>
                    <a:pt x="2827" y="11255"/>
                  </a:cubicBezTo>
                  <a:cubicBezTo>
                    <a:pt x="2979" y="11893"/>
                    <a:pt x="3222" y="12501"/>
                    <a:pt x="3404" y="13139"/>
                  </a:cubicBezTo>
                  <a:cubicBezTo>
                    <a:pt x="3587" y="13899"/>
                    <a:pt x="3769" y="14629"/>
                    <a:pt x="3982" y="15358"/>
                  </a:cubicBezTo>
                  <a:cubicBezTo>
                    <a:pt x="4103" y="15784"/>
                    <a:pt x="4286" y="16209"/>
                    <a:pt x="4407" y="16483"/>
                  </a:cubicBezTo>
                  <a:cubicBezTo>
                    <a:pt x="4438" y="16513"/>
                    <a:pt x="4438" y="16513"/>
                    <a:pt x="4438" y="16543"/>
                  </a:cubicBezTo>
                  <a:lnTo>
                    <a:pt x="4438" y="16513"/>
                  </a:lnTo>
                  <a:cubicBezTo>
                    <a:pt x="4476" y="16570"/>
                    <a:pt x="4519" y="16591"/>
                    <a:pt x="4559" y="16591"/>
                  </a:cubicBezTo>
                  <a:cubicBezTo>
                    <a:pt x="4649" y="16591"/>
                    <a:pt x="4723" y="16485"/>
                    <a:pt x="4681" y="16422"/>
                  </a:cubicBezTo>
                  <a:cubicBezTo>
                    <a:pt x="4620" y="16179"/>
                    <a:pt x="4438" y="15753"/>
                    <a:pt x="4347" y="15388"/>
                  </a:cubicBezTo>
                  <a:cubicBezTo>
                    <a:pt x="4073" y="14568"/>
                    <a:pt x="3860" y="13717"/>
                    <a:pt x="3587" y="12866"/>
                  </a:cubicBezTo>
                  <a:cubicBezTo>
                    <a:pt x="3435" y="12288"/>
                    <a:pt x="3252" y="11741"/>
                    <a:pt x="3100" y="11163"/>
                  </a:cubicBezTo>
                  <a:cubicBezTo>
                    <a:pt x="2857" y="10160"/>
                    <a:pt x="2644" y="9127"/>
                    <a:pt x="2341" y="8124"/>
                  </a:cubicBezTo>
                  <a:cubicBezTo>
                    <a:pt x="2158" y="7455"/>
                    <a:pt x="1915" y="6817"/>
                    <a:pt x="1763" y="6148"/>
                  </a:cubicBezTo>
                  <a:cubicBezTo>
                    <a:pt x="1581" y="5236"/>
                    <a:pt x="1368" y="4324"/>
                    <a:pt x="1064" y="3443"/>
                  </a:cubicBezTo>
                  <a:cubicBezTo>
                    <a:pt x="699" y="2349"/>
                    <a:pt x="578" y="1194"/>
                    <a:pt x="243" y="99"/>
                  </a:cubicBezTo>
                  <a:cubicBezTo>
                    <a:pt x="243" y="50"/>
                    <a:pt x="203" y="0"/>
                    <a:pt x="15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33"/>
            <p:cNvSpPr/>
            <p:nvPr/>
          </p:nvSpPr>
          <p:spPr>
            <a:xfrm rot="-349116">
              <a:off x="1633330" y="2868133"/>
              <a:ext cx="1098332" cy="338739"/>
            </a:xfrm>
            <a:custGeom>
              <a:avLst/>
              <a:gdLst/>
              <a:ahLst/>
              <a:cxnLst/>
              <a:rect l="l" t="t" r="r" b="b"/>
              <a:pathLst>
                <a:path w="12814" h="3952" extrusionOk="0">
                  <a:moveTo>
                    <a:pt x="10912" y="425"/>
                  </a:moveTo>
                  <a:cubicBezTo>
                    <a:pt x="10943" y="456"/>
                    <a:pt x="10943" y="456"/>
                    <a:pt x="10943" y="486"/>
                  </a:cubicBezTo>
                  <a:cubicBezTo>
                    <a:pt x="10973" y="486"/>
                    <a:pt x="10973" y="516"/>
                    <a:pt x="10973" y="516"/>
                  </a:cubicBezTo>
                  <a:cubicBezTo>
                    <a:pt x="11034" y="608"/>
                    <a:pt x="11064" y="790"/>
                    <a:pt x="11064" y="972"/>
                  </a:cubicBezTo>
                  <a:cubicBezTo>
                    <a:pt x="11034" y="1033"/>
                    <a:pt x="11003" y="1124"/>
                    <a:pt x="11003" y="1216"/>
                  </a:cubicBezTo>
                  <a:cubicBezTo>
                    <a:pt x="10943" y="1094"/>
                    <a:pt x="10912" y="943"/>
                    <a:pt x="10852" y="761"/>
                  </a:cubicBezTo>
                  <a:lnTo>
                    <a:pt x="10852" y="761"/>
                  </a:lnTo>
                  <a:cubicBezTo>
                    <a:pt x="10853" y="706"/>
                    <a:pt x="10859" y="509"/>
                    <a:pt x="10882" y="486"/>
                  </a:cubicBezTo>
                  <a:cubicBezTo>
                    <a:pt x="10882" y="486"/>
                    <a:pt x="10882" y="456"/>
                    <a:pt x="10912" y="425"/>
                  </a:cubicBezTo>
                  <a:close/>
                  <a:moveTo>
                    <a:pt x="11885" y="334"/>
                  </a:moveTo>
                  <a:cubicBezTo>
                    <a:pt x="11915" y="486"/>
                    <a:pt x="11885" y="456"/>
                    <a:pt x="11854" y="577"/>
                  </a:cubicBezTo>
                  <a:cubicBezTo>
                    <a:pt x="11824" y="729"/>
                    <a:pt x="11733" y="851"/>
                    <a:pt x="11611" y="1003"/>
                  </a:cubicBezTo>
                  <a:cubicBezTo>
                    <a:pt x="11520" y="1094"/>
                    <a:pt x="11459" y="1155"/>
                    <a:pt x="11368" y="1216"/>
                  </a:cubicBezTo>
                  <a:cubicBezTo>
                    <a:pt x="11429" y="972"/>
                    <a:pt x="11520" y="851"/>
                    <a:pt x="11702" y="547"/>
                  </a:cubicBezTo>
                  <a:cubicBezTo>
                    <a:pt x="11733" y="501"/>
                    <a:pt x="11733" y="501"/>
                    <a:pt x="11737" y="501"/>
                  </a:cubicBezTo>
                  <a:cubicBezTo>
                    <a:pt x="11740" y="501"/>
                    <a:pt x="11748" y="501"/>
                    <a:pt x="11794" y="456"/>
                  </a:cubicBezTo>
                  <a:cubicBezTo>
                    <a:pt x="11824" y="395"/>
                    <a:pt x="11794" y="425"/>
                    <a:pt x="11854" y="364"/>
                  </a:cubicBezTo>
                  <a:cubicBezTo>
                    <a:pt x="11854" y="364"/>
                    <a:pt x="11854" y="334"/>
                    <a:pt x="11854" y="334"/>
                  </a:cubicBezTo>
                  <a:close/>
                  <a:moveTo>
                    <a:pt x="12158" y="1064"/>
                  </a:moveTo>
                  <a:cubicBezTo>
                    <a:pt x="12098" y="1155"/>
                    <a:pt x="11824" y="1398"/>
                    <a:pt x="11733" y="1459"/>
                  </a:cubicBezTo>
                  <a:cubicBezTo>
                    <a:pt x="11763" y="1428"/>
                    <a:pt x="11794" y="1398"/>
                    <a:pt x="11824" y="1368"/>
                  </a:cubicBezTo>
                  <a:cubicBezTo>
                    <a:pt x="11946" y="1246"/>
                    <a:pt x="12037" y="1155"/>
                    <a:pt x="12098" y="1094"/>
                  </a:cubicBezTo>
                  <a:cubicBezTo>
                    <a:pt x="12128" y="1094"/>
                    <a:pt x="12158" y="1064"/>
                    <a:pt x="12158" y="1064"/>
                  </a:cubicBezTo>
                  <a:close/>
                  <a:moveTo>
                    <a:pt x="11932" y="1"/>
                  </a:moveTo>
                  <a:cubicBezTo>
                    <a:pt x="11868" y="1"/>
                    <a:pt x="11791" y="19"/>
                    <a:pt x="11702" y="61"/>
                  </a:cubicBezTo>
                  <a:cubicBezTo>
                    <a:pt x="11550" y="152"/>
                    <a:pt x="11429" y="304"/>
                    <a:pt x="11307" y="486"/>
                  </a:cubicBezTo>
                  <a:cubicBezTo>
                    <a:pt x="11247" y="304"/>
                    <a:pt x="11125" y="152"/>
                    <a:pt x="10973" y="121"/>
                  </a:cubicBezTo>
                  <a:cubicBezTo>
                    <a:pt x="10928" y="105"/>
                    <a:pt x="10886" y="97"/>
                    <a:pt x="10848" y="97"/>
                  </a:cubicBezTo>
                  <a:cubicBezTo>
                    <a:pt x="10608" y="97"/>
                    <a:pt x="10517" y="402"/>
                    <a:pt x="10517" y="638"/>
                  </a:cubicBezTo>
                  <a:cubicBezTo>
                    <a:pt x="10487" y="820"/>
                    <a:pt x="10669" y="1337"/>
                    <a:pt x="10699" y="1337"/>
                  </a:cubicBezTo>
                  <a:cubicBezTo>
                    <a:pt x="10760" y="1459"/>
                    <a:pt x="10791" y="1580"/>
                    <a:pt x="10821" y="1702"/>
                  </a:cubicBezTo>
                  <a:cubicBezTo>
                    <a:pt x="10608" y="1915"/>
                    <a:pt x="10426" y="2036"/>
                    <a:pt x="10122" y="2249"/>
                  </a:cubicBezTo>
                  <a:cubicBezTo>
                    <a:pt x="9484" y="2705"/>
                    <a:pt x="8936" y="2887"/>
                    <a:pt x="8237" y="3130"/>
                  </a:cubicBezTo>
                  <a:cubicBezTo>
                    <a:pt x="7414" y="3460"/>
                    <a:pt x="6739" y="3591"/>
                    <a:pt x="5900" y="3591"/>
                  </a:cubicBezTo>
                  <a:cubicBezTo>
                    <a:pt x="5810" y="3591"/>
                    <a:pt x="5718" y="3589"/>
                    <a:pt x="5623" y="3586"/>
                  </a:cubicBezTo>
                  <a:cubicBezTo>
                    <a:pt x="5334" y="3601"/>
                    <a:pt x="5054" y="3611"/>
                    <a:pt x="4780" y="3611"/>
                  </a:cubicBezTo>
                  <a:cubicBezTo>
                    <a:pt x="3930" y="3611"/>
                    <a:pt x="3137" y="3520"/>
                    <a:pt x="2310" y="3222"/>
                  </a:cubicBezTo>
                  <a:cubicBezTo>
                    <a:pt x="1824" y="3070"/>
                    <a:pt x="1186" y="2675"/>
                    <a:pt x="638" y="2340"/>
                  </a:cubicBezTo>
                  <a:cubicBezTo>
                    <a:pt x="486" y="2249"/>
                    <a:pt x="304" y="2036"/>
                    <a:pt x="122" y="2036"/>
                  </a:cubicBezTo>
                  <a:cubicBezTo>
                    <a:pt x="0" y="2067"/>
                    <a:pt x="0" y="2219"/>
                    <a:pt x="91" y="2279"/>
                  </a:cubicBezTo>
                  <a:cubicBezTo>
                    <a:pt x="730" y="2705"/>
                    <a:pt x="1368" y="3161"/>
                    <a:pt x="2097" y="3465"/>
                  </a:cubicBezTo>
                  <a:cubicBezTo>
                    <a:pt x="2905" y="3771"/>
                    <a:pt x="3790" y="3925"/>
                    <a:pt x="4681" y="3925"/>
                  </a:cubicBezTo>
                  <a:cubicBezTo>
                    <a:pt x="4762" y="3925"/>
                    <a:pt x="4843" y="3923"/>
                    <a:pt x="4924" y="3921"/>
                  </a:cubicBezTo>
                  <a:cubicBezTo>
                    <a:pt x="5654" y="3890"/>
                    <a:pt x="6383" y="3951"/>
                    <a:pt x="7113" y="3799"/>
                  </a:cubicBezTo>
                  <a:cubicBezTo>
                    <a:pt x="8237" y="3526"/>
                    <a:pt x="9362" y="3161"/>
                    <a:pt x="10304" y="2523"/>
                  </a:cubicBezTo>
                  <a:cubicBezTo>
                    <a:pt x="10608" y="2310"/>
                    <a:pt x="10851" y="2127"/>
                    <a:pt x="11125" y="1854"/>
                  </a:cubicBezTo>
                  <a:cubicBezTo>
                    <a:pt x="11155" y="1884"/>
                    <a:pt x="11155" y="1884"/>
                    <a:pt x="11186" y="1884"/>
                  </a:cubicBezTo>
                  <a:cubicBezTo>
                    <a:pt x="11095" y="1915"/>
                    <a:pt x="11003" y="2036"/>
                    <a:pt x="11064" y="2127"/>
                  </a:cubicBezTo>
                  <a:cubicBezTo>
                    <a:pt x="11133" y="2333"/>
                    <a:pt x="11338" y="2384"/>
                    <a:pt x="11526" y="2384"/>
                  </a:cubicBezTo>
                  <a:cubicBezTo>
                    <a:pt x="11588" y="2384"/>
                    <a:pt x="11649" y="2378"/>
                    <a:pt x="11702" y="2371"/>
                  </a:cubicBezTo>
                  <a:cubicBezTo>
                    <a:pt x="11885" y="2340"/>
                    <a:pt x="12037" y="2279"/>
                    <a:pt x="12189" y="2219"/>
                  </a:cubicBezTo>
                  <a:cubicBezTo>
                    <a:pt x="12310" y="2127"/>
                    <a:pt x="12462" y="2036"/>
                    <a:pt x="12554" y="1915"/>
                  </a:cubicBezTo>
                  <a:cubicBezTo>
                    <a:pt x="12813" y="1626"/>
                    <a:pt x="12690" y="1365"/>
                    <a:pt x="12469" y="1365"/>
                  </a:cubicBezTo>
                  <a:cubicBezTo>
                    <a:pt x="12457" y="1365"/>
                    <a:pt x="12444" y="1366"/>
                    <a:pt x="12432" y="1368"/>
                  </a:cubicBezTo>
                  <a:cubicBezTo>
                    <a:pt x="12493" y="1276"/>
                    <a:pt x="12584" y="1155"/>
                    <a:pt x="12614" y="1064"/>
                  </a:cubicBezTo>
                  <a:cubicBezTo>
                    <a:pt x="12761" y="820"/>
                    <a:pt x="12672" y="517"/>
                    <a:pt x="12443" y="517"/>
                  </a:cubicBezTo>
                  <a:cubicBezTo>
                    <a:pt x="12386" y="517"/>
                    <a:pt x="12322" y="535"/>
                    <a:pt x="12250" y="577"/>
                  </a:cubicBezTo>
                  <a:cubicBezTo>
                    <a:pt x="12250" y="577"/>
                    <a:pt x="12219" y="608"/>
                    <a:pt x="12219" y="608"/>
                  </a:cubicBezTo>
                  <a:cubicBezTo>
                    <a:pt x="12268" y="314"/>
                    <a:pt x="12199" y="1"/>
                    <a:pt x="11932"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9" name="Google Shape;1119;p33"/>
          <p:cNvSpPr/>
          <p:nvPr/>
        </p:nvSpPr>
        <p:spPr>
          <a:xfrm rot="-349116">
            <a:off x="2705784" y="1726335"/>
            <a:ext cx="164227" cy="230569"/>
          </a:xfrm>
          <a:custGeom>
            <a:avLst/>
            <a:gdLst/>
            <a:ahLst/>
            <a:cxnLst/>
            <a:rect l="l" t="t" r="r" b="b"/>
            <a:pathLst>
              <a:path w="1916" h="2690" extrusionOk="0">
                <a:moveTo>
                  <a:pt x="486" y="761"/>
                </a:moveTo>
                <a:cubicBezTo>
                  <a:pt x="567" y="827"/>
                  <a:pt x="646" y="938"/>
                  <a:pt x="700" y="1074"/>
                </a:cubicBezTo>
                <a:cubicBezTo>
                  <a:pt x="700" y="1104"/>
                  <a:pt x="700" y="1134"/>
                  <a:pt x="730" y="1165"/>
                </a:cubicBezTo>
                <a:cubicBezTo>
                  <a:pt x="700" y="1134"/>
                  <a:pt x="700" y="1104"/>
                  <a:pt x="670" y="1074"/>
                </a:cubicBezTo>
                <a:cubicBezTo>
                  <a:pt x="609" y="1013"/>
                  <a:pt x="548" y="861"/>
                  <a:pt x="487" y="770"/>
                </a:cubicBezTo>
                <a:cubicBezTo>
                  <a:pt x="487" y="766"/>
                  <a:pt x="487" y="764"/>
                  <a:pt x="486" y="761"/>
                </a:cubicBezTo>
                <a:close/>
                <a:moveTo>
                  <a:pt x="305" y="1742"/>
                </a:moveTo>
                <a:cubicBezTo>
                  <a:pt x="335" y="1742"/>
                  <a:pt x="396" y="1773"/>
                  <a:pt x="427" y="1803"/>
                </a:cubicBezTo>
                <a:cubicBezTo>
                  <a:pt x="427" y="1803"/>
                  <a:pt x="427" y="1834"/>
                  <a:pt x="427" y="1834"/>
                </a:cubicBezTo>
                <a:cubicBezTo>
                  <a:pt x="457" y="1894"/>
                  <a:pt x="487" y="1985"/>
                  <a:pt x="518" y="2046"/>
                </a:cubicBezTo>
                <a:lnTo>
                  <a:pt x="487" y="2046"/>
                </a:lnTo>
                <a:cubicBezTo>
                  <a:pt x="427" y="1925"/>
                  <a:pt x="335" y="1834"/>
                  <a:pt x="305" y="1742"/>
                </a:cubicBezTo>
                <a:close/>
                <a:moveTo>
                  <a:pt x="813" y="0"/>
                </a:moveTo>
                <a:cubicBezTo>
                  <a:pt x="737" y="0"/>
                  <a:pt x="662" y="30"/>
                  <a:pt x="609" y="101"/>
                </a:cubicBezTo>
                <a:cubicBezTo>
                  <a:pt x="578" y="223"/>
                  <a:pt x="578" y="314"/>
                  <a:pt x="578" y="435"/>
                </a:cubicBezTo>
                <a:cubicBezTo>
                  <a:pt x="509" y="380"/>
                  <a:pt x="433" y="343"/>
                  <a:pt x="362" y="343"/>
                </a:cubicBezTo>
                <a:cubicBezTo>
                  <a:pt x="279" y="343"/>
                  <a:pt x="202" y="395"/>
                  <a:pt x="153" y="526"/>
                </a:cubicBezTo>
                <a:cubicBezTo>
                  <a:pt x="153" y="587"/>
                  <a:pt x="153" y="678"/>
                  <a:pt x="153" y="770"/>
                </a:cubicBezTo>
                <a:cubicBezTo>
                  <a:pt x="129" y="841"/>
                  <a:pt x="143" y="950"/>
                  <a:pt x="150" y="950"/>
                </a:cubicBezTo>
                <a:cubicBezTo>
                  <a:pt x="152" y="950"/>
                  <a:pt x="153" y="941"/>
                  <a:pt x="153" y="922"/>
                </a:cubicBezTo>
                <a:cubicBezTo>
                  <a:pt x="153" y="952"/>
                  <a:pt x="153" y="982"/>
                  <a:pt x="153" y="982"/>
                </a:cubicBezTo>
                <a:cubicBezTo>
                  <a:pt x="183" y="1074"/>
                  <a:pt x="214" y="1134"/>
                  <a:pt x="244" y="1226"/>
                </a:cubicBezTo>
                <a:cubicBezTo>
                  <a:pt x="275" y="1286"/>
                  <a:pt x="275" y="1378"/>
                  <a:pt x="305" y="1438"/>
                </a:cubicBezTo>
                <a:cubicBezTo>
                  <a:pt x="305" y="1469"/>
                  <a:pt x="305" y="1469"/>
                  <a:pt x="305" y="1469"/>
                </a:cubicBezTo>
                <a:cubicBezTo>
                  <a:pt x="289" y="1465"/>
                  <a:pt x="272" y="1463"/>
                  <a:pt x="255" y="1463"/>
                </a:cubicBezTo>
                <a:cubicBezTo>
                  <a:pt x="139" y="1463"/>
                  <a:pt x="1" y="1549"/>
                  <a:pt x="1" y="1682"/>
                </a:cubicBezTo>
                <a:cubicBezTo>
                  <a:pt x="1" y="1773"/>
                  <a:pt x="62" y="1864"/>
                  <a:pt x="92" y="1925"/>
                </a:cubicBezTo>
                <a:cubicBezTo>
                  <a:pt x="62" y="1985"/>
                  <a:pt x="31" y="2016"/>
                  <a:pt x="31" y="2077"/>
                </a:cubicBezTo>
                <a:cubicBezTo>
                  <a:pt x="31" y="2229"/>
                  <a:pt x="214" y="2350"/>
                  <a:pt x="396" y="2411"/>
                </a:cubicBezTo>
                <a:cubicBezTo>
                  <a:pt x="457" y="2533"/>
                  <a:pt x="548" y="2624"/>
                  <a:pt x="639" y="2685"/>
                </a:cubicBezTo>
                <a:cubicBezTo>
                  <a:pt x="652" y="2688"/>
                  <a:pt x="665" y="2689"/>
                  <a:pt x="677" y="2689"/>
                </a:cubicBezTo>
                <a:cubicBezTo>
                  <a:pt x="779" y="2689"/>
                  <a:pt x="846" y="2584"/>
                  <a:pt x="791" y="2502"/>
                </a:cubicBezTo>
                <a:cubicBezTo>
                  <a:pt x="791" y="2472"/>
                  <a:pt x="761" y="2472"/>
                  <a:pt x="761" y="2441"/>
                </a:cubicBezTo>
                <a:cubicBezTo>
                  <a:pt x="791" y="2441"/>
                  <a:pt x="852" y="2411"/>
                  <a:pt x="882" y="2381"/>
                </a:cubicBezTo>
                <a:cubicBezTo>
                  <a:pt x="943" y="2350"/>
                  <a:pt x="1004" y="2350"/>
                  <a:pt x="1065" y="2320"/>
                </a:cubicBezTo>
                <a:cubicBezTo>
                  <a:pt x="1217" y="2259"/>
                  <a:pt x="1430" y="2046"/>
                  <a:pt x="1612" y="1834"/>
                </a:cubicBezTo>
                <a:cubicBezTo>
                  <a:pt x="1794" y="1621"/>
                  <a:pt x="1916" y="1195"/>
                  <a:pt x="1855" y="770"/>
                </a:cubicBezTo>
                <a:cubicBezTo>
                  <a:pt x="1794" y="496"/>
                  <a:pt x="1794" y="344"/>
                  <a:pt x="1521" y="131"/>
                </a:cubicBezTo>
                <a:cubicBezTo>
                  <a:pt x="1480" y="91"/>
                  <a:pt x="1436" y="74"/>
                  <a:pt x="1394" y="74"/>
                </a:cubicBezTo>
                <a:cubicBezTo>
                  <a:pt x="1308" y="74"/>
                  <a:pt x="1227" y="141"/>
                  <a:pt x="1186" y="223"/>
                </a:cubicBezTo>
                <a:cubicBezTo>
                  <a:pt x="1126" y="162"/>
                  <a:pt x="1065" y="101"/>
                  <a:pt x="974" y="40"/>
                </a:cubicBezTo>
                <a:cubicBezTo>
                  <a:pt x="923" y="15"/>
                  <a:pt x="868" y="0"/>
                  <a:pt x="813"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 name="Imagen 9">
            <a:extLst>
              <a:ext uri="{FF2B5EF4-FFF2-40B4-BE49-F238E27FC236}">
                <a16:creationId xmlns:a16="http://schemas.microsoft.com/office/drawing/2014/main" id="{EBA1B512-3A6E-4531-ABC9-1003106F3388}"/>
              </a:ext>
            </a:extLst>
          </p:cNvPr>
          <p:cNvPicPr>
            <a:picLocks noChangeAspect="1"/>
          </p:cNvPicPr>
          <p:nvPr/>
        </p:nvPicPr>
        <p:blipFill>
          <a:blip r:embed="rId3"/>
          <a:stretch>
            <a:fillRect/>
          </a:stretch>
        </p:blipFill>
        <p:spPr>
          <a:xfrm>
            <a:off x="2062292" y="809944"/>
            <a:ext cx="6071536" cy="3922981"/>
          </a:xfrm>
          <a:prstGeom prst="rect">
            <a:avLst/>
          </a:prstGeom>
        </p:spPr>
      </p:pic>
      <p:sp>
        <p:nvSpPr>
          <p:cNvPr id="51" name="CuadroTexto 50">
            <a:extLst>
              <a:ext uri="{FF2B5EF4-FFF2-40B4-BE49-F238E27FC236}">
                <a16:creationId xmlns:a16="http://schemas.microsoft.com/office/drawing/2014/main" id="{0D319D96-8680-4B29-9E62-727314BE2037}"/>
              </a:ext>
            </a:extLst>
          </p:cNvPr>
          <p:cNvSpPr txBox="1"/>
          <p:nvPr/>
        </p:nvSpPr>
        <p:spPr>
          <a:xfrm>
            <a:off x="683780" y="320615"/>
            <a:ext cx="8008528" cy="523220"/>
          </a:xfrm>
          <a:prstGeom prst="rect">
            <a:avLst/>
          </a:prstGeom>
          <a:noFill/>
        </p:spPr>
        <p:txBody>
          <a:bodyPr wrap="square">
            <a:spAutoFit/>
          </a:bodyPr>
          <a:lstStyle/>
          <a:p>
            <a:r>
              <a:rPr lang="es-MX" b="1" dirty="0"/>
              <a:t>Legislación nacional En Chile, el derecho a la educación se garantiza por medio de la Constitución Política de la República7 y las siguientes leyes</a:t>
            </a:r>
            <a:endParaRPr lang="es-CL" b="1" dirty="0"/>
          </a:p>
        </p:txBody>
      </p:sp>
      <p:sp>
        <p:nvSpPr>
          <p:cNvPr id="52" name="CuadroTexto 51">
            <a:extLst>
              <a:ext uri="{FF2B5EF4-FFF2-40B4-BE49-F238E27FC236}">
                <a16:creationId xmlns:a16="http://schemas.microsoft.com/office/drawing/2014/main" id="{4AC194BA-471E-4AE7-8161-20460B2052C6}"/>
              </a:ext>
            </a:extLst>
          </p:cNvPr>
          <p:cNvSpPr txBox="1"/>
          <p:nvPr/>
        </p:nvSpPr>
        <p:spPr>
          <a:xfrm>
            <a:off x="1767483" y="4783574"/>
            <a:ext cx="6645585" cy="261610"/>
          </a:xfrm>
          <a:prstGeom prst="rect">
            <a:avLst/>
          </a:prstGeom>
          <a:noFill/>
        </p:spPr>
        <p:txBody>
          <a:bodyPr wrap="square">
            <a:spAutoFit/>
          </a:bodyPr>
          <a:lstStyle/>
          <a:p>
            <a:r>
              <a:rPr lang="es-MX" sz="1100" b="1" dirty="0">
                <a:latin typeface="Comic Sans MS" panose="030F0702030302020204" pitchFamily="66" charset="0"/>
              </a:rPr>
              <a:t>Fuente: Guía educativa para el trabajo en derechos humanos de niños, niñas y adolescente</a:t>
            </a:r>
            <a:endParaRPr lang="es-CL" sz="1100" b="1" dirty="0">
              <a:latin typeface="Comic Sans MS" panose="030F0702030302020204" pitchFamily="66" charset="0"/>
            </a:endParaRPr>
          </a:p>
        </p:txBody>
      </p:sp>
    </p:spTree>
    <p:extLst>
      <p:ext uri="{BB962C8B-B14F-4D97-AF65-F5344CB8AC3E}">
        <p14:creationId xmlns:p14="http://schemas.microsoft.com/office/powerpoint/2010/main" val="3375484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7"/>
        <p:cNvGrpSpPr/>
        <p:nvPr/>
      </p:nvGrpSpPr>
      <p:grpSpPr>
        <a:xfrm>
          <a:off x="0" y="0"/>
          <a:ext cx="0" cy="0"/>
          <a:chOff x="0" y="0"/>
          <a:chExt cx="0" cy="0"/>
        </a:xfrm>
      </p:grpSpPr>
      <p:grpSp>
        <p:nvGrpSpPr>
          <p:cNvPr id="1076" name="Google Shape;1076;p33"/>
          <p:cNvGrpSpPr/>
          <p:nvPr/>
        </p:nvGrpSpPr>
        <p:grpSpPr>
          <a:xfrm rot="-1233200">
            <a:off x="795343" y="2647418"/>
            <a:ext cx="348700" cy="343870"/>
            <a:chOff x="588850" y="618775"/>
            <a:chExt cx="703975" cy="694225"/>
          </a:xfrm>
        </p:grpSpPr>
        <p:sp>
          <p:nvSpPr>
            <p:cNvPr id="1077" name="Google Shape;1077;p33"/>
            <p:cNvSpPr/>
            <p:nvPr/>
          </p:nvSpPr>
          <p:spPr>
            <a:xfrm>
              <a:off x="612650" y="684225"/>
              <a:ext cx="625100" cy="608400"/>
            </a:xfrm>
            <a:custGeom>
              <a:avLst/>
              <a:gdLst/>
              <a:ahLst/>
              <a:cxnLst/>
              <a:rect l="l" t="t" r="r" b="b"/>
              <a:pathLst>
                <a:path w="25004" h="24336" extrusionOk="0">
                  <a:moveTo>
                    <a:pt x="10686" y="0"/>
                  </a:moveTo>
                  <a:cubicBezTo>
                    <a:pt x="10158" y="0"/>
                    <a:pt x="9636" y="288"/>
                    <a:pt x="9442" y="826"/>
                  </a:cubicBezTo>
                  <a:cubicBezTo>
                    <a:pt x="9323" y="945"/>
                    <a:pt x="9335" y="1314"/>
                    <a:pt x="9359" y="1659"/>
                  </a:cubicBezTo>
                  <a:cubicBezTo>
                    <a:pt x="9323" y="1743"/>
                    <a:pt x="9299" y="1826"/>
                    <a:pt x="9275" y="1909"/>
                  </a:cubicBezTo>
                  <a:cubicBezTo>
                    <a:pt x="8835" y="4124"/>
                    <a:pt x="8371" y="6338"/>
                    <a:pt x="7894" y="8541"/>
                  </a:cubicBezTo>
                  <a:cubicBezTo>
                    <a:pt x="7263" y="8601"/>
                    <a:pt x="6608" y="8660"/>
                    <a:pt x="5942" y="8743"/>
                  </a:cubicBezTo>
                  <a:cubicBezTo>
                    <a:pt x="5596" y="8779"/>
                    <a:pt x="5263" y="8815"/>
                    <a:pt x="4930" y="8851"/>
                  </a:cubicBezTo>
                  <a:cubicBezTo>
                    <a:pt x="4620" y="8874"/>
                    <a:pt x="4322" y="8934"/>
                    <a:pt x="4025" y="8993"/>
                  </a:cubicBezTo>
                  <a:cubicBezTo>
                    <a:pt x="3144" y="9101"/>
                    <a:pt x="2239" y="9208"/>
                    <a:pt x="1417" y="9565"/>
                  </a:cubicBezTo>
                  <a:cubicBezTo>
                    <a:pt x="905" y="9744"/>
                    <a:pt x="382" y="10113"/>
                    <a:pt x="262" y="10672"/>
                  </a:cubicBezTo>
                  <a:cubicBezTo>
                    <a:pt x="167" y="10982"/>
                    <a:pt x="203" y="11303"/>
                    <a:pt x="334" y="11577"/>
                  </a:cubicBezTo>
                  <a:cubicBezTo>
                    <a:pt x="1" y="12196"/>
                    <a:pt x="239" y="13030"/>
                    <a:pt x="870" y="13387"/>
                  </a:cubicBezTo>
                  <a:cubicBezTo>
                    <a:pt x="3084" y="14089"/>
                    <a:pt x="4501" y="14423"/>
                    <a:pt x="5942" y="15161"/>
                  </a:cubicBezTo>
                  <a:cubicBezTo>
                    <a:pt x="6073" y="15208"/>
                    <a:pt x="6192" y="15268"/>
                    <a:pt x="6311" y="15316"/>
                  </a:cubicBezTo>
                  <a:cubicBezTo>
                    <a:pt x="6180" y="15804"/>
                    <a:pt x="6073" y="16292"/>
                    <a:pt x="5942" y="16780"/>
                  </a:cubicBezTo>
                  <a:cubicBezTo>
                    <a:pt x="5525" y="18268"/>
                    <a:pt x="5025" y="19733"/>
                    <a:pt x="4668" y="21245"/>
                  </a:cubicBezTo>
                  <a:cubicBezTo>
                    <a:pt x="4465" y="21971"/>
                    <a:pt x="4275" y="22769"/>
                    <a:pt x="4644" y="23471"/>
                  </a:cubicBezTo>
                  <a:cubicBezTo>
                    <a:pt x="4842" y="24031"/>
                    <a:pt x="5387" y="24335"/>
                    <a:pt x="5941" y="24335"/>
                  </a:cubicBezTo>
                  <a:cubicBezTo>
                    <a:pt x="6187" y="24335"/>
                    <a:pt x="6436" y="24275"/>
                    <a:pt x="6656" y="24150"/>
                  </a:cubicBezTo>
                  <a:cubicBezTo>
                    <a:pt x="7847" y="23162"/>
                    <a:pt x="7561" y="23174"/>
                    <a:pt x="8609" y="22221"/>
                  </a:cubicBezTo>
                  <a:cubicBezTo>
                    <a:pt x="9907" y="20935"/>
                    <a:pt x="11383" y="19852"/>
                    <a:pt x="12681" y="18566"/>
                  </a:cubicBezTo>
                  <a:cubicBezTo>
                    <a:pt x="12824" y="18435"/>
                    <a:pt x="12966" y="18304"/>
                    <a:pt x="13109" y="18161"/>
                  </a:cubicBezTo>
                  <a:cubicBezTo>
                    <a:pt x="13836" y="18435"/>
                    <a:pt x="15907" y="19745"/>
                    <a:pt x="17348" y="20435"/>
                  </a:cubicBezTo>
                  <a:cubicBezTo>
                    <a:pt x="18200" y="20770"/>
                    <a:pt x="19673" y="21592"/>
                    <a:pt x="20761" y="21592"/>
                  </a:cubicBezTo>
                  <a:cubicBezTo>
                    <a:pt x="21451" y="21592"/>
                    <a:pt x="21986" y="21262"/>
                    <a:pt x="22110" y="20269"/>
                  </a:cubicBezTo>
                  <a:cubicBezTo>
                    <a:pt x="21598" y="18411"/>
                    <a:pt x="20408" y="16768"/>
                    <a:pt x="19574" y="15030"/>
                  </a:cubicBezTo>
                  <a:cubicBezTo>
                    <a:pt x="19217" y="14411"/>
                    <a:pt x="18848" y="13804"/>
                    <a:pt x="18479" y="13196"/>
                  </a:cubicBezTo>
                  <a:cubicBezTo>
                    <a:pt x="18479" y="13184"/>
                    <a:pt x="18479" y="13172"/>
                    <a:pt x="18491" y="13161"/>
                  </a:cubicBezTo>
                  <a:cubicBezTo>
                    <a:pt x="19384" y="12363"/>
                    <a:pt x="20289" y="11577"/>
                    <a:pt x="21229" y="10827"/>
                  </a:cubicBezTo>
                  <a:cubicBezTo>
                    <a:pt x="21944" y="10196"/>
                    <a:pt x="23349" y="9434"/>
                    <a:pt x="24408" y="7958"/>
                  </a:cubicBezTo>
                  <a:cubicBezTo>
                    <a:pt x="25004" y="7029"/>
                    <a:pt x="24361" y="5838"/>
                    <a:pt x="23325" y="5624"/>
                  </a:cubicBezTo>
                  <a:cubicBezTo>
                    <a:pt x="23123" y="5589"/>
                    <a:pt x="22922" y="5573"/>
                    <a:pt x="22720" y="5573"/>
                  </a:cubicBezTo>
                  <a:cubicBezTo>
                    <a:pt x="21696" y="5573"/>
                    <a:pt x="20677" y="5969"/>
                    <a:pt x="19682" y="6148"/>
                  </a:cubicBezTo>
                  <a:cubicBezTo>
                    <a:pt x="19539" y="6184"/>
                    <a:pt x="19396" y="6219"/>
                    <a:pt x="19265" y="6243"/>
                  </a:cubicBezTo>
                  <a:cubicBezTo>
                    <a:pt x="18812" y="6255"/>
                    <a:pt x="18336" y="6350"/>
                    <a:pt x="17919" y="6434"/>
                  </a:cubicBezTo>
                  <a:cubicBezTo>
                    <a:pt x="17110" y="6600"/>
                    <a:pt x="16324" y="6898"/>
                    <a:pt x="15538" y="7184"/>
                  </a:cubicBezTo>
                  <a:cubicBezTo>
                    <a:pt x="15324" y="7243"/>
                    <a:pt x="15098" y="7291"/>
                    <a:pt x="14883" y="7350"/>
                  </a:cubicBezTo>
                  <a:cubicBezTo>
                    <a:pt x="14133" y="6136"/>
                    <a:pt x="13336" y="4957"/>
                    <a:pt x="12669" y="3707"/>
                  </a:cubicBezTo>
                  <a:cubicBezTo>
                    <a:pt x="12490" y="2552"/>
                    <a:pt x="12323" y="1326"/>
                    <a:pt x="11645" y="385"/>
                  </a:cubicBezTo>
                  <a:cubicBezTo>
                    <a:pt x="11385" y="125"/>
                    <a:pt x="11034" y="0"/>
                    <a:pt x="106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33"/>
            <p:cNvSpPr/>
            <p:nvPr/>
          </p:nvSpPr>
          <p:spPr>
            <a:xfrm>
              <a:off x="588850" y="618775"/>
              <a:ext cx="703975" cy="694225"/>
            </a:xfrm>
            <a:custGeom>
              <a:avLst/>
              <a:gdLst/>
              <a:ahLst/>
              <a:cxnLst/>
              <a:rect l="l" t="t" r="r" b="b"/>
              <a:pathLst>
                <a:path w="28159" h="27769" extrusionOk="0">
                  <a:moveTo>
                    <a:pt x="11656" y="1301"/>
                  </a:moveTo>
                  <a:cubicBezTo>
                    <a:pt x="11680" y="1563"/>
                    <a:pt x="11787" y="1860"/>
                    <a:pt x="11894" y="2098"/>
                  </a:cubicBezTo>
                  <a:cubicBezTo>
                    <a:pt x="12132" y="2682"/>
                    <a:pt x="12311" y="3277"/>
                    <a:pt x="12561" y="3860"/>
                  </a:cubicBezTo>
                  <a:cubicBezTo>
                    <a:pt x="13216" y="5444"/>
                    <a:pt x="14157" y="6897"/>
                    <a:pt x="14954" y="8421"/>
                  </a:cubicBezTo>
                  <a:cubicBezTo>
                    <a:pt x="15323" y="9040"/>
                    <a:pt x="15526" y="9766"/>
                    <a:pt x="15966" y="10349"/>
                  </a:cubicBezTo>
                  <a:cubicBezTo>
                    <a:pt x="16143" y="10619"/>
                    <a:pt x="16435" y="10700"/>
                    <a:pt x="16736" y="10700"/>
                  </a:cubicBezTo>
                  <a:cubicBezTo>
                    <a:pt x="16821" y="10700"/>
                    <a:pt x="16906" y="10693"/>
                    <a:pt x="16990" y="10683"/>
                  </a:cubicBezTo>
                  <a:cubicBezTo>
                    <a:pt x="17597" y="10647"/>
                    <a:pt x="18193" y="10552"/>
                    <a:pt x="18800" y="10480"/>
                  </a:cubicBezTo>
                  <a:cubicBezTo>
                    <a:pt x="21253" y="10254"/>
                    <a:pt x="23979" y="9325"/>
                    <a:pt x="26146" y="9123"/>
                  </a:cubicBezTo>
                  <a:lnTo>
                    <a:pt x="26146" y="9123"/>
                  </a:lnTo>
                  <a:cubicBezTo>
                    <a:pt x="25194" y="10230"/>
                    <a:pt x="24063" y="11159"/>
                    <a:pt x="23003" y="12159"/>
                  </a:cubicBezTo>
                  <a:cubicBezTo>
                    <a:pt x="21908" y="13195"/>
                    <a:pt x="20931" y="14338"/>
                    <a:pt x="19943" y="15481"/>
                  </a:cubicBezTo>
                  <a:cubicBezTo>
                    <a:pt x="19681" y="16005"/>
                    <a:pt x="20086" y="16564"/>
                    <a:pt x="20229" y="17064"/>
                  </a:cubicBezTo>
                  <a:cubicBezTo>
                    <a:pt x="20753" y="19077"/>
                    <a:pt x="21562" y="21005"/>
                    <a:pt x="22193" y="22982"/>
                  </a:cubicBezTo>
                  <a:cubicBezTo>
                    <a:pt x="22289" y="23339"/>
                    <a:pt x="22372" y="23625"/>
                    <a:pt x="22443" y="23875"/>
                  </a:cubicBezTo>
                  <a:cubicBezTo>
                    <a:pt x="21634" y="23577"/>
                    <a:pt x="20288" y="22672"/>
                    <a:pt x="19098" y="22208"/>
                  </a:cubicBezTo>
                  <a:cubicBezTo>
                    <a:pt x="17490" y="21636"/>
                    <a:pt x="16478" y="20958"/>
                    <a:pt x="14418" y="20220"/>
                  </a:cubicBezTo>
                  <a:cubicBezTo>
                    <a:pt x="14254" y="20175"/>
                    <a:pt x="14102" y="20155"/>
                    <a:pt x="13959" y="20155"/>
                  </a:cubicBezTo>
                  <a:cubicBezTo>
                    <a:pt x="13378" y="20155"/>
                    <a:pt x="12944" y="20487"/>
                    <a:pt x="12418" y="20851"/>
                  </a:cubicBezTo>
                  <a:cubicBezTo>
                    <a:pt x="11704" y="21327"/>
                    <a:pt x="10989" y="21779"/>
                    <a:pt x="10323" y="22315"/>
                  </a:cubicBezTo>
                  <a:cubicBezTo>
                    <a:pt x="9192" y="23149"/>
                    <a:pt x="7727" y="24613"/>
                    <a:pt x="6679" y="25601"/>
                  </a:cubicBezTo>
                  <a:cubicBezTo>
                    <a:pt x="6727" y="25173"/>
                    <a:pt x="6775" y="24756"/>
                    <a:pt x="6798" y="24327"/>
                  </a:cubicBezTo>
                  <a:cubicBezTo>
                    <a:pt x="7049" y="21982"/>
                    <a:pt x="7370" y="19648"/>
                    <a:pt x="7322" y="17291"/>
                  </a:cubicBezTo>
                  <a:cubicBezTo>
                    <a:pt x="7299" y="16850"/>
                    <a:pt x="7441" y="16255"/>
                    <a:pt x="6977" y="15993"/>
                  </a:cubicBezTo>
                  <a:cubicBezTo>
                    <a:pt x="5525" y="14862"/>
                    <a:pt x="2953" y="13778"/>
                    <a:pt x="1893" y="13016"/>
                  </a:cubicBezTo>
                  <a:cubicBezTo>
                    <a:pt x="1976" y="12993"/>
                    <a:pt x="2048" y="12981"/>
                    <a:pt x="2131" y="12945"/>
                  </a:cubicBezTo>
                  <a:cubicBezTo>
                    <a:pt x="4501" y="12183"/>
                    <a:pt x="7584" y="11457"/>
                    <a:pt x="9501" y="10921"/>
                  </a:cubicBezTo>
                  <a:cubicBezTo>
                    <a:pt x="9977" y="10468"/>
                    <a:pt x="9704" y="10076"/>
                    <a:pt x="9882" y="9671"/>
                  </a:cubicBezTo>
                  <a:cubicBezTo>
                    <a:pt x="10120" y="8301"/>
                    <a:pt x="10382" y="6932"/>
                    <a:pt x="10751" y="5587"/>
                  </a:cubicBezTo>
                  <a:cubicBezTo>
                    <a:pt x="11061" y="4170"/>
                    <a:pt x="11430" y="2741"/>
                    <a:pt x="11656" y="1301"/>
                  </a:cubicBezTo>
                  <a:close/>
                  <a:moveTo>
                    <a:pt x="11368" y="0"/>
                  </a:moveTo>
                  <a:cubicBezTo>
                    <a:pt x="11186" y="0"/>
                    <a:pt x="11004" y="100"/>
                    <a:pt x="10954" y="312"/>
                  </a:cubicBezTo>
                  <a:cubicBezTo>
                    <a:pt x="10525" y="3337"/>
                    <a:pt x="9525" y="6254"/>
                    <a:pt x="9037" y="9278"/>
                  </a:cubicBezTo>
                  <a:cubicBezTo>
                    <a:pt x="9037" y="9433"/>
                    <a:pt x="8930" y="9718"/>
                    <a:pt x="8858" y="9945"/>
                  </a:cubicBezTo>
                  <a:cubicBezTo>
                    <a:pt x="8823" y="9945"/>
                    <a:pt x="8787" y="9956"/>
                    <a:pt x="8727" y="9968"/>
                  </a:cubicBezTo>
                  <a:cubicBezTo>
                    <a:pt x="6358" y="10552"/>
                    <a:pt x="4012" y="11183"/>
                    <a:pt x="1679" y="11861"/>
                  </a:cubicBezTo>
                  <a:cubicBezTo>
                    <a:pt x="1012" y="12016"/>
                    <a:pt x="1131" y="11957"/>
                    <a:pt x="548" y="12028"/>
                  </a:cubicBezTo>
                  <a:cubicBezTo>
                    <a:pt x="0" y="12183"/>
                    <a:pt x="0" y="12838"/>
                    <a:pt x="333" y="13207"/>
                  </a:cubicBezTo>
                  <a:cubicBezTo>
                    <a:pt x="1262" y="14481"/>
                    <a:pt x="2762" y="14957"/>
                    <a:pt x="4346" y="15898"/>
                  </a:cubicBezTo>
                  <a:cubicBezTo>
                    <a:pt x="4703" y="16005"/>
                    <a:pt x="5536" y="16672"/>
                    <a:pt x="5977" y="16969"/>
                  </a:cubicBezTo>
                  <a:cubicBezTo>
                    <a:pt x="6036" y="19708"/>
                    <a:pt x="5596" y="22422"/>
                    <a:pt x="5382" y="25149"/>
                  </a:cubicBezTo>
                  <a:cubicBezTo>
                    <a:pt x="5322" y="25732"/>
                    <a:pt x="5239" y="26316"/>
                    <a:pt x="5215" y="26899"/>
                  </a:cubicBezTo>
                  <a:cubicBezTo>
                    <a:pt x="5167" y="27197"/>
                    <a:pt x="5274" y="27518"/>
                    <a:pt x="5548" y="27673"/>
                  </a:cubicBezTo>
                  <a:cubicBezTo>
                    <a:pt x="5672" y="27740"/>
                    <a:pt x="5794" y="27768"/>
                    <a:pt x="5914" y="27768"/>
                  </a:cubicBezTo>
                  <a:cubicBezTo>
                    <a:pt x="6350" y="27768"/>
                    <a:pt x="6757" y="27391"/>
                    <a:pt x="7084" y="27101"/>
                  </a:cubicBezTo>
                  <a:cubicBezTo>
                    <a:pt x="7691" y="26542"/>
                    <a:pt x="8287" y="25947"/>
                    <a:pt x="8882" y="25363"/>
                  </a:cubicBezTo>
                  <a:cubicBezTo>
                    <a:pt x="10585" y="23708"/>
                    <a:pt x="11859" y="22815"/>
                    <a:pt x="13847" y="21541"/>
                  </a:cubicBezTo>
                  <a:lnTo>
                    <a:pt x="14121" y="21541"/>
                  </a:lnTo>
                  <a:cubicBezTo>
                    <a:pt x="14752" y="21708"/>
                    <a:pt x="15669" y="22244"/>
                    <a:pt x="16669" y="22660"/>
                  </a:cubicBezTo>
                  <a:cubicBezTo>
                    <a:pt x="17859" y="23184"/>
                    <a:pt x="19038" y="23553"/>
                    <a:pt x="20610" y="24494"/>
                  </a:cubicBezTo>
                  <a:cubicBezTo>
                    <a:pt x="21241" y="24851"/>
                    <a:pt x="21896" y="25161"/>
                    <a:pt x="22586" y="25351"/>
                  </a:cubicBezTo>
                  <a:cubicBezTo>
                    <a:pt x="22794" y="25397"/>
                    <a:pt x="23022" y="25478"/>
                    <a:pt x="23241" y="25478"/>
                  </a:cubicBezTo>
                  <a:cubicBezTo>
                    <a:pt x="23360" y="25478"/>
                    <a:pt x="23477" y="25454"/>
                    <a:pt x="23586" y="25387"/>
                  </a:cubicBezTo>
                  <a:cubicBezTo>
                    <a:pt x="24051" y="25089"/>
                    <a:pt x="23943" y="24470"/>
                    <a:pt x="23872" y="23994"/>
                  </a:cubicBezTo>
                  <a:cubicBezTo>
                    <a:pt x="23682" y="23089"/>
                    <a:pt x="23384" y="22220"/>
                    <a:pt x="23074" y="21339"/>
                  </a:cubicBezTo>
                  <a:cubicBezTo>
                    <a:pt x="22408" y="19577"/>
                    <a:pt x="21848" y="17779"/>
                    <a:pt x="21276" y="15981"/>
                  </a:cubicBezTo>
                  <a:cubicBezTo>
                    <a:pt x="22586" y="14528"/>
                    <a:pt x="23896" y="13076"/>
                    <a:pt x="25396" y="11826"/>
                  </a:cubicBezTo>
                  <a:cubicBezTo>
                    <a:pt x="26158" y="11147"/>
                    <a:pt x="26872" y="10433"/>
                    <a:pt x="27492" y="9623"/>
                  </a:cubicBezTo>
                  <a:cubicBezTo>
                    <a:pt x="27730" y="9278"/>
                    <a:pt x="28134" y="9004"/>
                    <a:pt x="28158" y="8563"/>
                  </a:cubicBezTo>
                  <a:cubicBezTo>
                    <a:pt x="28112" y="7906"/>
                    <a:pt x="27507" y="7698"/>
                    <a:pt x="26722" y="7698"/>
                  </a:cubicBezTo>
                  <a:cubicBezTo>
                    <a:pt x="25489" y="7698"/>
                    <a:pt x="23812" y="8210"/>
                    <a:pt x="23158" y="8290"/>
                  </a:cubicBezTo>
                  <a:cubicBezTo>
                    <a:pt x="20776" y="8837"/>
                    <a:pt x="19133" y="9147"/>
                    <a:pt x="16931" y="9325"/>
                  </a:cubicBezTo>
                  <a:cubicBezTo>
                    <a:pt x="16395" y="8325"/>
                    <a:pt x="15240" y="6039"/>
                    <a:pt x="14442" y="4706"/>
                  </a:cubicBezTo>
                  <a:cubicBezTo>
                    <a:pt x="13823" y="3491"/>
                    <a:pt x="13692" y="3039"/>
                    <a:pt x="13228" y="1801"/>
                  </a:cubicBezTo>
                  <a:cubicBezTo>
                    <a:pt x="13045" y="1327"/>
                    <a:pt x="12911" y="571"/>
                    <a:pt x="12332" y="571"/>
                  </a:cubicBezTo>
                  <a:cubicBezTo>
                    <a:pt x="12271" y="571"/>
                    <a:pt x="12204" y="580"/>
                    <a:pt x="12132" y="598"/>
                  </a:cubicBezTo>
                  <a:cubicBezTo>
                    <a:pt x="11894" y="670"/>
                    <a:pt x="11775" y="801"/>
                    <a:pt x="11704" y="955"/>
                  </a:cubicBezTo>
                  <a:cubicBezTo>
                    <a:pt x="11740" y="765"/>
                    <a:pt x="11775" y="562"/>
                    <a:pt x="11799" y="360"/>
                  </a:cubicBezTo>
                  <a:cubicBezTo>
                    <a:pt x="11780" y="127"/>
                    <a:pt x="11574" y="0"/>
                    <a:pt x="11368"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9" name="Google Shape;1079;p33"/>
          <p:cNvGrpSpPr/>
          <p:nvPr/>
        </p:nvGrpSpPr>
        <p:grpSpPr>
          <a:xfrm>
            <a:off x="7579600" y="1927288"/>
            <a:ext cx="193200" cy="171550"/>
            <a:chOff x="1141700" y="1345000"/>
            <a:chExt cx="193200" cy="171550"/>
          </a:xfrm>
        </p:grpSpPr>
        <p:sp>
          <p:nvSpPr>
            <p:cNvPr id="1080" name="Google Shape;1080;p33"/>
            <p:cNvSpPr/>
            <p:nvPr/>
          </p:nvSpPr>
          <p:spPr>
            <a:xfrm>
              <a:off x="1157775" y="1362850"/>
              <a:ext cx="149825" cy="136225"/>
            </a:xfrm>
            <a:custGeom>
              <a:avLst/>
              <a:gdLst/>
              <a:ahLst/>
              <a:cxnLst/>
              <a:rect l="l" t="t" r="r" b="b"/>
              <a:pathLst>
                <a:path w="5993" h="5449" extrusionOk="0">
                  <a:moveTo>
                    <a:pt x="2636" y="0"/>
                  </a:moveTo>
                  <a:cubicBezTo>
                    <a:pt x="1842" y="0"/>
                    <a:pt x="1009" y="409"/>
                    <a:pt x="381" y="1400"/>
                  </a:cubicBezTo>
                  <a:cubicBezTo>
                    <a:pt x="36" y="2019"/>
                    <a:pt x="0" y="2697"/>
                    <a:pt x="155" y="3293"/>
                  </a:cubicBezTo>
                  <a:cubicBezTo>
                    <a:pt x="131" y="3543"/>
                    <a:pt x="131" y="3793"/>
                    <a:pt x="203" y="4055"/>
                  </a:cubicBezTo>
                  <a:cubicBezTo>
                    <a:pt x="512" y="5023"/>
                    <a:pt x="1335" y="5448"/>
                    <a:pt x="2210" y="5448"/>
                  </a:cubicBezTo>
                  <a:cubicBezTo>
                    <a:pt x="3120" y="5448"/>
                    <a:pt x="4086" y="4987"/>
                    <a:pt x="4584" y="4198"/>
                  </a:cubicBezTo>
                  <a:cubicBezTo>
                    <a:pt x="5992" y="2056"/>
                    <a:pt x="441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33"/>
            <p:cNvSpPr/>
            <p:nvPr/>
          </p:nvSpPr>
          <p:spPr>
            <a:xfrm>
              <a:off x="1141700" y="1345000"/>
              <a:ext cx="193200" cy="171550"/>
            </a:xfrm>
            <a:custGeom>
              <a:avLst/>
              <a:gdLst/>
              <a:ahLst/>
              <a:cxnLst/>
              <a:rect l="l" t="t" r="r" b="b"/>
              <a:pathLst>
                <a:path w="7728" h="6862" extrusionOk="0">
                  <a:moveTo>
                    <a:pt x="3786" y="1363"/>
                  </a:moveTo>
                  <a:cubicBezTo>
                    <a:pt x="4298" y="1363"/>
                    <a:pt x="5096" y="1530"/>
                    <a:pt x="5358" y="2268"/>
                  </a:cubicBezTo>
                  <a:cubicBezTo>
                    <a:pt x="5754" y="3705"/>
                    <a:pt x="4574" y="5479"/>
                    <a:pt x="3180" y="5479"/>
                  </a:cubicBezTo>
                  <a:cubicBezTo>
                    <a:pt x="2981" y="5479"/>
                    <a:pt x="2776" y="5443"/>
                    <a:pt x="2572" y="5364"/>
                  </a:cubicBezTo>
                  <a:cubicBezTo>
                    <a:pt x="2048" y="5304"/>
                    <a:pt x="1393" y="4209"/>
                    <a:pt x="1369" y="3376"/>
                  </a:cubicBezTo>
                  <a:cubicBezTo>
                    <a:pt x="1239" y="2923"/>
                    <a:pt x="2251" y="1935"/>
                    <a:pt x="2893" y="1756"/>
                  </a:cubicBezTo>
                  <a:cubicBezTo>
                    <a:pt x="3191" y="1637"/>
                    <a:pt x="3572" y="1613"/>
                    <a:pt x="3786" y="1363"/>
                  </a:cubicBezTo>
                  <a:close/>
                  <a:moveTo>
                    <a:pt x="3862" y="1"/>
                  </a:moveTo>
                  <a:cubicBezTo>
                    <a:pt x="3664" y="1"/>
                    <a:pt x="3465" y="21"/>
                    <a:pt x="3286" y="101"/>
                  </a:cubicBezTo>
                  <a:cubicBezTo>
                    <a:pt x="3203" y="149"/>
                    <a:pt x="3144" y="185"/>
                    <a:pt x="3108" y="209"/>
                  </a:cubicBezTo>
                  <a:cubicBezTo>
                    <a:pt x="3060" y="232"/>
                    <a:pt x="3024" y="268"/>
                    <a:pt x="2989" y="304"/>
                  </a:cubicBezTo>
                  <a:cubicBezTo>
                    <a:pt x="1548" y="673"/>
                    <a:pt x="36" y="1792"/>
                    <a:pt x="0" y="3399"/>
                  </a:cubicBezTo>
                  <a:cubicBezTo>
                    <a:pt x="84" y="5289"/>
                    <a:pt x="1442" y="6861"/>
                    <a:pt x="3134" y="6861"/>
                  </a:cubicBezTo>
                  <a:cubicBezTo>
                    <a:pt x="3618" y="6861"/>
                    <a:pt x="4128" y="6733"/>
                    <a:pt x="4644" y="6447"/>
                  </a:cubicBezTo>
                  <a:cubicBezTo>
                    <a:pt x="7442" y="5090"/>
                    <a:pt x="7727" y="244"/>
                    <a:pt x="4060" y="6"/>
                  </a:cubicBezTo>
                  <a:cubicBezTo>
                    <a:pt x="3995" y="3"/>
                    <a:pt x="3929" y="1"/>
                    <a:pt x="38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2" name="Google Shape;1082;p33"/>
          <p:cNvGrpSpPr/>
          <p:nvPr/>
        </p:nvGrpSpPr>
        <p:grpSpPr>
          <a:xfrm>
            <a:off x="1372749" y="2573942"/>
            <a:ext cx="265250" cy="244300"/>
            <a:chOff x="1139600" y="850250"/>
            <a:chExt cx="265250" cy="244300"/>
          </a:xfrm>
        </p:grpSpPr>
        <p:sp>
          <p:nvSpPr>
            <p:cNvPr id="1083" name="Google Shape;1083;p33"/>
            <p:cNvSpPr/>
            <p:nvPr/>
          </p:nvSpPr>
          <p:spPr>
            <a:xfrm>
              <a:off x="1162125" y="879300"/>
              <a:ext cx="223075" cy="196550"/>
            </a:xfrm>
            <a:custGeom>
              <a:avLst/>
              <a:gdLst/>
              <a:ahLst/>
              <a:cxnLst/>
              <a:rect l="l" t="t" r="r" b="b"/>
              <a:pathLst>
                <a:path w="8923" h="7862" extrusionOk="0">
                  <a:moveTo>
                    <a:pt x="4456" y="1"/>
                  </a:moveTo>
                  <a:cubicBezTo>
                    <a:pt x="2706" y="1"/>
                    <a:pt x="886" y="673"/>
                    <a:pt x="481" y="2430"/>
                  </a:cubicBezTo>
                  <a:cubicBezTo>
                    <a:pt x="1" y="4699"/>
                    <a:pt x="1950" y="7862"/>
                    <a:pt x="4327" y="7862"/>
                  </a:cubicBezTo>
                  <a:cubicBezTo>
                    <a:pt x="4719" y="7862"/>
                    <a:pt x="5123" y="7776"/>
                    <a:pt x="5529" y="7585"/>
                  </a:cubicBezTo>
                  <a:cubicBezTo>
                    <a:pt x="7351" y="6692"/>
                    <a:pt x="8923" y="4192"/>
                    <a:pt x="7982" y="2204"/>
                  </a:cubicBezTo>
                  <a:cubicBezTo>
                    <a:pt x="7815" y="1930"/>
                    <a:pt x="7625" y="1680"/>
                    <a:pt x="7410" y="1465"/>
                  </a:cubicBezTo>
                  <a:cubicBezTo>
                    <a:pt x="7375" y="953"/>
                    <a:pt x="7065" y="465"/>
                    <a:pt x="6470" y="310"/>
                  </a:cubicBezTo>
                  <a:cubicBezTo>
                    <a:pt x="5878" y="113"/>
                    <a:pt x="5173" y="1"/>
                    <a:pt x="44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33"/>
            <p:cNvSpPr/>
            <p:nvPr/>
          </p:nvSpPr>
          <p:spPr>
            <a:xfrm>
              <a:off x="1139600" y="850250"/>
              <a:ext cx="265250" cy="244300"/>
            </a:xfrm>
            <a:custGeom>
              <a:avLst/>
              <a:gdLst/>
              <a:ahLst/>
              <a:cxnLst/>
              <a:rect l="l" t="t" r="r" b="b"/>
              <a:pathLst>
                <a:path w="10610" h="9772" extrusionOk="0">
                  <a:moveTo>
                    <a:pt x="5064" y="0"/>
                  </a:moveTo>
                  <a:cubicBezTo>
                    <a:pt x="3624" y="0"/>
                    <a:pt x="2244" y="451"/>
                    <a:pt x="1358" y="1687"/>
                  </a:cubicBezTo>
                  <a:cubicBezTo>
                    <a:pt x="477" y="3139"/>
                    <a:pt x="1" y="4913"/>
                    <a:pt x="358" y="6592"/>
                  </a:cubicBezTo>
                  <a:cubicBezTo>
                    <a:pt x="775" y="8009"/>
                    <a:pt x="2085" y="9092"/>
                    <a:pt x="3454" y="9545"/>
                  </a:cubicBezTo>
                  <a:cubicBezTo>
                    <a:pt x="3988" y="9697"/>
                    <a:pt x="4542" y="9772"/>
                    <a:pt x="5095" y="9772"/>
                  </a:cubicBezTo>
                  <a:cubicBezTo>
                    <a:pt x="6969" y="9772"/>
                    <a:pt x="8822" y="8906"/>
                    <a:pt x="9788" y="7223"/>
                  </a:cubicBezTo>
                  <a:cubicBezTo>
                    <a:pt x="10526" y="5925"/>
                    <a:pt x="10609" y="4199"/>
                    <a:pt x="10050" y="2830"/>
                  </a:cubicBezTo>
                  <a:cubicBezTo>
                    <a:pt x="9859" y="2449"/>
                    <a:pt x="9764" y="1913"/>
                    <a:pt x="9300" y="1782"/>
                  </a:cubicBezTo>
                  <a:cubicBezTo>
                    <a:pt x="9236" y="1765"/>
                    <a:pt x="9175" y="1757"/>
                    <a:pt x="9116" y="1757"/>
                  </a:cubicBezTo>
                  <a:cubicBezTo>
                    <a:pt x="8557" y="1757"/>
                    <a:pt x="8232" y="2474"/>
                    <a:pt x="8609" y="2937"/>
                  </a:cubicBezTo>
                  <a:cubicBezTo>
                    <a:pt x="9478" y="4544"/>
                    <a:pt x="8943" y="6664"/>
                    <a:pt x="7811" y="7473"/>
                  </a:cubicBezTo>
                  <a:cubicBezTo>
                    <a:pt x="7038" y="7997"/>
                    <a:pt x="6954" y="8140"/>
                    <a:pt x="6216" y="8271"/>
                  </a:cubicBezTo>
                  <a:cubicBezTo>
                    <a:pt x="6133" y="8295"/>
                    <a:pt x="5906" y="8330"/>
                    <a:pt x="5775" y="8354"/>
                  </a:cubicBezTo>
                  <a:cubicBezTo>
                    <a:pt x="5532" y="8375"/>
                    <a:pt x="5302" y="8385"/>
                    <a:pt x="5085" y="8385"/>
                  </a:cubicBezTo>
                  <a:cubicBezTo>
                    <a:pt x="3415" y="8385"/>
                    <a:pt x="2494" y="7765"/>
                    <a:pt x="1704" y="6342"/>
                  </a:cubicBezTo>
                  <a:cubicBezTo>
                    <a:pt x="1465" y="5675"/>
                    <a:pt x="1656" y="3508"/>
                    <a:pt x="2608" y="2282"/>
                  </a:cubicBezTo>
                  <a:cubicBezTo>
                    <a:pt x="2985" y="1766"/>
                    <a:pt x="4043" y="1358"/>
                    <a:pt x="5251" y="1358"/>
                  </a:cubicBezTo>
                  <a:cubicBezTo>
                    <a:pt x="5800" y="1358"/>
                    <a:pt x="6381" y="1442"/>
                    <a:pt x="6942" y="1639"/>
                  </a:cubicBezTo>
                  <a:cubicBezTo>
                    <a:pt x="7374" y="1705"/>
                    <a:pt x="7814" y="2030"/>
                    <a:pt x="8243" y="2030"/>
                  </a:cubicBezTo>
                  <a:cubicBezTo>
                    <a:pt x="8358" y="2030"/>
                    <a:pt x="8472" y="2007"/>
                    <a:pt x="8585" y="1949"/>
                  </a:cubicBezTo>
                  <a:cubicBezTo>
                    <a:pt x="9097" y="1675"/>
                    <a:pt x="8990" y="841"/>
                    <a:pt x="8419" y="699"/>
                  </a:cubicBezTo>
                  <a:cubicBezTo>
                    <a:pt x="7412" y="291"/>
                    <a:pt x="6219" y="0"/>
                    <a:pt x="5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5" name="Google Shape;1085;p33"/>
          <p:cNvGrpSpPr/>
          <p:nvPr/>
        </p:nvGrpSpPr>
        <p:grpSpPr>
          <a:xfrm>
            <a:off x="7686638" y="2264825"/>
            <a:ext cx="175100" cy="143475"/>
            <a:chOff x="1808250" y="1643825"/>
            <a:chExt cx="175100" cy="143475"/>
          </a:xfrm>
        </p:grpSpPr>
        <p:sp>
          <p:nvSpPr>
            <p:cNvPr id="1086" name="Google Shape;1086;p33"/>
            <p:cNvSpPr/>
            <p:nvPr/>
          </p:nvSpPr>
          <p:spPr>
            <a:xfrm>
              <a:off x="1808250" y="1651700"/>
              <a:ext cx="175100" cy="135600"/>
            </a:xfrm>
            <a:custGeom>
              <a:avLst/>
              <a:gdLst/>
              <a:ahLst/>
              <a:cxnLst/>
              <a:rect l="l" t="t" r="r" b="b"/>
              <a:pathLst>
                <a:path w="7004" h="5424" extrusionOk="0">
                  <a:moveTo>
                    <a:pt x="3954" y="0"/>
                  </a:moveTo>
                  <a:cubicBezTo>
                    <a:pt x="3625" y="0"/>
                    <a:pt x="3268" y="74"/>
                    <a:pt x="2890" y="240"/>
                  </a:cubicBezTo>
                  <a:cubicBezTo>
                    <a:pt x="2544" y="430"/>
                    <a:pt x="2306" y="704"/>
                    <a:pt x="2151" y="1002"/>
                  </a:cubicBezTo>
                  <a:cubicBezTo>
                    <a:pt x="1" y="2826"/>
                    <a:pt x="817" y="5424"/>
                    <a:pt x="3003" y="5424"/>
                  </a:cubicBezTo>
                  <a:cubicBezTo>
                    <a:pt x="3685" y="5424"/>
                    <a:pt x="4501" y="5171"/>
                    <a:pt x="5402" y="4562"/>
                  </a:cubicBezTo>
                  <a:cubicBezTo>
                    <a:pt x="7004" y="2919"/>
                    <a:pt x="6019" y="0"/>
                    <a:pt x="39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33"/>
            <p:cNvSpPr/>
            <p:nvPr/>
          </p:nvSpPr>
          <p:spPr>
            <a:xfrm>
              <a:off x="1817675" y="1643825"/>
              <a:ext cx="158675" cy="140325"/>
            </a:xfrm>
            <a:custGeom>
              <a:avLst/>
              <a:gdLst/>
              <a:ahLst/>
              <a:cxnLst/>
              <a:rect l="l" t="t" r="r" b="b"/>
              <a:pathLst>
                <a:path w="6347" h="5613" extrusionOk="0">
                  <a:moveTo>
                    <a:pt x="4203" y="1293"/>
                  </a:moveTo>
                  <a:cubicBezTo>
                    <a:pt x="4227" y="1305"/>
                    <a:pt x="4263" y="1329"/>
                    <a:pt x="4299" y="1329"/>
                  </a:cubicBezTo>
                  <a:cubicBezTo>
                    <a:pt x="4489" y="1340"/>
                    <a:pt x="4846" y="1888"/>
                    <a:pt x="4822" y="2150"/>
                  </a:cubicBezTo>
                  <a:cubicBezTo>
                    <a:pt x="4810" y="2805"/>
                    <a:pt x="4799" y="2769"/>
                    <a:pt x="4739" y="3150"/>
                  </a:cubicBezTo>
                  <a:cubicBezTo>
                    <a:pt x="4715" y="3198"/>
                    <a:pt x="4703" y="3245"/>
                    <a:pt x="4691" y="3281"/>
                  </a:cubicBezTo>
                  <a:cubicBezTo>
                    <a:pt x="4668" y="3317"/>
                    <a:pt x="4656" y="3353"/>
                    <a:pt x="4632" y="3376"/>
                  </a:cubicBezTo>
                  <a:cubicBezTo>
                    <a:pt x="4013" y="4014"/>
                    <a:pt x="3484" y="4247"/>
                    <a:pt x="3179" y="4247"/>
                  </a:cubicBezTo>
                  <a:cubicBezTo>
                    <a:pt x="3085" y="4247"/>
                    <a:pt x="3013" y="4225"/>
                    <a:pt x="2965" y="4186"/>
                  </a:cubicBezTo>
                  <a:cubicBezTo>
                    <a:pt x="2167" y="3650"/>
                    <a:pt x="1941" y="3305"/>
                    <a:pt x="2572" y="2388"/>
                  </a:cubicBezTo>
                  <a:cubicBezTo>
                    <a:pt x="2679" y="2293"/>
                    <a:pt x="3322" y="1674"/>
                    <a:pt x="3477" y="1638"/>
                  </a:cubicBezTo>
                  <a:cubicBezTo>
                    <a:pt x="3882" y="1364"/>
                    <a:pt x="3787" y="1507"/>
                    <a:pt x="4203" y="1293"/>
                  </a:cubicBezTo>
                  <a:close/>
                  <a:moveTo>
                    <a:pt x="3898" y="1"/>
                  </a:moveTo>
                  <a:cubicBezTo>
                    <a:pt x="3839" y="1"/>
                    <a:pt x="3778" y="10"/>
                    <a:pt x="3715" y="31"/>
                  </a:cubicBezTo>
                  <a:cubicBezTo>
                    <a:pt x="2013" y="567"/>
                    <a:pt x="0" y="2603"/>
                    <a:pt x="1239" y="4436"/>
                  </a:cubicBezTo>
                  <a:cubicBezTo>
                    <a:pt x="1700" y="5095"/>
                    <a:pt x="2458" y="5612"/>
                    <a:pt x="3261" y="5612"/>
                  </a:cubicBezTo>
                  <a:cubicBezTo>
                    <a:pt x="3475" y="5612"/>
                    <a:pt x="3691" y="5576"/>
                    <a:pt x="3906" y="5496"/>
                  </a:cubicBezTo>
                  <a:cubicBezTo>
                    <a:pt x="4680" y="5162"/>
                    <a:pt x="5501" y="4650"/>
                    <a:pt x="5906" y="3888"/>
                  </a:cubicBezTo>
                  <a:cubicBezTo>
                    <a:pt x="6334" y="2757"/>
                    <a:pt x="6346" y="1269"/>
                    <a:pt x="5370" y="412"/>
                  </a:cubicBezTo>
                  <a:cubicBezTo>
                    <a:pt x="5133" y="220"/>
                    <a:pt x="4805" y="15"/>
                    <a:pt x="4482" y="15"/>
                  </a:cubicBezTo>
                  <a:cubicBezTo>
                    <a:pt x="4384" y="15"/>
                    <a:pt x="4286" y="34"/>
                    <a:pt x="4191" y="78"/>
                  </a:cubicBezTo>
                  <a:cubicBezTo>
                    <a:pt x="4106" y="32"/>
                    <a:pt x="4006" y="1"/>
                    <a:pt x="3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9" name="Google Shape;1119;p33"/>
          <p:cNvSpPr/>
          <p:nvPr/>
        </p:nvSpPr>
        <p:spPr>
          <a:xfrm rot="-349116">
            <a:off x="2705784" y="1726335"/>
            <a:ext cx="164227" cy="230569"/>
          </a:xfrm>
          <a:custGeom>
            <a:avLst/>
            <a:gdLst/>
            <a:ahLst/>
            <a:cxnLst/>
            <a:rect l="l" t="t" r="r" b="b"/>
            <a:pathLst>
              <a:path w="1916" h="2690" extrusionOk="0">
                <a:moveTo>
                  <a:pt x="486" y="761"/>
                </a:moveTo>
                <a:cubicBezTo>
                  <a:pt x="567" y="827"/>
                  <a:pt x="646" y="938"/>
                  <a:pt x="700" y="1074"/>
                </a:cubicBezTo>
                <a:cubicBezTo>
                  <a:pt x="700" y="1104"/>
                  <a:pt x="700" y="1134"/>
                  <a:pt x="730" y="1165"/>
                </a:cubicBezTo>
                <a:cubicBezTo>
                  <a:pt x="700" y="1134"/>
                  <a:pt x="700" y="1104"/>
                  <a:pt x="670" y="1074"/>
                </a:cubicBezTo>
                <a:cubicBezTo>
                  <a:pt x="609" y="1013"/>
                  <a:pt x="548" y="861"/>
                  <a:pt x="487" y="770"/>
                </a:cubicBezTo>
                <a:cubicBezTo>
                  <a:pt x="487" y="766"/>
                  <a:pt x="487" y="764"/>
                  <a:pt x="486" y="761"/>
                </a:cubicBezTo>
                <a:close/>
                <a:moveTo>
                  <a:pt x="305" y="1742"/>
                </a:moveTo>
                <a:cubicBezTo>
                  <a:pt x="335" y="1742"/>
                  <a:pt x="396" y="1773"/>
                  <a:pt x="427" y="1803"/>
                </a:cubicBezTo>
                <a:cubicBezTo>
                  <a:pt x="427" y="1803"/>
                  <a:pt x="427" y="1834"/>
                  <a:pt x="427" y="1834"/>
                </a:cubicBezTo>
                <a:cubicBezTo>
                  <a:pt x="457" y="1894"/>
                  <a:pt x="487" y="1985"/>
                  <a:pt x="518" y="2046"/>
                </a:cubicBezTo>
                <a:lnTo>
                  <a:pt x="487" y="2046"/>
                </a:lnTo>
                <a:cubicBezTo>
                  <a:pt x="427" y="1925"/>
                  <a:pt x="335" y="1834"/>
                  <a:pt x="305" y="1742"/>
                </a:cubicBezTo>
                <a:close/>
                <a:moveTo>
                  <a:pt x="813" y="0"/>
                </a:moveTo>
                <a:cubicBezTo>
                  <a:pt x="737" y="0"/>
                  <a:pt x="662" y="30"/>
                  <a:pt x="609" y="101"/>
                </a:cubicBezTo>
                <a:cubicBezTo>
                  <a:pt x="578" y="223"/>
                  <a:pt x="578" y="314"/>
                  <a:pt x="578" y="435"/>
                </a:cubicBezTo>
                <a:cubicBezTo>
                  <a:pt x="509" y="380"/>
                  <a:pt x="433" y="343"/>
                  <a:pt x="362" y="343"/>
                </a:cubicBezTo>
                <a:cubicBezTo>
                  <a:pt x="279" y="343"/>
                  <a:pt x="202" y="395"/>
                  <a:pt x="153" y="526"/>
                </a:cubicBezTo>
                <a:cubicBezTo>
                  <a:pt x="153" y="587"/>
                  <a:pt x="153" y="678"/>
                  <a:pt x="153" y="770"/>
                </a:cubicBezTo>
                <a:cubicBezTo>
                  <a:pt x="129" y="841"/>
                  <a:pt x="143" y="950"/>
                  <a:pt x="150" y="950"/>
                </a:cubicBezTo>
                <a:cubicBezTo>
                  <a:pt x="152" y="950"/>
                  <a:pt x="153" y="941"/>
                  <a:pt x="153" y="922"/>
                </a:cubicBezTo>
                <a:cubicBezTo>
                  <a:pt x="153" y="952"/>
                  <a:pt x="153" y="982"/>
                  <a:pt x="153" y="982"/>
                </a:cubicBezTo>
                <a:cubicBezTo>
                  <a:pt x="183" y="1074"/>
                  <a:pt x="214" y="1134"/>
                  <a:pt x="244" y="1226"/>
                </a:cubicBezTo>
                <a:cubicBezTo>
                  <a:pt x="275" y="1286"/>
                  <a:pt x="275" y="1378"/>
                  <a:pt x="305" y="1438"/>
                </a:cubicBezTo>
                <a:cubicBezTo>
                  <a:pt x="305" y="1469"/>
                  <a:pt x="305" y="1469"/>
                  <a:pt x="305" y="1469"/>
                </a:cubicBezTo>
                <a:cubicBezTo>
                  <a:pt x="289" y="1465"/>
                  <a:pt x="272" y="1463"/>
                  <a:pt x="255" y="1463"/>
                </a:cubicBezTo>
                <a:cubicBezTo>
                  <a:pt x="139" y="1463"/>
                  <a:pt x="1" y="1549"/>
                  <a:pt x="1" y="1682"/>
                </a:cubicBezTo>
                <a:cubicBezTo>
                  <a:pt x="1" y="1773"/>
                  <a:pt x="62" y="1864"/>
                  <a:pt x="92" y="1925"/>
                </a:cubicBezTo>
                <a:cubicBezTo>
                  <a:pt x="62" y="1985"/>
                  <a:pt x="31" y="2016"/>
                  <a:pt x="31" y="2077"/>
                </a:cubicBezTo>
                <a:cubicBezTo>
                  <a:pt x="31" y="2229"/>
                  <a:pt x="214" y="2350"/>
                  <a:pt x="396" y="2411"/>
                </a:cubicBezTo>
                <a:cubicBezTo>
                  <a:pt x="457" y="2533"/>
                  <a:pt x="548" y="2624"/>
                  <a:pt x="639" y="2685"/>
                </a:cubicBezTo>
                <a:cubicBezTo>
                  <a:pt x="652" y="2688"/>
                  <a:pt x="665" y="2689"/>
                  <a:pt x="677" y="2689"/>
                </a:cubicBezTo>
                <a:cubicBezTo>
                  <a:pt x="779" y="2689"/>
                  <a:pt x="846" y="2584"/>
                  <a:pt x="791" y="2502"/>
                </a:cubicBezTo>
                <a:cubicBezTo>
                  <a:pt x="791" y="2472"/>
                  <a:pt x="761" y="2472"/>
                  <a:pt x="761" y="2441"/>
                </a:cubicBezTo>
                <a:cubicBezTo>
                  <a:pt x="791" y="2441"/>
                  <a:pt x="852" y="2411"/>
                  <a:pt x="882" y="2381"/>
                </a:cubicBezTo>
                <a:cubicBezTo>
                  <a:pt x="943" y="2350"/>
                  <a:pt x="1004" y="2350"/>
                  <a:pt x="1065" y="2320"/>
                </a:cubicBezTo>
                <a:cubicBezTo>
                  <a:pt x="1217" y="2259"/>
                  <a:pt x="1430" y="2046"/>
                  <a:pt x="1612" y="1834"/>
                </a:cubicBezTo>
                <a:cubicBezTo>
                  <a:pt x="1794" y="1621"/>
                  <a:pt x="1916" y="1195"/>
                  <a:pt x="1855" y="770"/>
                </a:cubicBezTo>
                <a:cubicBezTo>
                  <a:pt x="1794" y="496"/>
                  <a:pt x="1794" y="344"/>
                  <a:pt x="1521" y="131"/>
                </a:cubicBezTo>
                <a:cubicBezTo>
                  <a:pt x="1480" y="91"/>
                  <a:pt x="1436" y="74"/>
                  <a:pt x="1394" y="74"/>
                </a:cubicBezTo>
                <a:cubicBezTo>
                  <a:pt x="1308" y="74"/>
                  <a:pt x="1227" y="141"/>
                  <a:pt x="1186" y="223"/>
                </a:cubicBezTo>
                <a:cubicBezTo>
                  <a:pt x="1126" y="162"/>
                  <a:pt x="1065" y="101"/>
                  <a:pt x="974" y="40"/>
                </a:cubicBezTo>
                <a:cubicBezTo>
                  <a:pt x="923" y="15"/>
                  <a:pt x="868" y="0"/>
                  <a:pt x="813"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 name="Google Shape;1056;p43">
            <a:extLst>
              <a:ext uri="{FF2B5EF4-FFF2-40B4-BE49-F238E27FC236}">
                <a16:creationId xmlns:a16="http://schemas.microsoft.com/office/drawing/2014/main" id="{12026A5C-1C02-4D2B-8E48-89F76D47E537}"/>
              </a:ext>
            </a:extLst>
          </p:cNvPr>
          <p:cNvGrpSpPr/>
          <p:nvPr/>
        </p:nvGrpSpPr>
        <p:grpSpPr>
          <a:xfrm>
            <a:off x="787578" y="728178"/>
            <a:ext cx="2183892" cy="1860960"/>
            <a:chOff x="2005600" y="1271425"/>
            <a:chExt cx="1165950" cy="1261475"/>
          </a:xfrm>
        </p:grpSpPr>
        <p:sp>
          <p:nvSpPr>
            <p:cNvPr id="79" name="Google Shape;1057;p43">
              <a:extLst>
                <a:ext uri="{FF2B5EF4-FFF2-40B4-BE49-F238E27FC236}">
                  <a16:creationId xmlns:a16="http://schemas.microsoft.com/office/drawing/2014/main" id="{697734DC-B8B4-4E28-98D9-E933CE043DA0}"/>
                </a:ext>
              </a:extLst>
            </p:cNvPr>
            <p:cNvSpPr/>
            <p:nvPr/>
          </p:nvSpPr>
          <p:spPr>
            <a:xfrm>
              <a:off x="2024050" y="1377375"/>
              <a:ext cx="1147500" cy="1155525"/>
            </a:xfrm>
            <a:custGeom>
              <a:avLst/>
              <a:gdLst/>
              <a:ahLst/>
              <a:cxnLst/>
              <a:rect l="l" t="t" r="r" b="b"/>
              <a:pathLst>
                <a:path w="45900" h="46221" extrusionOk="0">
                  <a:moveTo>
                    <a:pt x="43506" y="1"/>
                  </a:moveTo>
                  <a:lnTo>
                    <a:pt x="1" y="2704"/>
                  </a:lnTo>
                  <a:lnTo>
                    <a:pt x="2715" y="46221"/>
                  </a:lnTo>
                  <a:lnTo>
                    <a:pt x="41029" y="43828"/>
                  </a:lnTo>
                  <a:lnTo>
                    <a:pt x="45899" y="38303"/>
                  </a:lnTo>
                  <a:lnTo>
                    <a:pt x="43506" y="1"/>
                  </a:lnTo>
                  <a:close/>
                </a:path>
              </a:pathLst>
            </a:custGeom>
            <a:solidFill>
              <a:srgbClr val="918C7F">
                <a:alpha val="189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058;p43">
              <a:extLst>
                <a:ext uri="{FF2B5EF4-FFF2-40B4-BE49-F238E27FC236}">
                  <a16:creationId xmlns:a16="http://schemas.microsoft.com/office/drawing/2014/main" id="{5C3A956C-9449-4DDB-B1D8-74E028CA4E92}"/>
                </a:ext>
              </a:extLst>
            </p:cNvPr>
            <p:cNvSpPr/>
            <p:nvPr/>
          </p:nvSpPr>
          <p:spPr>
            <a:xfrm>
              <a:off x="2005600" y="1358625"/>
              <a:ext cx="1147475" cy="1155825"/>
            </a:xfrm>
            <a:custGeom>
              <a:avLst/>
              <a:gdLst/>
              <a:ahLst/>
              <a:cxnLst/>
              <a:rect l="l" t="t" r="r" b="b"/>
              <a:pathLst>
                <a:path w="45899" h="46233" extrusionOk="0">
                  <a:moveTo>
                    <a:pt x="43494" y="1"/>
                  </a:moveTo>
                  <a:lnTo>
                    <a:pt x="0" y="2715"/>
                  </a:lnTo>
                  <a:lnTo>
                    <a:pt x="2703" y="46233"/>
                  </a:lnTo>
                  <a:lnTo>
                    <a:pt x="41029" y="43828"/>
                  </a:lnTo>
                  <a:lnTo>
                    <a:pt x="45899" y="38315"/>
                  </a:lnTo>
                  <a:lnTo>
                    <a:pt x="4349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059;p43">
              <a:extLst>
                <a:ext uri="{FF2B5EF4-FFF2-40B4-BE49-F238E27FC236}">
                  <a16:creationId xmlns:a16="http://schemas.microsoft.com/office/drawing/2014/main" id="{224A7B20-629E-47F9-B195-9F4AAA85891E}"/>
                </a:ext>
              </a:extLst>
            </p:cNvPr>
            <p:cNvSpPr/>
            <p:nvPr/>
          </p:nvSpPr>
          <p:spPr>
            <a:xfrm>
              <a:off x="3022975" y="2316475"/>
              <a:ext cx="130100" cy="137850"/>
            </a:xfrm>
            <a:custGeom>
              <a:avLst/>
              <a:gdLst/>
              <a:ahLst/>
              <a:cxnLst/>
              <a:rect l="l" t="t" r="r" b="b"/>
              <a:pathLst>
                <a:path w="5204" h="5514" extrusionOk="0">
                  <a:moveTo>
                    <a:pt x="5204" y="1"/>
                  </a:moveTo>
                  <a:lnTo>
                    <a:pt x="1" y="322"/>
                  </a:lnTo>
                  <a:lnTo>
                    <a:pt x="334" y="5514"/>
                  </a:lnTo>
                  <a:lnTo>
                    <a:pt x="5204" y="1"/>
                  </a:lnTo>
                  <a:close/>
                </a:path>
              </a:pathLst>
            </a:custGeom>
            <a:solidFill>
              <a:srgbClr val="FF7A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060;p43">
              <a:extLst>
                <a:ext uri="{FF2B5EF4-FFF2-40B4-BE49-F238E27FC236}">
                  <a16:creationId xmlns:a16="http://schemas.microsoft.com/office/drawing/2014/main" id="{B50C911E-E449-4344-B449-4D9DD238D47C}"/>
                </a:ext>
              </a:extLst>
            </p:cNvPr>
            <p:cNvSpPr/>
            <p:nvPr/>
          </p:nvSpPr>
          <p:spPr>
            <a:xfrm>
              <a:off x="2050550" y="1271425"/>
              <a:ext cx="132775" cy="474175"/>
            </a:xfrm>
            <a:custGeom>
              <a:avLst/>
              <a:gdLst/>
              <a:ahLst/>
              <a:cxnLst/>
              <a:rect l="l" t="t" r="r" b="b"/>
              <a:pathLst>
                <a:path w="5311" h="18967" extrusionOk="0">
                  <a:moveTo>
                    <a:pt x="4477" y="0"/>
                  </a:moveTo>
                  <a:cubicBezTo>
                    <a:pt x="4072" y="155"/>
                    <a:pt x="3405" y="95"/>
                    <a:pt x="3072" y="119"/>
                  </a:cubicBezTo>
                  <a:cubicBezTo>
                    <a:pt x="2048" y="191"/>
                    <a:pt x="1024" y="262"/>
                    <a:pt x="0" y="274"/>
                  </a:cubicBezTo>
                  <a:lnTo>
                    <a:pt x="822" y="18967"/>
                  </a:lnTo>
                  <a:cubicBezTo>
                    <a:pt x="1112" y="18910"/>
                    <a:pt x="1405" y="18894"/>
                    <a:pt x="1697" y="18894"/>
                  </a:cubicBezTo>
                  <a:cubicBezTo>
                    <a:pt x="2030" y="18894"/>
                    <a:pt x="2364" y="18914"/>
                    <a:pt x="2693" y="18914"/>
                  </a:cubicBezTo>
                  <a:cubicBezTo>
                    <a:pt x="2796" y="18914"/>
                    <a:pt x="2898" y="18912"/>
                    <a:pt x="3001" y="18907"/>
                  </a:cubicBezTo>
                  <a:cubicBezTo>
                    <a:pt x="3560" y="18883"/>
                    <a:pt x="4096" y="18776"/>
                    <a:pt x="4644" y="18741"/>
                  </a:cubicBezTo>
                  <a:cubicBezTo>
                    <a:pt x="4759" y="18733"/>
                    <a:pt x="4906" y="18722"/>
                    <a:pt x="5048" y="18722"/>
                  </a:cubicBezTo>
                  <a:cubicBezTo>
                    <a:pt x="5141" y="18722"/>
                    <a:pt x="5231" y="18727"/>
                    <a:pt x="5310" y="18741"/>
                  </a:cubicBezTo>
                  <a:lnTo>
                    <a:pt x="4477" y="0"/>
                  </a:lnTo>
                  <a:close/>
                </a:path>
              </a:pathLst>
            </a:custGeom>
            <a:solidFill>
              <a:srgbClr val="FFAC58">
                <a:alpha val="726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 name="Google Shape;1028;p43">
            <a:extLst>
              <a:ext uri="{FF2B5EF4-FFF2-40B4-BE49-F238E27FC236}">
                <a16:creationId xmlns:a16="http://schemas.microsoft.com/office/drawing/2014/main" id="{C079C4F3-DDC9-4102-88E4-BDE377379510}"/>
              </a:ext>
            </a:extLst>
          </p:cNvPr>
          <p:cNvGrpSpPr/>
          <p:nvPr/>
        </p:nvGrpSpPr>
        <p:grpSpPr>
          <a:xfrm>
            <a:off x="3381556" y="418042"/>
            <a:ext cx="4788799" cy="4245165"/>
            <a:chOff x="7567300" y="1541100"/>
            <a:chExt cx="3167100" cy="3386750"/>
          </a:xfrm>
        </p:grpSpPr>
        <p:sp>
          <p:nvSpPr>
            <p:cNvPr id="84" name="Google Shape;1029;p43">
              <a:extLst>
                <a:ext uri="{FF2B5EF4-FFF2-40B4-BE49-F238E27FC236}">
                  <a16:creationId xmlns:a16="http://schemas.microsoft.com/office/drawing/2014/main" id="{4059509A-E910-437F-80E3-3FFCD9FB4739}"/>
                </a:ext>
              </a:extLst>
            </p:cNvPr>
            <p:cNvSpPr/>
            <p:nvPr/>
          </p:nvSpPr>
          <p:spPr>
            <a:xfrm>
              <a:off x="7597075" y="1552100"/>
              <a:ext cx="3137325" cy="3375750"/>
            </a:xfrm>
            <a:custGeom>
              <a:avLst/>
              <a:gdLst/>
              <a:ahLst/>
              <a:cxnLst/>
              <a:rect l="l" t="t" r="r" b="b"/>
              <a:pathLst>
                <a:path w="125493" h="135030" extrusionOk="0">
                  <a:moveTo>
                    <a:pt x="6013" y="13824"/>
                  </a:moveTo>
                  <a:cubicBezTo>
                    <a:pt x="7692" y="13824"/>
                    <a:pt x="9061" y="15193"/>
                    <a:pt x="9061" y="16884"/>
                  </a:cubicBezTo>
                  <a:cubicBezTo>
                    <a:pt x="9061" y="18563"/>
                    <a:pt x="7692" y="19932"/>
                    <a:pt x="6013" y="19932"/>
                  </a:cubicBezTo>
                  <a:cubicBezTo>
                    <a:pt x="4322" y="19932"/>
                    <a:pt x="2953" y="18563"/>
                    <a:pt x="2953" y="16884"/>
                  </a:cubicBezTo>
                  <a:cubicBezTo>
                    <a:pt x="2953" y="15193"/>
                    <a:pt x="4322" y="13824"/>
                    <a:pt x="6013" y="13824"/>
                  </a:cubicBezTo>
                  <a:close/>
                  <a:moveTo>
                    <a:pt x="6013" y="32326"/>
                  </a:moveTo>
                  <a:cubicBezTo>
                    <a:pt x="7692" y="32326"/>
                    <a:pt x="9061" y="33695"/>
                    <a:pt x="9061" y="35374"/>
                  </a:cubicBezTo>
                  <a:cubicBezTo>
                    <a:pt x="9061" y="37065"/>
                    <a:pt x="7692" y="38434"/>
                    <a:pt x="6013" y="38434"/>
                  </a:cubicBezTo>
                  <a:cubicBezTo>
                    <a:pt x="4322" y="38434"/>
                    <a:pt x="2953" y="37065"/>
                    <a:pt x="2953" y="35374"/>
                  </a:cubicBezTo>
                  <a:cubicBezTo>
                    <a:pt x="2953" y="33695"/>
                    <a:pt x="4322" y="32326"/>
                    <a:pt x="6013" y="32326"/>
                  </a:cubicBezTo>
                  <a:close/>
                  <a:moveTo>
                    <a:pt x="6013" y="52483"/>
                  </a:moveTo>
                  <a:cubicBezTo>
                    <a:pt x="7692" y="52483"/>
                    <a:pt x="9061" y="53853"/>
                    <a:pt x="9061" y="55531"/>
                  </a:cubicBezTo>
                  <a:cubicBezTo>
                    <a:pt x="9061" y="57210"/>
                    <a:pt x="7692" y="58579"/>
                    <a:pt x="6013" y="58579"/>
                  </a:cubicBezTo>
                  <a:cubicBezTo>
                    <a:pt x="4322" y="58579"/>
                    <a:pt x="2953" y="57210"/>
                    <a:pt x="2953" y="55531"/>
                  </a:cubicBezTo>
                  <a:cubicBezTo>
                    <a:pt x="2953" y="53853"/>
                    <a:pt x="4322" y="52483"/>
                    <a:pt x="6013" y="52483"/>
                  </a:cubicBezTo>
                  <a:close/>
                  <a:moveTo>
                    <a:pt x="6013" y="72569"/>
                  </a:moveTo>
                  <a:cubicBezTo>
                    <a:pt x="7692" y="72569"/>
                    <a:pt x="9061" y="73938"/>
                    <a:pt x="9061" y="75617"/>
                  </a:cubicBezTo>
                  <a:cubicBezTo>
                    <a:pt x="9061" y="77308"/>
                    <a:pt x="7692" y="78677"/>
                    <a:pt x="6013" y="78677"/>
                  </a:cubicBezTo>
                  <a:cubicBezTo>
                    <a:pt x="4322" y="78677"/>
                    <a:pt x="2953" y="77308"/>
                    <a:pt x="2953" y="75617"/>
                  </a:cubicBezTo>
                  <a:cubicBezTo>
                    <a:pt x="2953" y="73938"/>
                    <a:pt x="4322" y="72569"/>
                    <a:pt x="6013" y="72569"/>
                  </a:cubicBezTo>
                  <a:close/>
                  <a:moveTo>
                    <a:pt x="6013" y="92810"/>
                  </a:moveTo>
                  <a:cubicBezTo>
                    <a:pt x="7692" y="92810"/>
                    <a:pt x="9061" y="94179"/>
                    <a:pt x="9061" y="95858"/>
                  </a:cubicBezTo>
                  <a:cubicBezTo>
                    <a:pt x="9061" y="97548"/>
                    <a:pt x="7692" y="98918"/>
                    <a:pt x="6013" y="98918"/>
                  </a:cubicBezTo>
                  <a:cubicBezTo>
                    <a:pt x="4322" y="98918"/>
                    <a:pt x="2953" y="97548"/>
                    <a:pt x="2953" y="95858"/>
                  </a:cubicBezTo>
                  <a:cubicBezTo>
                    <a:pt x="2953" y="94179"/>
                    <a:pt x="4322" y="92810"/>
                    <a:pt x="6013" y="92810"/>
                  </a:cubicBezTo>
                  <a:close/>
                  <a:moveTo>
                    <a:pt x="6013" y="114479"/>
                  </a:moveTo>
                  <a:cubicBezTo>
                    <a:pt x="7692" y="114479"/>
                    <a:pt x="9061" y="115848"/>
                    <a:pt x="9061" y="117527"/>
                  </a:cubicBezTo>
                  <a:cubicBezTo>
                    <a:pt x="9061" y="119206"/>
                    <a:pt x="7692" y="120587"/>
                    <a:pt x="6013" y="120587"/>
                  </a:cubicBezTo>
                  <a:cubicBezTo>
                    <a:pt x="4322" y="120587"/>
                    <a:pt x="2953" y="119206"/>
                    <a:pt x="2953" y="117527"/>
                  </a:cubicBezTo>
                  <a:cubicBezTo>
                    <a:pt x="2953" y="115848"/>
                    <a:pt x="4322" y="114479"/>
                    <a:pt x="6013" y="114479"/>
                  </a:cubicBezTo>
                  <a:close/>
                  <a:moveTo>
                    <a:pt x="0" y="1"/>
                  </a:moveTo>
                  <a:lnTo>
                    <a:pt x="0" y="135029"/>
                  </a:lnTo>
                  <a:lnTo>
                    <a:pt x="125492" y="135029"/>
                  </a:lnTo>
                  <a:lnTo>
                    <a:pt x="125492" y="1"/>
                  </a:lnTo>
                  <a:close/>
                </a:path>
              </a:pathLst>
            </a:custGeom>
            <a:solidFill>
              <a:srgbClr val="918C7F">
                <a:alpha val="189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030;p43">
              <a:extLst>
                <a:ext uri="{FF2B5EF4-FFF2-40B4-BE49-F238E27FC236}">
                  <a16:creationId xmlns:a16="http://schemas.microsoft.com/office/drawing/2014/main" id="{25B1DF91-D320-46AA-836D-9955BB6C33BE}"/>
                </a:ext>
              </a:extLst>
            </p:cNvPr>
            <p:cNvSpPr/>
            <p:nvPr/>
          </p:nvSpPr>
          <p:spPr>
            <a:xfrm>
              <a:off x="7567300" y="1541100"/>
              <a:ext cx="3137325" cy="3375725"/>
            </a:xfrm>
            <a:custGeom>
              <a:avLst/>
              <a:gdLst/>
              <a:ahLst/>
              <a:cxnLst/>
              <a:rect l="l" t="t" r="r" b="b"/>
              <a:pathLst>
                <a:path w="125493" h="135029" extrusionOk="0">
                  <a:moveTo>
                    <a:pt x="6013" y="13823"/>
                  </a:moveTo>
                  <a:cubicBezTo>
                    <a:pt x="7692" y="13823"/>
                    <a:pt x="9061" y="15193"/>
                    <a:pt x="9061" y="16871"/>
                  </a:cubicBezTo>
                  <a:cubicBezTo>
                    <a:pt x="9061" y="18550"/>
                    <a:pt x="7692" y="19919"/>
                    <a:pt x="6013" y="19919"/>
                  </a:cubicBezTo>
                  <a:cubicBezTo>
                    <a:pt x="4323" y="19919"/>
                    <a:pt x="2953" y="18550"/>
                    <a:pt x="2953" y="16871"/>
                  </a:cubicBezTo>
                  <a:cubicBezTo>
                    <a:pt x="2953" y="15193"/>
                    <a:pt x="4323" y="13823"/>
                    <a:pt x="6013" y="13823"/>
                  </a:cubicBezTo>
                  <a:close/>
                  <a:moveTo>
                    <a:pt x="6013" y="32326"/>
                  </a:moveTo>
                  <a:cubicBezTo>
                    <a:pt x="7692" y="32326"/>
                    <a:pt x="9061" y="33695"/>
                    <a:pt x="9061" y="35374"/>
                  </a:cubicBezTo>
                  <a:cubicBezTo>
                    <a:pt x="9061" y="37052"/>
                    <a:pt x="7692" y="38422"/>
                    <a:pt x="6013" y="38422"/>
                  </a:cubicBezTo>
                  <a:cubicBezTo>
                    <a:pt x="4323" y="38422"/>
                    <a:pt x="2953" y="37052"/>
                    <a:pt x="2953" y="35374"/>
                  </a:cubicBezTo>
                  <a:cubicBezTo>
                    <a:pt x="2953" y="33695"/>
                    <a:pt x="4323" y="32326"/>
                    <a:pt x="6013" y="32326"/>
                  </a:cubicBezTo>
                  <a:close/>
                  <a:moveTo>
                    <a:pt x="6013" y="52471"/>
                  </a:moveTo>
                  <a:cubicBezTo>
                    <a:pt x="7692" y="52471"/>
                    <a:pt x="9061" y="53840"/>
                    <a:pt x="9061" y="55519"/>
                  </a:cubicBezTo>
                  <a:cubicBezTo>
                    <a:pt x="9061" y="57210"/>
                    <a:pt x="7692" y="58579"/>
                    <a:pt x="6013" y="58579"/>
                  </a:cubicBezTo>
                  <a:cubicBezTo>
                    <a:pt x="4323" y="58579"/>
                    <a:pt x="2953" y="57210"/>
                    <a:pt x="2953" y="55519"/>
                  </a:cubicBezTo>
                  <a:cubicBezTo>
                    <a:pt x="2953" y="53840"/>
                    <a:pt x="4323" y="52471"/>
                    <a:pt x="6013" y="52471"/>
                  </a:cubicBezTo>
                  <a:close/>
                  <a:moveTo>
                    <a:pt x="6013" y="72569"/>
                  </a:moveTo>
                  <a:cubicBezTo>
                    <a:pt x="7692" y="72569"/>
                    <a:pt x="9061" y="73938"/>
                    <a:pt x="9061" y="75617"/>
                  </a:cubicBezTo>
                  <a:cubicBezTo>
                    <a:pt x="9061" y="77295"/>
                    <a:pt x="7692" y="78665"/>
                    <a:pt x="6013" y="78665"/>
                  </a:cubicBezTo>
                  <a:cubicBezTo>
                    <a:pt x="4323" y="78665"/>
                    <a:pt x="2953" y="77295"/>
                    <a:pt x="2953" y="75617"/>
                  </a:cubicBezTo>
                  <a:cubicBezTo>
                    <a:pt x="2953" y="73938"/>
                    <a:pt x="4323" y="72569"/>
                    <a:pt x="6013" y="72569"/>
                  </a:cubicBezTo>
                  <a:close/>
                  <a:moveTo>
                    <a:pt x="6013" y="92809"/>
                  </a:moveTo>
                  <a:cubicBezTo>
                    <a:pt x="7692" y="92809"/>
                    <a:pt x="9061" y="94178"/>
                    <a:pt x="9061" y="95857"/>
                  </a:cubicBezTo>
                  <a:cubicBezTo>
                    <a:pt x="9061" y="97536"/>
                    <a:pt x="7692" y="98905"/>
                    <a:pt x="6013" y="98905"/>
                  </a:cubicBezTo>
                  <a:cubicBezTo>
                    <a:pt x="4323" y="98905"/>
                    <a:pt x="2953" y="97536"/>
                    <a:pt x="2953" y="95857"/>
                  </a:cubicBezTo>
                  <a:cubicBezTo>
                    <a:pt x="2953" y="94178"/>
                    <a:pt x="4323" y="92809"/>
                    <a:pt x="6013" y="92809"/>
                  </a:cubicBezTo>
                  <a:close/>
                  <a:moveTo>
                    <a:pt x="6013" y="114479"/>
                  </a:moveTo>
                  <a:cubicBezTo>
                    <a:pt x="7692" y="114479"/>
                    <a:pt x="9061" y="115848"/>
                    <a:pt x="9061" y="117527"/>
                  </a:cubicBezTo>
                  <a:cubicBezTo>
                    <a:pt x="9061" y="119205"/>
                    <a:pt x="7692" y="120575"/>
                    <a:pt x="6013" y="120575"/>
                  </a:cubicBezTo>
                  <a:cubicBezTo>
                    <a:pt x="4323" y="120575"/>
                    <a:pt x="2953" y="119205"/>
                    <a:pt x="2953" y="117527"/>
                  </a:cubicBezTo>
                  <a:cubicBezTo>
                    <a:pt x="2953" y="115848"/>
                    <a:pt x="4323" y="114479"/>
                    <a:pt x="6013" y="114479"/>
                  </a:cubicBezTo>
                  <a:close/>
                  <a:moveTo>
                    <a:pt x="1" y="0"/>
                  </a:moveTo>
                  <a:lnTo>
                    <a:pt x="1" y="135029"/>
                  </a:lnTo>
                  <a:lnTo>
                    <a:pt x="125492" y="135029"/>
                  </a:lnTo>
                  <a:lnTo>
                    <a:pt x="125492" y="0"/>
                  </a:lnTo>
                  <a:close/>
                </a:path>
              </a:pathLst>
            </a:custGeom>
            <a:solidFill>
              <a:schemeClr val="accent3">
                <a:lumMod val="40000"/>
                <a:lumOff val="6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031;p43">
              <a:extLst>
                <a:ext uri="{FF2B5EF4-FFF2-40B4-BE49-F238E27FC236}">
                  <a16:creationId xmlns:a16="http://schemas.microsoft.com/office/drawing/2014/main" id="{58361B08-F415-496F-8B61-9A0D41F1202E}"/>
                </a:ext>
              </a:extLst>
            </p:cNvPr>
            <p:cNvSpPr/>
            <p:nvPr/>
          </p:nvSpPr>
          <p:spPr>
            <a:xfrm>
              <a:off x="8025700" y="1909000"/>
              <a:ext cx="2563425" cy="11025"/>
            </a:xfrm>
            <a:custGeom>
              <a:avLst/>
              <a:gdLst/>
              <a:ahLst/>
              <a:cxnLst/>
              <a:rect l="l" t="t" r="r" b="b"/>
              <a:pathLst>
                <a:path w="102537" h="441" extrusionOk="0">
                  <a:moveTo>
                    <a:pt x="0" y="0"/>
                  </a:moveTo>
                  <a:lnTo>
                    <a:pt x="0" y="441"/>
                  </a:lnTo>
                  <a:lnTo>
                    <a:pt x="102537" y="441"/>
                  </a:lnTo>
                  <a:lnTo>
                    <a:pt x="102537" y="0"/>
                  </a:lnTo>
                  <a:close/>
                </a:path>
              </a:pathLst>
            </a:custGeom>
            <a:solidFill>
              <a:srgbClr val="FF86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032;p43">
              <a:extLst>
                <a:ext uri="{FF2B5EF4-FFF2-40B4-BE49-F238E27FC236}">
                  <a16:creationId xmlns:a16="http://schemas.microsoft.com/office/drawing/2014/main" id="{06AAB7EB-3888-4C33-A6E3-C9E242AD2982}"/>
                </a:ext>
              </a:extLst>
            </p:cNvPr>
            <p:cNvSpPr/>
            <p:nvPr/>
          </p:nvSpPr>
          <p:spPr>
            <a:xfrm>
              <a:off x="8025700" y="2070925"/>
              <a:ext cx="2563425" cy="11025"/>
            </a:xfrm>
            <a:custGeom>
              <a:avLst/>
              <a:gdLst/>
              <a:ahLst/>
              <a:cxnLst/>
              <a:rect l="l" t="t" r="r" b="b"/>
              <a:pathLst>
                <a:path w="102537" h="441" extrusionOk="0">
                  <a:moveTo>
                    <a:pt x="0" y="0"/>
                  </a:moveTo>
                  <a:lnTo>
                    <a:pt x="0" y="441"/>
                  </a:lnTo>
                  <a:lnTo>
                    <a:pt x="102537" y="441"/>
                  </a:lnTo>
                  <a:lnTo>
                    <a:pt x="102537" y="0"/>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033;p43">
              <a:extLst>
                <a:ext uri="{FF2B5EF4-FFF2-40B4-BE49-F238E27FC236}">
                  <a16:creationId xmlns:a16="http://schemas.microsoft.com/office/drawing/2014/main" id="{7BD5EA01-67EE-4C85-9CE0-FEF2BEA11BA8}"/>
                </a:ext>
              </a:extLst>
            </p:cNvPr>
            <p:cNvSpPr/>
            <p:nvPr/>
          </p:nvSpPr>
          <p:spPr>
            <a:xfrm>
              <a:off x="8025700" y="2232550"/>
              <a:ext cx="2563425" cy="11325"/>
            </a:xfrm>
            <a:custGeom>
              <a:avLst/>
              <a:gdLst/>
              <a:ahLst/>
              <a:cxnLst/>
              <a:rect l="l" t="t" r="r" b="b"/>
              <a:pathLst>
                <a:path w="102537" h="453" extrusionOk="0">
                  <a:moveTo>
                    <a:pt x="0" y="0"/>
                  </a:moveTo>
                  <a:lnTo>
                    <a:pt x="0" y="453"/>
                  </a:lnTo>
                  <a:lnTo>
                    <a:pt x="102537" y="453"/>
                  </a:lnTo>
                  <a:lnTo>
                    <a:pt x="102537" y="0"/>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034;p43">
              <a:extLst>
                <a:ext uri="{FF2B5EF4-FFF2-40B4-BE49-F238E27FC236}">
                  <a16:creationId xmlns:a16="http://schemas.microsoft.com/office/drawing/2014/main" id="{2A78770E-3FA4-4F0C-9B1F-6BBDFB5152E8}"/>
                </a:ext>
              </a:extLst>
            </p:cNvPr>
            <p:cNvSpPr/>
            <p:nvPr/>
          </p:nvSpPr>
          <p:spPr>
            <a:xfrm>
              <a:off x="8025700" y="2394475"/>
              <a:ext cx="2563425" cy="11325"/>
            </a:xfrm>
            <a:custGeom>
              <a:avLst/>
              <a:gdLst/>
              <a:ahLst/>
              <a:cxnLst/>
              <a:rect l="l" t="t" r="r" b="b"/>
              <a:pathLst>
                <a:path w="102537" h="453" extrusionOk="0">
                  <a:moveTo>
                    <a:pt x="0" y="0"/>
                  </a:moveTo>
                  <a:lnTo>
                    <a:pt x="0" y="453"/>
                  </a:lnTo>
                  <a:lnTo>
                    <a:pt x="102537" y="453"/>
                  </a:lnTo>
                  <a:lnTo>
                    <a:pt x="102537" y="0"/>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035;p43">
              <a:extLst>
                <a:ext uri="{FF2B5EF4-FFF2-40B4-BE49-F238E27FC236}">
                  <a16:creationId xmlns:a16="http://schemas.microsoft.com/office/drawing/2014/main" id="{BE7A7EEC-6902-401F-87C9-F51FB8BD9754}"/>
                </a:ext>
              </a:extLst>
            </p:cNvPr>
            <p:cNvSpPr/>
            <p:nvPr/>
          </p:nvSpPr>
          <p:spPr>
            <a:xfrm>
              <a:off x="8025700" y="2556400"/>
              <a:ext cx="2563425" cy="11025"/>
            </a:xfrm>
            <a:custGeom>
              <a:avLst/>
              <a:gdLst/>
              <a:ahLst/>
              <a:cxnLst/>
              <a:rect l="l" t="t" r="r" b="b"/>
              <a:pathLst>
                <a:path w="102537" h="441" extrusionOk="0">
                  <a:moveTo>
                    <a:pt x="0" y="0"/>
                  </a:moveTo>
                  <a:lnTo>
                    <a:pt x="0" y="441"/>
                  </a:lnTo>
                  <a:lnTo>
                    <a:pt x="102537" y="441"/>
                  </a:lnTo>
                  <a:lnTo>
                    <a:pt x="102537" y="0"/>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036;p43">
              <a:extLst>
                <a:ext uri="{FF2B5EF4-FFF2-40B4-BE49-F238E27FC236}">
                  <a16:creationId xmlns:a16="http://schemas.microsoft.com/office/drawing/2014/main" id="{5A1C7EAA-46A6-4530-BB15-D9F2A5374765}"/>
                </a:ext>
              </a:extLst>
            </p:cNvPr>
            <p:cNvSpPr/>
            <p:nvPr/>
          </p:nvSpPr>
          <p:spPr>
            <a:xfrm>
              <a:off x="8025700" y="2718325"/>
              <a:ext cx="2563425" cy="11025"/>
            </a:xfrm>
            <a:custGeom>
              <a:avLst/>
              <a:gdLst/>
              <a:ahLst/>
              <a:cxnLst/>
              <a:rect l="l" t="t" r="r" b="b"/>
              <a:pathLst>
                <a:path w="102537" h="441" extrusionOk="0">
                  <a:moveTo>
                    <a:pt x="0" y="0"/>
                  </a:moveTo>
                  <a:lnTo>
                    <a:pt x="0" y="441"/>
                  </a:lnTo>
                  <a:lnTo>
                    <a:pt x="102537" y="441"/>
                  </a:lnTo>
                  <a:lnTo>
                    <a:pt x="102537" y="0"/>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037;p43">
              <a:extLst>
                <a:ext uri="{FF2B5EF4-FFF2-40B4-BE49-F238E27FC236}">
                  <a16:creationId xmlns:a16="http://schemas.microsoft.com/office/drawing/2014/main" id="{C2A6250C-2180-4A53-ABC0-06D543AF552F}"/>
                </a:ext>
              </a:extLst>
            </p:cNvPr>
            <p:cNvSpPr/>
            <p:nvPr/>
          </p:nvSpPr>
          <p:spPr>
            <a:xfrm>
              <a:off x="8025700" y="2879950"/>
              <a:ext cx="2563425" cy="11325"/>
            </a:xfrm>
            <a:custGeom>
              <a:avLst/>
              <a:gdLst/>
              <a:ahLst/>
              <a:cxnLst/>
              <a:rect l="l" t="t" r="r" b="b"/>
              <a:pathLst>
                <a:path w="102537" h="453" extrusionOk="0">
                  <a:moveTo>
                    <a:pt x="0" y="0"/>
                  </a:moveTo>
                  <a:lnTo>
                    <a:pt x="0" y="453"/>
                  </a:lnTo>
                  <a:lnTo>
                    <a:pt x="102537" y="453"/>
                  </a:lnTo>
                  <a:lnTo>
                    <a:pt x="102537" y="0"/>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038;p43">
              <a:extLst>
                <a:ext uri="{FF2B5EF4-FFF2-40B4-BE49-F238E27FC236}">
                  <a16:creationId xmlns:a16="http://schemas.microsoft.com/office/drawing/2014/main" id="{CCDB5DF8-246E-429F-80FB-16D335CD6CFE}"/>
                </a:ext>
              </a:extLst>
            </p:cNvPr>
            <p:cNvSpPr/>
            <p:nvPr/>
          </p:nvSpPr>
          <p:spPr>
            <a:xfrm>
              <a:off x="8025700" y="3041875"/>
              <a:ext cx="2563425" cy="11325"/>
            </a:xfrm>
            <a:custGeom>
              <a:avLst/>
              <a:gdLst/>
              <a:ahLst/>
              <a:cxnLst/>
              <a:rect l="l" t="t" r="r" b="b"/>
              <a:pathLst>
                <a:path w="102537" h="453" extrusionOk="0">
                  <a:moveTo>
                    <a:pt x="0" y="0"/>
                  </a:moveTo>
                  <a:lnTo>
                    <a:pt x="0" y="453"/>
                  </a:lnTo>
                  <a:lnTo>
                    <a:pt x="102537" y="453"/>
                  </a:lnTo>
                  <a:lnTo>
                    <a:pt x="102537" y="0"/>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039;p43">
              <a:extLst>
                <a:ext uri="{FF2B5EF4-FFF2-40B4-BE49-F238E27FC236}">
                  <a16:creationId xmlns:a16="http://schemas.microsoft.com/office/drawing/2014/main" id="{5292DE71-E9A4-484D-B631-55DF6C3E2DB7}"/>
                </a:ext>
              </a:extLst>
            </p:cNvPr>
            <p:cNvSpPr/>
            <p:nvPr/>
          </p:nvSpPr>
          <p:spPr>
            <a:xfrm>
              <a:off x="8025700" y="3203800"/>
              <a:ext cx="2563425" cy="11025"/>
            </a:xfrm>
            <a:custGeom>
              <a:avLst/>
              <a:gdLst/>
              <a:ahLst/>
              <a:cxnLst/>
              <a:rect l="l" t="t" r="r" b="b"/>
              <a:pathLst>
                <a:path w="102537" h="441" extrusionOk="0">
                  <a:moveTo>
                    <a:pt x="0" y="0"/>
                  </a:moveTo>
                  <a:lnTo>
                    <a:pt x="0" y="441"/>
                  </a:lnTo>
                  <a:lnTo>
                    <a:pt x="102537" y="441"/>
                  </a:lnTo>
                  <a:lnTo>
                    <a:pt x="102537" y="0"/>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040;p43">
              <a:extLst>
                <a:ext uri="{FF2B5EF4-FFF2-40B4-BE49-F238E27FC236}">
                  <a16:creationId xmlns:a16="http://schemas.microsoft.com/office/drawing/2014/main" id="{99ADD0CE-701A-4E8B-A963-A178BD847021}"/>
                </a:ext>
              </a:extLst>
            </p:cNvPr>
            <p:cNvSpPr/>
            <p:nvPr/>
          </p:nvSpPr>
          <p:spPr>
            <a:xfrm>
              <a:off x="8025700" y="3365725"/>
              <a:ext cx="2563425" cy="11025"/>
            </a:xfrm>
            <a:custGeom>
              <a:avLst/>
              <a:gdLst/>
              <a:ahLst/>
              <a:cxnLst/>
              <a:rect l="l" t="t" r="r" b="b"/>
              <a:pathLst>
                <a:path w="102537" h="441" extrusionOk="0">
                  <a:moveTo>
                    <a:pt x="0" y="0"/>
                  </a:moveTo>
                  <a:lnTo>
                    <a:pt x="0" y="441"/>
                  </a:lnTo>
                  <a:lnTo>
                    <a:pt x="102537" y="441"/>
                  </a:lnTo>
                  <a:lnTo>
                    <a:pt x="102537" y="0"/>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041;p43">
              <a:extLst>
                <a:ext uri="{FF2B5EF4-FFF2-40B4-BE49-F238E27FC236}">
                  <a16:creationId xmlns:a16="http://schemas.microsoft.com/office/drawing/2014/main" id="{40FF15B9-3643-4F0F-AE5D-809FAD0768D1}"/>
                </a:ext>
              </a:extLst>
            </p:cNvPr>
            <p:cNvSpPr/>
            <p:nvPr/>
          </p:nvSpPr>
          <p:spPr>
            <a:xfrm>
              <a:off x="8025700" y="3527350"/>
              <a:ext cx="2563425" cy="11325"/>
            </a:xfrm>
            <a:custGeom>
              <a:avLst/>
              <a:gdLst/>
              <a:ahLst/>
              <a:cxnLst/>
              <a:rect l="l" t="t" r="r" b="b"/>
              <a:pathLst>
                <a:path w="102537" h="453" extrusionOk="0">
                  <a:moveTo>
                    <a:pt x="0" y="0"/>
                  </a:moveTo>
                  <a:lnTo>
                    <a:pt x="0" y="453"/>
                  </a:lnTo>
                  <a:lnTo>
                    <a:pt x="102537" y="453"/>
                  </a:lnTo>
                  <a:lnTo>
                    <a:pt x="102537" y="0"/>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042;p43">
              <a:extLst>
                <a:ext uri="{FF2B5EF4-FFF2-40B4-BE49-F238E27FC236}">
                  <a16:creationId xmlns:a16="http://schemas.microsoft.com/office/drawing/2014/main" id="{2B2BCF18-4A59-485D-B416-6DF4E8E782FB}"/>
                </a:ext>
              </a:extLst>
            </p:cNvPr>
            <p:cNvSpPr/>
            <p:nvPr/>
          </p:nvSpPr>
          <p:spPr>
            <a:xfrm>
              <a:off x="8025700" y="3689275"/>
              <a:ext cx="2563425" cy="11325"/>
            </a:xfrm>
            <a:custGeom>
              <a:avLst/>
              <a:gdLst/>
              <a:ahLst/>
              <a:cxnLst/>
              <a:rect l="l" t="t" r="r" b="b"/>
              <a:pathLst>
                <a:path w="102537" h="453" extrusionOk="0">
                  <a:moveTo>
                    <a:pt x="0" y="0"/>
                  </a:moveTo>
                  <a:lnTo>
                    <a:pt x="0" y="453"/>
                  </a:lnTo>
                  <a:lnTo>
                    <a:pt x="102537" y="453"/>
                  </a:lnTo>
                  <a:lnTo>
                    <a:pt x="102537" y="0"/>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043;p43">
              <a:extLst>
                <a:ext uri="{FF2B5EF4-FFF2-40B4-BE49-F238E27FC236}">
                  <a16:creationId xmlns:a16="http://schemas.microsoft.com/office/drawing/2014/main" id="{3CCBB254-B1EC-4519-838B-546615C579F2}"/>
                </a:ext>
              </a:extLst>
            </p:cNvPr>
            <p:cNvSpPr/>
            <p:nvPr/>
          </p:nvSpPr>
          <p:spPr>
            <a:xfrm>
              <a:off x="8025700" y="3851200"/>
              <a:ext cx="2563425" cy="11025"/>
            </a:xfrm>
            <a:custGeom>
              <a:avLst/>
              <a:gdLst/>
              <a:ahLst/>
              <a:cxnLst/>
              <a:rect l="l" t="t" r="r" b="b"/>
              <a:pathLst>
                <a:path w="102537" h="441" extrusionOk="0">
                  <a:moveTo>
                    <a:pt x="0" y="0"/>
                  </a:moveTo>
                  <a:lnTo>
                    <a:pt x="0" y="441"/>
                  </a:lnTo>
                  <a:lnTo>
                    <a:pt x="102537" y="441"/>
                  </a:lnTo>
                  <a:lnTo>
                    <a:pt x="102537" y="0"/>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044;p43">
              <a:extLst>
                <a:ext uri="{FF2B5EF4-FFF2-40B4-BE49-F238E27FC236}">
                  <a16:creationId xmlns:a16="http://schemas.microsoft.com/office/drawing/2014/main" id="{F445A36B-A011-491A-B6B7-6E6FF038ABF9}"/>
                </a:ext>
              </a:extLst>
            </p:cNvPr>
            <p:cNvSpPr/>
            <p:nvPr/>
          </p:nvSpPr>
          <p:spPr>
            <a:xfrm>
              <a:off x="8025700" y="4013125"/>
              <a:ext cx="2563425" cy="11025"/>
            </a:xfrm>
            <a:custGeom>
              <a:avLst/>
              <a:gdLst/>
              <a:ahLst/>
              <a:cxnLst/>
              <a:rect l="l" t="t" r="r" b="b"/>
              <a:pathLst>
                <a:path w="102537" h="441" extrusionOk="0">
                  <a:moveTo>
                    <a:pt x="0" y="0"/>
                  </a:moveTo>
                  <a:lnTo>
                    <a:pt x="0" y="441"/>
                  </a:lnTo>
                  <a:lnTo>
                    <a:pt x="102537" y="441"/>
                  </a:lnTo>
                  <a:lnTo>
                    <a:pt x="102537" y="0"/>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45;p43">
              <a:extLst>
                <a:ext uri="{FF2B5EF4-FFF2-40B4-BE49-F238E27FC236}">
                  <a16:creationId xmlns:a16="http://schemas.microsoft.com/office/drawing/2014/main" id="{2852B679-049F-42B9-BD63-0E2F344F8FE4}"/>
                </a:ext>
              </a:extLst>
            </p:cNvPr>
            <p:cNvSpPr/>
            <p:nvPr/>
          </p:nvSpPr>
          <p:spPr>
            <a:xfrm>
              <a:off x="8025700" y="4174750"/>
              <a:ext cx="2563425" cy="11325"/>
            </a:xfrm>
            <a:custGeom>
              <a:avLst/>
              <a:gdLst/>
              <a:ahLst/>
              <a:cxnLst/>
              <a:rect l="l" t="t" r="r" b="b"/>
              <a:pathLst>
                <a:path w="102537" h="453" extrusionOk="0">
                  <a:moveTo>
                    <a:pt x="0" y="1"/>
                  </a:moveTo>
                  <a:lnTo>
                    <a:pt x="0" y="453"/>
                  </a:lnTo>
                  <a:lnTo>
                    <a:pt x="102537" y="453"/>
                  </a:lnTo>
                  <a:lnTo>
                    <a:pt x="102537" y="1"/>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46;p43">
              <a:extLst>
                <a:ext uri="{FF2B5EF4-FFF2-40B4-BE49-F238E27FC236}">
                  <a16:creationId xmlns:a16="http://schemas.microsoft.com/office/drawing/2014/main" id="{862E6019-6DBD-4119-ADA7-42D7CE15109E}"/>
                </a:ext>
              </a:extLst>
            </p:cNvPr>
            <p:cNvSpPr/>
            <p:nvPr/>
          </p:nvSpPr>
          <p:spPr>
            <a:xfrm>
              <a:off x="8025700" y="4336675"/>
              <a:ext cx="2563425" cy="11325"/>
            </a:xfrm>
            <a:custGeom>
              <a:avLst/>
              <a:gdLst/>
              <a:ahLst/>
              <a:cxnLst/>
              <a:rect l="l" t="t" r="r" b="b"/>
              <a:pathLst>
                <a:path w="102537" h="453" extrusionOk="0">
                  <a:moveTo>
                    <a:pt x="0" y="0"/>
                  </a:moveTo>
                  <a:lnTo>
                    <a:pt x="0" y="453"/>
                  </a:lnTo>
                  <a:lnTo>
                    <a:pt x="102537" y="453"/>
                  </a:lnTo>
                  <a:lnTo>
                    <a:pt x="102537" y="0"/>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47;p43">
              <a:extLst>
                <a:ext uri="{FF2B5EF4-FFF2-40B4-BE49-F238E27FC236}">
                  <a16:creationId xmlns:a16="http://schemas.microsoft.com/office/drawing/2014/main" id="{BA79861E-4DB8-40B7-85FA-556BBEFA2AA8}"/>
                </a:ext>
              </a:extLst>
            </p:cNvPr>
            <p:cNvSpPr/>
            <p:nvPr/>
          </p:nvSpPr>
          <p:spPr>
            <a:xfrm>
              <a:off x="8025700" y="4498600"/>
              <a:ext cx="2563425" cy="11025"/>
            </a:xfrm>
            <a:custGeom>
              <a:avLst/>
              <a:gdLst/>
              <a:ahLst/>
              <a:cxnLst/>
              <a:rect l="l" t="t" r="r" b="b"/>
              <a:pathLst>
                <a:path w="102537" h="441" extrusionOk="0">
                  <a:moveTo>
                    <a:pt x="0" y="0"/>
                  </a:moveTo>
                  <a:lnTo>
                    <a:pt x="0" y="441"/>
                  </a:lnTo>
                  <a:lnTo>
                    <a:pt x="102537" y="441"/>
                  </a:lnTo>
                  <a:lnTo>
                    <a:pt x="102537" y="0"/>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48;p43">
              <a:extLst>
                <a:ext uri="{FF2B5EF4-FFF2-40B4-BE49-F238E27FC236}">
                  <a16:creationId xmlns:a16="http://schemas.microsoft.com/office/drawing/2014/main" id="{A3DA4648-0AEF-47E0-843D-80E889C4276C}"/>
                </a:ext>
              </a:extLst>
            </p:cNvPr>
            <p:cNvSpPr/>
            <p:nvPr/>
          </p:nvSpPr>
          <p:spPr>
            <a:xfrm>
              <a:off x="8025700" y="4660525"/>
              <a:ext cx="2563425" cy="11025"/>
            </a:xfrm>
            <a:custGeom>
              <a:avLst/>
              <a:gdLst/>
              <a:ahLst/>
              <a:cxnLst/>
              <a:rect l="l" t="t" r="r" b="b"/>
              <a:pathLst>
                <a:path w="102537" h="441" extrusionOk="0">
                  <a:moveTo>
                    <a:pt x="0" y="0"/>
                  </a:moveTo>
                  <a:lnTo>
                    <a:pt x="0" y="441"/>
                  </a:lnTo>
                  <a:lnTo>
                    <a:pt x="102537" y="441"/>
                  </a:lnTo>
                  <a:lnTo>
                    <a:pt x="102537" y="0"/>
                  </a:lnTo>
                  <a:close/>
                </a:path>
              </a:pathLst>
            </a:custGeom>
            <a:solidFill>
              <a:srgbClr val="E2DAC7">
                <a:alpha val="279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 name="CuadroTexto 104">
            <a:extLst>
              <a:ext uri="{FF2B5EF4-FFF2-40B4-BE49-F238E27FC236}">
                <a16:creationId xmlns:a16="http://schemas.microsoft.com/office/drawing/2014/main" id="{73337B95-C3A2-46EF-92EE-FF2065BD6B21}"/>
              </a:ext>
            </a:extLst>
          </p:cNvPr>
          <p:cNvSpPr txBox="1"/>
          <p:nvPr/>
        </p:nvSpPr>
        <p:spPr>
          <a:xfrm>
            <a:off x="3726685" y="972086"/>
            <a:ext cx="4572000" cy="1077218"/>
          </a:xfrm>
          <a:prstGeom prst="rect">
            <a:avLst/>
          </a:prstGeom>
          <a:noFill/>
        </p:spPr>
        <p:txBody>
          <a:bodyPr wrap="square">
            <a:spAutoFit/>
          </a:bodyPr>
          <a:lstStyle/>
          <a:p>
            <a:r>
              <a:rPr kumimoji="0" lang="en" sz="1800" b="1" i="0" u="none" strike="noStrike" kern="0" cap="none" spc="0" normalizeH="0" baseline="0" noProof="0" dirty="0">
                <a:ln>
                  <a:noFill/>
                </a:ln>
                <a:solidFill>
                  <a:srgbClr val="2F1932"/>
                </a:solidFill>
                <a:effectLst/>
                <a:uLnTx/>
                <a:uFillTx/>
                <a:latin typeface="Comic Sans MS" panose="030F0702030302020204" pitchFamily="66" charset="0"/>
                <a:sym typeface="Delius"/>
              </a:rPr>
              <a:t>1.Formar grupos para reflexionar en torno a las siguientes preguntas:</a:t>
            </a:r>
            <a:br>
              <a:rPr kumimoji="0" lang="en" b="1" i="0" u="none" strike="noStrike" kern="0" cap="none" spc="0" normalizeH="0" baseline="0" noProof="0" dirty="0">
                <a:ln>
                  <a:noFill/>
                </a:ln>
                <a:solidFill>
                  <a:srgbClr val="2F1932"/>
                </a:solidFill>
                <a:effectLst/>
                <a:uLnTx/>
                <a:uFillTx/>
                <a:latin typeface="Comic Sans MS" panose="030F0702030302020204" pitchFamily="66" charset="0"/>
                <a:sym typeface="Delius"/>
              </a:rPr>
            </a:br>
            <a:br>
              <a:rPr kumimoji="0" lang="en" b="1" i="0" u="none" strike="noStrike" kern="0" cap="none" spc="0" normalizeH="0" baseline="0" noProof="0" dirty="0">
                <a:ln>
                  <a:noFill/>
                </a:ln>
                <a:solidFill>
                  <a:srgbClr val="2F1932"/>
                </a:solidFill>
                <a:effectLst/>
                <a:uLnTx/>
                <a:uFillTx/>
                <a:latin typeface="Comic Sans MS" panose="030F0702030302020204" pitchFamily="66" charset="0"/>
                <a:sym typeface="Delius"/>
              </a:rPr>
            </a:br>
            <a:endParaRPr lang="es-CL" dirty="0">
              <a:latin typeface="Comic Sans MS" panose="030F0702030302020204" pitchFamily="66" charset="0"/>
            </a:endParaRPr>
          </a:p>
        </p:txBody>
      </p:sp>
      <p:sp>
        <p:nvSpPr>
          <p:cNvPr id="109" name="CuadroTexto 108">
            <a:extLst>
              <a:ext uri="{FF2B5EF4-FFF2-40B4-BE49-F238E27FC236}">
                <a16:creationId xmlns:a16="http://schemas.microsoft.com/office/drawing/2014/main" id="{5B5EAFD4-EE4F-4180-917E-26CC9FD13A1D}"/>
              </a:ext>
            </a:extLst>
          </p:cNvPr>
          <p:cNvSpPr txBox="1"/>
          <p:nvPr/>
        </p:nvSpPr>
        <p:spPr>
          <a:xfrm>
            <a:off x="3455475" y="2589138"/>
            <a:ext cx="4572000" cy="738664"/>
          </a:xfrm>
          <a:prstGeom prst="rect">
            <a:avLst/>
          </a:prstGeom>
          <a:noFill/>
        </p:spPr>
        <p:txBody>
          <a:bodyPr wrap="square">
            <a:spAutoFit/>
          </a:bodyPr>
          <a:lstStyle/>
          <a:p>
            <a:r>
              <a:rPr lang="es-MX" dirty="0"/>
              <a:t>¿De qué manera puede contribuir el equipo docente al ejercicio efectivo del derecho a la educación de niños, niñas y adolescentes en contextos educativos?</a:t>
            </a:r>
            <a:endParaRPr lang="es-CL" dirty="0"/>
          </a:p>
        </p:txBody>
      </p:sp>
      <p:sp>
        <p:nvSpPr>
          <p:cNvPr id="111" name="CuadroTexto 110">
            <a:extLst>
              <a:ext uri="{FF2B5EF4-FFF2-40B4-BE49-F238E27FC236}">
                <a16:creationId xmlns:a16="http://schemas.microsoft.com/office/drawing/2014/main" id="{0674A718-8326-4E67-A899-A5618FA0FEE1}"/>
              </a:ext>
            </a:extLst>
          </p:cNvPr>
          <p:cNvSpPr txBox="1"/>
          <p:nvPr/>
        </p:nvSpPr>
        <p:spPr>
          <a:xfrm>
            <a:off x="3508212" y="1834511"/>
            <a:ext cx="4572000" cy="523220"/>
          </a:xfrm>
          <a:prstGeom prst="rect">
            <a:avLst/>
          </a:prstGeom>
          <a:noFill/>
        </p:spPr>
        <p:txBody>
          <a:bodyPr wrap="square">
            <a:spAutoFit/>
          </a:bodyPr>
          <a:lstStyle/>
          <a:p>
            <a:r>
              <a:rPr lang="es-MX" dirty="0"/>
              <a:t>¿Por qué crees que el enfoque de derechos debe estar presente en tu establecimiento educacional? </a:t>
            </a:r>
            <a:endParaRPr lang="es-CL" dirty="0"/>
          </a:p>
        </p:txBody>
      </p:sp>
      <p:sp>
        <p:nvSpPr>
          <p:cNvPr id="112" name="CuadroTexto 111">
            <a:extLst>
              <a:ext uri="{FF2B5EF4-FFF2-40B4-BE49-F238E27FC236}">
                <a16:creationId xmlns:a16="http://schemas.microsoft.com/office/drawing/2014/main" id="{01711712-BC74-4BF0-9C83-CA868F349AE6}"/>
              </a:ext>
            </a:extLst>
          </p:cNvPr>
          <p:cNvSpPr txBox="1"/>
          <p:nvPr/>
        </p:nvSpPr>
        <p:spPr>
          <a:xfrm>
            <a:off x="4169661" y="3489419"/>
            <a:ext cx="3912359" cy="923330"/>
          </a:xfrm>
          <a:prstGeom prst="rect">
            <a:avLst/>
          </a:prstGeom>
          <a:noFill/>
        </p:spPr>
        <p:txBody>
          <a:bodyPr wrap="square">
            <a:spAutoFit/>
          </a:bodyPr>
          <a:lstStyle/>
          <a:p>
            <a:r>
              <a:rPr kumimoji="0" lang="en" sz="1800" b="1" i="0" u="none" strike="noStrike" kern="0" cap="none" spc="0" normalizeH="0" baseline="0" noProof="0" dirty="0">
                <a:ln>
                  <a:noFill/>
                </a:ln>
                <a:solidFill>
                  <a:srgbClr val="2F1932"/>
                </a:solidFill>
                <a:effectLst/>
                <a:uLnTx/>
                <a:uFillTx/>
                <a:latin typeface="Comic Sans MS" panose="030F0702030302020204" pitchFamily="66" charset="0"/>
                <a:sym typeface="Delius"/>
              </a:rPr>
              <a:t>2. Plenario</a:t>
            </a:r>
            <a:br>
              <a:rPr kumimoji="0" lang="en" sz="1800" b="1" i="0" u="none" strike="noStrike" kern="0" cap="none" spc="0" normalizeH="0" baseline="0" noProof="0" dirty="0">
                <a:ln>
                  <a:noFill/>
                </a:ln>
                <a:solidFill>
                  <a:srgbClr val="2F1932"/>
                </a:solidFill>
                <a:effectLst/>
                <a:uLnTx/>
                <a:uFillTx/>
                <a:latin typeface="Comic Sans MS" panose="030F0702030302020204" pitchFamily="66" charset="0"/>
                <a:sym typeface="Delius"/>
              </a:rPr>
            </a:br>
            <a:br>
              <a:rPr kumimoji="0" lang="en" sz="1800" b="1" i="0" u="none" strike="noStrike" kern="0" cap="none" spc="0" normalizeH="0" baseline="0" noProof="0" dirty="0">
                <a:ln>
                  <a:noFill/>
                </a:ln>
                <a:solidFill>
                  <a:srgbClr val="2F1932"/>
                </a:solidFill>
                <a:effectLst/>
                <a:uLnTx/>
                <a:uFillTx/>
                <a:latin typeface="Comic Sans MS" panose="030F0702030302020204" pitchFamily="66" charset="0"/>
                <a:sym typeface="Delius"/>
              </a:rPr>
            </a:br>
            <a:endParaRPr lang="es-CL" sz="1800" dirty="0">
              <a:latin typeface="Comic Sans MS" panose="030F0702030302020204" pitchFamily="66" charset="0"/>
            </a:endParaRPr>
          </a:p>
        </p:txBody>
      </p:sp>
      <p:sp>
        <p:nvSpPr>
          <p:cNvPr id="15" name="Rectángulo 14">
            <a:extLst>
              <a:ext uri="{FF2B5EF4-FFF2-40B4-BE49-F238E27FC236}">
                <a16:creationId xmlns:a16="http://schemas.microsoft.com/office/drawing/2014/main" id="{04C45CBF-EBF7-4323-A5C3-975CB0E77224}"/>
              </a:ext>
            </a:extLst>
          </p:cNvPr>
          <p:cNvSpPr/>
          <p:nvPr/>
        </p:nvSpPr>
        <p:spPr>
          <a:xfrm>
            <a:off x="856401" y="1493947"/>
            <a:ext cx="2011640" cy="5386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solidFill>
                  <a:schemeClr val="tx1"/>
                </a:solidFill>
                <a:latin typeface="Comic Sans MS" panose="030F0702030302020204" pitchFamily="66" charset="0"/>
              </a:rPr>
              <a:t>ACTIVIDAD</a:t>
            </a:r>
            <a:endParaRPr lang="es-CL" sz="2400" b="1" dirty="0">
              <a:solidFill>
                <a:schemeClr val="tx1"/>
              </a:solidFill>
              <a:latin typeface="Comic Sans MS" panose="030F0702030302020204" pitchFamily="66" charset="0"/>
            </a:endParaRPr>
          </a:p>
        </p:txBody>
      </p:sp>
      <p:sp>
        <p:nvSpPr>
          <p:cNvPr id="114" name="CuadroTexto 113">
            <a:extLst>
              <a:ext uri="{FF2B5EF4-FFF2-40B4-BE49-F238E27FC236}">
                <a16:creationId xmlns:a16="http://schemas.microsoft.com/office/drawing/2014/main" id="{42D71ABC-CB3C-4359-8156-C40E541890ED}"/>
              </a:ext>
            </a:extLst>
          </p:cNvPr>
          <p:cNvSpPr txBox="1"/>
          <p:nvPr/>
        </p:nvSpPr>
        <p:spPr>
          <a:xfrm>
            <a:off x="1676644" y="4729461"/>
            <a:ext cx="6645585" cy="261610"/>
          </a:xfrm>
          <a:prstGeom prst="rect">
            <a:avLst/>
          </a:prstGeom>
          <a:noFill/>
        </p:spPr>
        <p:txBody>
          <a:bodyPr wrap="square">
            <a:spAutoFit/>
          </a:bodyPr>
          <a:lstStyle/>
          <a:p>
            <a:r>
              <a:rPr lang="es-MX" sz="1100" b="1" dirty="0">
                <a:latin typeface="Comic Sans MS" panose="030F0702030302020204" pitchFamily="66" charset="0"/>
              </a:rPr>
              <a:t>Fuente: Guía educativa para el trabajo en derechos humanos de niños, niñas y adolescente</a:t>
            </a:r>
            <a:endParaRPr lang="es-CL" sz="1100" b="1" dirty="0">
              <a:latin typeface="Comic Sans MS" panose="030F0702030302020204"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8"/>
        <p:cNvGrpSpPr/>
        <p:nvPr/>
      </p:nvGrpSpPr>
      <p:grpSpPr>
        <a:xfrm>
          <a:off x="0" y="0"/>
          <a:ext cx="0" cy="0"/>
          <a:chOff x="0" y="0"/>
          <a:chExt cx="0" cy="0"/>
        </a:xfrm>
      </p:grpSpPr>
      <p:sp>
        <p:nvSpPr>
          <p:cNvPr id="1369" name="Google Shape;1369;p44"/>
          <p:cNvSpPr txBox="1">
            <a:spLocks noGrp="1"/>
          </p:cNvSpPr>
          <p:nvPr>
            <p:ph type="title"/>
          </p:nvPr>
        </p:nvSpPr>
        <p:spPr>
          <a:xfrm>
            <a:off x="3227277" y="1454458"/>
            <a:ext cx="5100730" cy="79894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¡Muchas gracias!</a:t>
            </a:r>
            <a:endParaRPr dirty="0"/>
          </a:p>
        </p:txBody>
      </p:sp>
      <p:grpSp>
        <p:nvGrpSpPr>
          <p:cNvPr id="1376" name="Google Shape;1376;p44"/>
          <p:cNvGrpSpPr/>
          <p:nvPr/>
        </p:nvGrpSpPr>
        <p:grpSpPr>
          <a:xfrm>
            <a:off x="2013525" y="1721250"/>
            <a:ext cx="1678503" cy="2900604"/>
            <a:chOff x="-150875" y="2848566"/>
            <a:chExt cx="2198144" cy="3798590"/>
          </a:xfrm>
        </p:grpSpPr>
        <p:sp>
          <p:nvSpPr>
            <p:cNvPr id="1377" name="Google Shape;1377;p44"/>
            <p:cNvSpPr/>
            <p:nvPr/>
          </p:nvSpPr>
          <p:spPr>
            <a:xfrm flipH="1">
              <a:off x="536388" y="3266232"/>
              <a:ext cx="971343" cy="1092547"/>
            </a:xfrm>
            <a:custGeom>
              <a:avLst/>
              <a:gdLst/>
              <a:ahLst/>
              <a:cxnLst/>
              <a:rect l="l" t="t" r="r" b="b"/>
              <a:pathLst>
                <a:path w="12217" h="13741" extrusionOk="0">
                  <a:moveTo>
                    <a:pt x="5272" y="1"/>
                  </a:moveTo>
                  <a:cubicBezTo>
                    <a:pt x="4611" y="1"/>
                    <a:pt x="3955" y="104"/>
                    <a:pt x="3346" y="381"/>
                  </a:cubicBezTo>
                  <a:cubicBezTo>
                    <a:pt x="2596" y="667"/>
                    <a:pt x="1989" y="1214"/>
                    <a:pt x="1501" y="1834"/>
                  </a:cubicBezTo>
                  <a:cubicBezTo>
                    <a:pt x="917" y="2536"/>
                    <a:pt x="536" y="3381"/>
                    <a:pt x="334" y="4262"/>
                  </a:cubicBezTo>
                  <a:cubicBezTo>
                    <a:pt x="215" y="4691"/>
                    <a:pt x="120" y="5143"/>
                    <a:pt x="84" y="5596"/>
                  </a:cubicBezTo>
                  <a:cubicBezTo>
                    <a:pt x="1" y="6429"/>
                    <a:pt x="203" y="7275"/>
                    <a:pt x="441" y="8072"/>
                  </a:cubicBezTo>
                  <a:cubicBezTo>
                    <a:pt x="596" y="8596"/>
                    <a:pt x="846" y="9096"/>
                    <a:pt x="1108" y="9573"/>
                  </a:cubicBezTo>
                  <a:cubicBezTo>
                    <a:pt x="1394" y="10073"/>
                    <a:pt x="1775" y="10501"/>
                    <a:pt x="2239" y="10835"/>
                  </a:cubicBezTo>
                  <a:cubicBezTo>
                    <a:pt x="2715" y="11216"/>
                    <a:pt x="3251" y="11501"/>
                    <a:pt x="3811" y="11716"/>
                  </a:cubicBezTo>
                  <a:cubicBezTo>
                    <a:pt x="4025" y="11799"/>
                    <a:pt x="4239" y="11859"/>
                    <a:pt x="4454" y="11918"/>
                  </a:cubicBezTo>
                  <a:cubicBezTo>
                    <a:pt x="4406" y="11930"/>
                    <a:pt x="4358" y="11954"/>
                    <a:pt x="4335" y="12001"/>
                  </a:cubicBezTo>
                  <a:cubicBezTo>
                    <a:pt x="4275" y="12109"/>
                    <a:pt x="4263" y="12228"/>
                    <a:pt x="4263" y="12347"/>
                  </a:cubicBezTo>
                  <a:cubicBezTo>
                    <a:pt x="4270" y="12379"/>
                    <a:pt x="4269" y="12398"/>
                    <a:pt x="4269" y="12398"/>
                  </a:cubicBezTo>
                  <a:cubicBezTo>
                    <a:pt x="4269" y="12398"/>
                    <a:pt x="4270" y="12385"/>
                    <a:pt x="4275" y="12359"/>
                  </a:cubicBezTo>
                  <a:lnTo>
                    <a:pt x="4275" y="12359"/>
                  </a:lnTo>
                  <a:cubicBezTo>
                    <a:pt x="4263" y="12490"/>
                    <a:pt x="4287" y="12549"/>
                    <a:pt x="4323" y="12775"/>
                  </a:cubicBezTo>
                  <a:cubicBezTo>
                    <a:pt x="4346" y="12859"/>
                    <a:pt x="4370" y="12930"/>
                    <a:pt x="4406" y="13002"/>
                  </a:cubicBezTo>
                  <a:cubicBezTo>
                    <a:pt x="4406" y="12990"/>
                    <a:pt x="4394" y="12978"/>
                    <a:pt x="4394" y="12954"/>
                  </a:cubicBezTo>
                  <a:lnTo>
                    <a:pt x="4394" y="12954"/>
                  </a:lnTo>
                  <a:cubicBezTo>
                    <a:pt x="4559" y="13431"/>
                    <a:pt x="5186" y="13740"/>
                    <a:pt x="5844" y="13740"/>
                  </a:cubicBezTo>
                  <a:cubicBezTo>
                    <a:pt x="5992" y="13740"/>
                    <a:pt x="6141" y="13725"/>
                    <a:pt x="6287" y="13692"/>
                  </a:cubicBezTo>
                  <a:cubicBezTo>
                    <a:pt x="6942" y="13573"/>
                    <a:pt x="7549" y="12906"/>
                    <a:pt x="7609" y="12240"/>
                  </a:cubicBezTo>
                  <a:cubicBezTo>
                    <a:pt x="7597" y="12025"/>
                    <a:pt x="7490" y="11906"/>
                    <a:pt x="7335" y="11847"/>
                  </a:cubicBezTo>
                  <a:cubicBezTo>
                    <a:pt x="8883" y="11359"/>
                    <a:pt x="9788" y="10763"/>
                    <a:pt x="10681" y="9346"/>
                  </a:cubicBezTo>
                  <a:cubicBezTo>
                    <a:pt x="11359" y="8322"/>
                    <a:pt x="11835" y="7168"/>
                    <a:pt x="12038" y="5953"/>
                  </a:cubicBezTo>
                  <a:cubicBezTo>
                    <a:pt x="12133" y="5429"/>
                    <a:pt x="12216" y="4893"/>
                    <a:pt x="12205" y="4358"/>
                  </a:cubicBezTo>
                  <a:cubicBezTo>
                    <a:pt x="12169" y="3203"/>
                    <a:pt x="11431" y="2167"/>
                    <a:pt x="10490" y="1536"/>
                  </a:cubicBezTo>
                  <a:cubicBezTo>
                    <a:pt x="9990" y="1167"/>
                    <a:pt x="9407" y="905"/>
                    <a:pt x="8823" y="691"/>
                  </a:cubicBezTo>
                  <a:cubicBezTo>
                    <a:pt x="8014" y="357"/>
                    <a:pt x="7144" y="167"/>
                    <a:pt x="6275" y="71"/>
                  </a:cubicBezTo>
                  <a:cubicBezTo>
                    <a:pt x="5943" y="27"/>
                    <a:pt x="5607" y="1"/>
                    <a:pt x="5272" y="1"/>
                  </a:cubicBezTo>
                  <a:close/>
                </a:path>
              </a:pathLst>
            </a:custGeom>
            <a:solidFill>
              <a:srgbClr val="FFD7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78" name="Google Shape;1378;p44"/>
            <p:cNvSpPr/>
            <p:nvPr/>
          </p:nvSpPr>
          <p:spPr>
            <a:xfrm flipH="1">
              <a:off x="972804" y="4335959"/>
              <a:ext cx="4770" cy="1908"/>
            </a:xfrm>
            <a:custGeom>
              <a:avLst/>
              <a:gdLst/>
              <a:ahLst/>
              <a:cxnLst/>
              <a:rect l="l" t="t" r="r" b="b"/>
              <a:pathLst>
                <a:path w="60" h="24" extrusionOk="0">
                  <a:moveTo>
                    <a:pt x="60" y="0"/>
                  </a:moveTo>
                  <a:cubicBezTo>
                    <a:pt x="36" y="0"/>
                    <a:pt x="24" y="12"/>
                    <a:pt x="12" y="12"/>
                  </a:cubicBezTo>
                  <a:cubicBezTo>
                    <a:pt x="12" y="12"/>
                    <a:pt x="12" y="16"/>
                    <a:pt x="10" y="19"/>
                  </a:cubicBezTo>
                  <a:lnTo>
                    <a:pt x="10" y="19"/>
                  </a:lnTo>
                  <a:cubicBezTo>
                    <a:pt x="30" y="9"/>
                    <a:pt x="49" y="0"/>
                    <a:pt x="60" y="0"/>
                  </a:cubicBezTo>
                  <a:close/>
                  <a:moveTo>
                    <a:pt x="10" y="19"/>
                  </a:moveTo>
                  <a:lnTo>
                    <a:pt x="10" y="19"/>
                  </a:lnTo>
                  <a:cubicBezTo>
                    <a:pt x="7" y="21"/>
                    <a:pt x="3" y="22"/>
                    <a:pt x="0" y="24"/>
                  </a:cubicBezTo>
                  <a:cubicBezTo>
                    <a:pt x="5" y="24"/>
                    <a:pt x="8" y="22"/>
                    <a:pt x="10" y="19"/>
                  </a:cubicBezTo>
                  <a:close/>
                </a:path>
              </a:pathLst>
            </a:custGeom>
            <a:solidFill>
              <a:srgbClr val="FF9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79" name="Google Shape;1379;p44"/>
            <p:cNvSpPr/>
            <p:nvPr/>
          </p:nvSpPr>
          <p:spPr>
            <a:xfrm flipH="1">
              <a:off x="738973" y="4262094"/>
              <a:ext cx="875" cy="2942"/>
            </a:xfrm>
            <a:custGeom>
              <a:avLst/>
              <a:gdLst/>
              <a:ahLst/>
              <a:cxnLst/>
              <a:rect l="l" t="t" r="r" b="b"/>
              <a:pathLst>
                <a:path w="11" h="37" extrusionOk="0">
                  <a:moveTo>
                    <a:pt x="11" y="0"/>
                  </a:moveTo>
                  <a:cubicBezTo>
                    <a:pt x="4" y="20"/>
                    <a:pt x="1" y="37"/>
                    <a:pt x="2" y="37"/>
                  </a:cubicBezTo>
                  <a:cubicBezTo>
                    <a:pt x="2" y="37"/>
                    <a:pt x="5" y="27"/>
                    <a:pt x="11" y="0"/>
                  </a:cubicBezTo>
                  <a:close/>
                </a:path>
              </a:pathLst>
            </a:custGeom>
            <a:solidFill>
              <a:srgbClr val="FF98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80" name="Google Shape;1380;p44"/>
            <p:cNvSpPr/>
            <p:nvPr/>
          </p:nvSpPr>
          <p:spPr>
            <a:xfrm flipH="1">
              <a:off x="268527" y="4181630"/>
              <a:ext cx="1566695" cy="1530806"/>
            </a:xfrm>
            <a:custGeom>
              <a:avLst/>
              <a:gdLst/>
              <a:ahLst/>
              <a:cxnLst/>
              <a:rect l="l" t="t" r="r" b="b"/>
              <a:pathLst>
                <a:path w="19705" h="19253" extrusionOk="0">
                  <a:moveTo>
                    <a:pt x="6596" y="0"/>
                  </a:moveTo>
                  <a:cubicBezTo>
                    <a:pt x="6608" y="24"/>
                    <a:pt x="6608" y="60"/>
                    <a:pt x="6596" y="96"/>
                  </a:cubicBezTo>
                  <a:cubicBezTo>
                    <a:pt x="6513" y="322"/>
                    <a:pt x="6394" y="548"/>
                    <a:pt x="6275" y="774"/>
                  </a:cubicBezTo>
                  <a:cubicBezTo>
                    <a:pt x="6275" y="786"/>
                    <a:pt x="6275" y="798"/>
                    <a:pt x="6263" y="810"/>
                  </a:cubicBezTo>
                  <a:cubicBezTo>
                    <a:pt x="6001" y="1322"/>
                    <a:pt x="5787" y="1858"/>
                    <a:pt x="5548" y="2393"/>
                  </a:cubicBezTo>
                  <a:cubicBezTo>
                    <a:pt x="5441" y="2655"/>
                    <a:pt x="5334" y="2917"/>
                    <a:pt x="5215" y="3179"/>
                  </a:cubicBezTo>
                  <a:cubicBezTo>
                    <a:pt x="5155" y="3310"/>
                    <a:pt x="5096" y="3429"/>
                    <a:pt x="5025" y="3548"/>
                  </a:cubicBezTo>
                  <a:cubicBezTo>
                    <a:pt x="4953" y="3667"/>
                    <a:pt x="4894" y="3786"/>
                    <a:pt x="4798" y="3882"/>
                  </a:cubicBezTo>
                  <a:cubicBezTo>
                    <a:pt x="4786" y="3906"/>
                    <a:pt x="4774" y="3917"/>
                    <a:pt x="4751" y="3929"/>
                  </a:cubicBezTo>
                  <a:cubicBezTo>
                    <a:pt x="4691" y="4096"/>
                    <a:pt x="4632" y="4263"/>
                    <a:pt x="4572" y="4429"/>
                  </a:cubicBezTo>
                  <a:cubicBezTo>
                    <a:pt x="4524" y="4560"/>
                    <a:pt x="4465" y="4679"/>
                    <a:pt x="4417" y="4810"/>
                  </a:cubicBezTo>
                  <a:cubicBezTo>
                    <a:pt x="4417" y="4834"/>
                    <a:pt x="4405" y="4858"/>
                    <a:pt x="4405" y="4882"/>
                  </a:cubicBezTo>
                  <a:cubicBezTo>
                    <a:pt x="4405" y="4906"/>
                    <a:pt x="4393" y="4918"/>
                    <a:pt x="4370" y="4941"/>
                  </a:cubicBezTo>
                  <a:cubicBezTo>
                    <a:pt x="4346" y="5013"/>
                    <a:pt x="4334" y="5072"/>
                    <a:pt x="4310" y="5144"/>
                  </a:cubicBezTo>
                  <a:cubicBezTo>
                    <a:pt x="4291" y="5240"/>
                    <a:pt x="4217" y="5282"/>
                    <a:pt x="4140" y="5282"/>
                  </a:cubicBezTo>
                  <a:cubicBezTo>
                    <a:pt x="4121" y="5282"/>
                    <a:pt x="4102" y="5279"/>
                    <a:pt x="4084" y="5275"/>
                  </a:cubicBezTo>
                  <a:cubicBezTo>
                    <a:pt x="3536" y="6763"/>
                    <a:pt x="3000" y="8168"/>
                    <a:pt x="2381" y="9490"/>
                  </a:cubicBezTo>
                  <a:cubicBezTo>
                    <a:pt x="1953" y="10430"/>
                    <a:pt x="1786" y="10966"/>
                    <a:pt x="1334" y="11871"/>
                  </a:cubicBezTo>
                  <a:cubicBezTo>
                    <a:pt x="917" y="12776"/>
                    <a:pt x="405" y="13669"/>
                    <a:pt x="107" y="14633"/>
                  </a:cubicBezTo>
                  <a:cubicBezTo>
                    <a:pt x="24" y="14978"/>
                    <a:pt x="0" y="15359"/>
                    <a:pt x="179" y="15681"/>
                  </a:cubicBezTo>
                  <a:cubicBezTo>
                    <a:pt x="536" y="16276"/>
                    <a:pt x="1119" y="16717"/>
                    <a:pt x="1762" y="16967"/>
                  </a:cubicBezTo>
                  <a:cubicBezTo>
                    <a:pt x="2298" y="17181"/>
                    <a:pt x="2893" y="17288"/>
                    <a:pt x="3477" y="17300"/>
                  </a:cubicBezTo>
                  <a:cubicBezTo>
                    <a:pt x="3727" y="17300"/>
                    <a:pt x="3953" y="17241"/>
                    <a:pt x="4179" y="17145"/>
                  </a:cubicBezTo>
                  <a:cubicBezTo>
                    <a:pt x="4227" y="17348"/>
                    <a:pt x="4334" y="17562"/>
                    <a:pt x="4477" y="17836"/>
                  </a:cubicBezTo>
                  <a:cubicBezTo>
                    <a:pt x="4991" y="18664"/>
                    <a:pt x="5924" y="19051"/>
                    <a:pt x="6709" y="19051"/>
                  </a:cubicBezTo>
                  <a:cubicBezTo>
                    <a:pt x="6906" y="19051"/>
                    <a:pt x="7093" y="19027"/>
                    <a:pt x="7263" y="18979"/>
                  </a:cubicBezTo>
                  <a:cubicBezTo>
                    <a:pt x="7692" y="18836"/>
                    <a:pt x="8096" y="18598"/>
                    <a:pt x="8418" y="18276"/>
                  </a:cubicBezTo>
                  <a:cubicBezTo>
                    <a:pt x="8739" y="18788"/>
                    <a:pt x="9323" y="19098"/>
                    <a:pt x="9954" y="19193"/>
                  </a:cubicBezTo>
                  <a:lnTo>
                    <a:pt x="10001" y="19193"/>
                  </a:lnTo>
                  <a:cubicBezTo>
                    <a:pt x="10013" y="19193"/>
                    <a:pt x="10025" y="19193"/>
                    <a:pt x="10049" y="19205"/>
                  </a:cubicBezTo>
                  <a:lnTo>
                    <a:pt x="10073" y="19205"/>
                  </a:lnTo>
                  <a:cubicBezTo>
                    <a:pt x="10263" y="19229"/>
                    <a:pt x="10466" y="19253"/>
                    <a:pt x="10656" y="19253"/>
                  </a:cubicBezTo>
                  <a:cubicBezTo>
                    <a:pt x="10930" y="19241"/>
                    <a:pt x="11192" y="19205"/>
                    <a:pt x="11442" y="19086"/>
                  </a:cubicBezTo>
                  <a:cubicBezTo>
                    <a:pt x="12049" y="18860"/>
                    <a:pt x="12418" y="18276"/>
                    <a:pt x="12680" y="17705"/>
                  </a:cubicBezTo>
                  <a:cubicBezTo>
                    <a:pt x="12740" y="17586"/>
                    <a:pt x="12787" y="17467"/>
                    <a:pt x="12847" y="17348"/>
                  </a:cubicBezTo>
                  <a:cubicBezTo>
                    <a:pt x="12930" y="17467"/>
                    <a:pt x="13014" y="17574"/>
                    <a:pt x="13109" y="17681"/>
                  </a:cubicBezTo>
                  <a:cubicBezTo>
                    <a:pt x="13465" y="18163"/>
                    <a:pt x="13969" y="18498"/>
                    <a:pt x="14564" y="18498"/>
                  </a:cubicBezTo>
                  <a:cubicBezTo>
                    <a:pt x="14645" y="18498"/>
                    <a:pt x="14727" y="18492"/>
                    <a:pt x="14811" y="18479"/>
                  </a:cubicBezTo>
                  <a:cubicBezTo>
                    <a:pt x="14954" y="18443"/>
                    <a:pt x="15085" y="18384"/>
                    <a:pt x="15216" y="18300"/>
                  </a:cubicBezTo>
                  <a:cubicBezTo>
                    <a:pt x="15256" y="18320"/>
                    <a:pt x="15295" y="18329"/>
                    <a:pt x="15334" y="18329"/>
                  </a:cubicBezTo>
                  <a:cubicBezTo>
                    <a:pt x="15366" y="18329"/>
                    <a:pt x="15398" y="18323"/>
                    <a:pt x="15431" y="18312"/>
                  </a:cubicBezTo>
                  <a:cubicBezTo>
                    <a:pt x="15681" y="18253"/>
                    <a:pt x="15835" y="18038"/>
                    <a:pt x="16002" y="17860"/>
                  </a:cubicBezTo>
                  <a:cubicBezTo>
                    <a:pt x="16216" y="17610"/>
                    <a:pt x="16383" y="17324"/>
                    <a:pt x="16490" y="17002"/>
                  </a:cubicBezTo>
                  <a:cubicBezTo>
                    <a:pt x="16502" y="17014"/>
                    <a:pt x="16502" y="17014"/>
                    <a:pt x="16502" y="17014"/>
                  </a:cubicBezTo>
                  <a:cubicBezTo>
                    <a:pt x="16740" y="17098"/>
                    <a:pt x="17002" y="17098"/>
                    <a:pt x="17252" y="17098"/>
                  </a:cubicBezTo>
                  <a:cubicBezTo>
                    <a:pt x="17288" y="17098"/>
                    <a:pt x="17324" y="17098"/>
                    <a:pt x="17359" y="17086"/>
                  </a:cubicBezTo>
                  <a:cubicBezTo>
                    <a:pt x="17590" y="17132"/>
                    <a:pt x="17766" y="17158"/>
                    <a:pt x="17955" y="17158"/>
                  </a:cubicBezTo>
                  <a:cubicBezTo>
                    <a:pt x="18058" y="17158"/>
                    <a:pt x="18166" y="17150"/>
                    <a:pt x="18288" y="17133"/>
                  </a:cubicBezTo>
                  <a:cubicBezTo>
                    <a:pt x="18383" y="17110"/>
                    <a:pt x="18467" y="17098"/>
                    <a:pt x="18550" y="17062"/>
                  </a:cubicBezTo>
                  <a:cubicBezTo>
                    <a:pt x="18681" y="17014"/>
                    <a:pt x="18800" y="16979"/>
                    <a:pt x="18919" y="16919"/>
                  </a:cubicBezTo>
                  <a:cubicBezTo>
                    <a:pt x="19098" y="16848"/>
                    <a:pt x="19276" y="16776"/>
                    <a:pt x="19443" y="16681"/>
                  </a:cubicBezTo>
                  <a:cubicBezTo>
                    <a:pt x="19622" y="16562"/>
                    <a:pt x="19705" y="16324"/>
                    <a:pt x="19586" y="16145"/>
                  </a:cubicBezTo>
                  <a:cubicBezTo>
                    <a:pt x="19574" y="16121"/>
                    <a:pt x="19550" y="16098"/>
                    <a:pt x="19526" y="16074"/>
                  </a:cubicBezTo>
                  <a:cubicBezTo>
                    <a:pt x="19610" y="15919"/>
                    <a:pt x="19550" y="15705"/>
                    <a:pt x="19395" y="15621"/>
                  </a:cubicBezTo>
                  <a:cubicBezTo>
                    <a:pt x="19336" y="15586"/>
                    <a:pt x="19252" y="15574"/>
                    <a:pt x="19193" y="15574"/>
                  </a:cubicBezTo>
                  <a:cubicBezTo>
                    <a:pt x="19145" y="15490"/>
                    <a:pt x="19086" y="15395"/>
                    <a:pt x="19026" y="15264"/>
                  </a:cubicBezTo>
                  <a:cubicBezTo>
                    <a:pt x="18907" y="15014"/>
                    <a:pt x="18812" y="14871"/>
                    <a:pt x="18657" y="14502"/>
                  </a:cubicBezTo>
                  <a:cubicBezTo>
                    <a:pt x="18479" y="14073"/>
                    <a:pt x="18312" y="13669"/>
                    <a:pt x="18121" y="13061"/>
                  </a:cubicBezTo>
                  <a:cubicBezTo>
                    <a:pt x="17955" y="12538"/>
                    <a:pt x="17812" y="12002"/>
                    <a:pt x="17598" y="11502"/>
                  </a:cubicBezTo>
                  <a:cubicBezTo>
                    <a:pt x="16919" y="10061"/>
                    <a:pt x="16538" y="8168"/>
                    <a:pt x="16490" y="6442"/>
                  </a:cubicBezTo>
                  <a:cubicBezTo>
                    <a:pt x="16538" y="6334"/>
                    <a:pt x="16550" y="6203"/>
                    <a:pt x="16478" y="6096"/>
                  </a:cubicBezTo>
                  <a:cubicBezTo>
                    <a:pt x="16455" y="6061"/>
                    <a:pt x="16431" y="6025"/>
                    <a:pt x="16395" y="6001"/>
                  </a:cubicBezTo>
                  <a:cubicBezTo>
                    <a:pt x="16335" y="5930"/>
                    <a:pt x="16240" y="5870"/>
                    <a:pt x="16133" y="5870"/>
                  </a:cubicBezTo>
                  <a:cubicBezTo>
                    <a:pt x="16133" y="5834"/>
                    <a:pt x="16133" y="5787"/>
                    <a:pt x="16109" y="5739"/>
                  </a:cubicBezTo>
                  <a:cubicBezTo>
                    <a:pt x="16069" y="5637"/>
                    <a:pt x="15975" y="5588"/>
                    <a:pt x="15879" y="5588"/>
                  </a:cubicBezTo>
                  <a:cubicBezTo>
                    <a:pt x="15775" y="5588"/>
                    <a:pt x="15670" y="5645"/>
                    <a:pt x="15633" y="5751"/>
                  </a:cubicBezTo>
                  <a:cubicBezTo>
                    <a:pt x="15621" y="5739"/>
                    <a:pt x="15597" y="5727"/>
                    <a:pt x="15573" y="5715"/>
                  </a:cubicBezTo>
                  <a:cubicBezTo>
                    <a:pt x="15347" y="5572"/>
                    <a:pt x="14990" y="5251"/>
                    <a:pt x="14704" y="4906"/>
                  </a:cubicBezTo>
                  <a:cubicBezTo>
                    <a:pt x="14680" y="4882"/>
                    <a:pt x="14657" y="4846"/>
                    <a:pt x="14633" y="4822"/>
                  </a:cubicBezTo>
                  <a:cubicBezTo>
                    <a:pt x="14383" y="4489"/>
                    <a:pt x="14180" y="4025"/>
                    <a:pt x="14097" y="3834"/>
                  </a:cubicBezTo>
                  <a:cubicBezTo>
                    <a:pt x="14085" y="3810"/>
                    <a:pt x="14026" y="3656"/>
                    <a:pt x="13954" y="3477"/>
                  </a:cubicBezTo>
                  <a:cubicBezTo>
                    <a:pt x="13918" y="3370"/>
                    <a:pt x="13895" y="3251"/>
                    <a:pt x="13871" y="3120"/>
                  </a:cubicBezTo>
                  <a:cubicBezTo>
                    <a:pt x="13764" y="2608"/>
                    <a:pt x="13740" y="2262"/>
                    <a:pt x="13728" y="1810"/>
                  </a:cubicBezTo>
                  <a:cubicBezTo>
                    <a:pt x="13716" y="1560"/>
                    <a:pt x="13752" y="1298"/>
                    <a:pt x="13776" y="1048"/>
                  </a:cubicBezTo>
                  <a:cubicBezTo>
                    <a:pt x="13788" y="1036"/>
                    <a:pt x="13788" y="1012"/>
                    <a:pt x="13788" y="989"/>
                  </a:cubicBezTo>
                  <a:cubicBezTo>
                    <a:pt x="13788" y="985"/>
                    <a:pt x="13788" y="981"/>
                    <a:pt x="13788" y="977"/>
                  </a:cubicBezTo>
                  <a:cubicBezTo>
                    <a:pt x="13811" y="858"/>
                    <a:pt x="13847" y="738"/>
                    <a:pt x="13883" y="631"/>
                  </a:cubicBezTo>
                  <a:cubicBezTo>
                    <a:pt x="13907" y="596"/>
                    <a:pt x="13918" y="572"/>
                    <a:pt x="13930" y="536"/>
                  </a:cubicBezTo>
                  <a:cubicBezTo>
                    <a:pt x="13930" y="524"/>
                    <a:pt x="13930" y="512"/>
                    <a:pt x="13930" y="500"/>
                  </a:cubicBezTo>
                  <a:cubicBezTo>
                    <a:pt x="13966" y="441"/>
                    <a:pt x="13978" y="381"/>
                    <a:pt x="13966" y="322"/>
                  </a:cubicBezTo>
                  <a:cubicBezTo>
                    <a:pt x="13951" y="166"/>
                    <a:pt x="13816" y="80"/>
                    <a:pt x="13685" y="80"/>
                  </a:cubicBezTo>
                  <a:cubicBezTo>
                    <a:pt x="13606" y="80"/>
                    <a:pt x="13527" y="111"/>
                    <a:pt x="13478" y="179"/>
                  </a:cubicBezTo>
                  <a:cubicBezTo>
                    <a:pt x="13395" y="227"/>
                    <a:pt x="13311" y="298"/>
                    <a:pt x="13228" y="346"/>
                  </a:cubicBezTo>
                  <a:cubicBezTo>
                    <a:pt x="13037" y="477"/>
                    <a:pt x="12835" y="572"/>
                    <a:pt x="12633" y="679"/>
                  </a:cubicBezTo>
                  <a:cubicBezTo>
                    <a:pt x="12371" y="810"/>
                    <a:pt x="12109" y="881"/>
                    <a:pt x="11668" y="1036"/>
                  </a:cubicBezTo>
                  <a:cubicBezTo>
                    <a:pt x="11573" y="1108"/>
                    <a:pt x="11513" y="1215"/>
                    <a:pt x="11490" y="1334"/>
                  </a:cubicBezTo>
                  <a:cubicBezTo>
                    <a:pt x="11478" y="1346"/>
                    <a:pt x="11478" y="1358"/>
                    <a:pt x="11478" y="1370"/>
                  </a:cubicBezTo>
                  <a:cubicBezTo>
                    <a:pt x="11335" y="1631"/>
                    <a:pt x="11394" y="1560"/>
                    <a:pt x="11216" y="1727"/>
                  </a:cubicBezTo>
                  <a:cubicBezTo>
                    <a:pt x="11097" y="1810"/>
                    <a:pt x="10966" y="1881"/>
                    <a:pt x="10835" y="1941"/>
                  </a:cubicBezTo>
                  <a:cubicBezTo>
                    <a:pt x="10859" y="1941"/>
                    <a:pt x="10847" y="1941"/>
                    <a:pt x="10799" y="1965"/>
                  </a:cubicBezTo>
                  <a:lnTo>
                    <a:pt x="10787" y="1965"/>
                  </a:lnTo>
                  <a:cubicBezTo>
                    <a:pt x="10680" y="2001"/>
                    <a:pt x="10573" y="2024"/>
                    <a:pt x="10454" y="2048"/>
                  </a:cubicBezTo>
                  <a:cubicBezTo>
                    <a:pt x="10430" y="2048"/>
                    <a:pt x="10321" y="2053"/>
                    <a:pt x="10234" y="2053"/>
                  </a:cubicBezTo>
                  <a:cubicBezTo>
                    <a:pt x="10190" y="2053"/>
                    <a:pt x="10152" y="2052"/>
                    <a:pt x="10132" y="2048"/>
                  </a:cubicBezTo>
                  <a:cubicBezTo>
                    <a:pt x="9763" y="2036"/>
                    <a:pt x="9799" y="2036"/>
                    <a:pt x="9573" y="2001"/>
                  </a:cubicBezTo>
                  <a:cubicBezTo>
                    <a:pt x="9061" y="1893"/>
                    <a:pt x="8882" y="1727"/>
                    <a:pt x="8751" y="1548"/>
                  </a:cubicBezTo>
                  <a:cubicBezTo>
                    <a:pt x="8477" y="1143"/>
                    <a:pt x="8537" y="1024"/>
                    <a:pt x="8323" y="762"/>
                  </a:cubicBezTo>
                  <a:cubicBezTo>
                    <a:pt x="8227" y="667"/>
                    <a:pt x="8096" y="608"/>
                    <a:pt x="7977" y="548"/>
                  </a:cubicBezTo>
                  <a:cubicBezTo>
                    <a:pt x="7930" y="512"/>
                    <a:pt x="7882" y="477"/>
                    <a:pt x="7834" y="453"/>
                  </a:cubicBezTo>
                  <a:cubicBezTo>
                    <a:pt x="7834" y="453"/>
                    <a:pt x="7822" y="453"/>
                    <a:pt x="7811" y="441"/>
                  </a:cubicBezTo>
                  <a:cubicBezTo>
                    <a:pt x="7549" y="334"/>
                    <a:pt x="7263" y="322"/>
                    <a:pt x="7001" y="215"/>
                  </a:cubicBezTo>
                  <a:cubicBezTo>
                    <a:pt x="6906" y="167"/>
                    <a:pt x="6799" y="107"/>
                    <a:pt x="6703" y="60"/>
                  </a:cubicBezTo>
                  <a:cubicBezTo>
                    <a:pt x="6679" y="48"/>
                    <a:pt x="6644" y="24"/>
                    <a:pt x="65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81" name="Google Shape;1381;p44"/>
            <p:cNvSpPr/>
            <p:nvPr/>
          </p:nvSpPr>
          <p:spPr>
            <a:xfrm flipH="1">
              <a:off x="179478" y="3943816"/>
              <a:ext cx="563390" cy="689352"/>
            </a:xfrm>
            <a:custGeom>
              <a:avLst/>
              <a:gdLst/>
              <a:ahLst/>
              <a:cxnLst/>
              <a:rect l="l" t="t" r="r" b="b"/>
              <a:pathLst>
                <a:path w="7086" h="8670" extrusionOk="0">
                  <a:moveTo>
                    <a:pt x="2227" y="2503"/>
                  </a:moveTo>
                  <a:cubicBezTo>
                    <a:pt x="2227" y="2527"/>
                    <a:pt x="2227" y="2563"/>
                    <a:pt x="2227" y="2586"/>
                  </a:cubicBezTo>
                  <a:cubicBezTo>
                    <a:pt x="2239" y="2813"/>
                    <a:pt x="2251" y="3051"/>
                    <a:pt x="2263" y="3277"/>
                  </a:cubicBezTo>
                  <a:cubicBezTo>
                    <a:pt x="2239" y="3039"/>
                    <a:pt x="2215" y="2789"/>
                    <a:pt x="2204" y="2527"/>
                  </a:cubicBezTo>
                  <a:cubicBezTo>
                    <a:pt x="2204" y="2527"/>
                    <a:pt x="2215" y="2515"/>
                    <a:pt x="2227" y="2503"/>
                  </a:cubicBezTo>
                  <a:close/>
                  <a:moveTo>
                    <a:pt x="1168" y="3277"/>
                  </a:moveTo>
                  <a:lnTo>
                    <a:pt x="1192" y="3503"/>
                  </a:lnTo>
                  <a:cubicBezTo>
                    <a:pt x="1192" y="3599"/>
                    <a:pt x="1203" y="3694"/>
                    <a:pt x="1215" y="3801"/>
                  </a:cubicBezTo>
                  <a:cubicBezTo>
                    <a:pt x="1168" y="3646"/>
                    <a:pt x="1108" y="3491"/>
                    <a:pt x="1013" y="3360"/>
                  </a:cubicBezTo>
                  <a:cubicBezTo>
                    <a:pt x="1061" y="3337"/>
                    <a:pt x="1108" y="3301"/>
                    <a:pt x="1168" y="3277"/>
                  </a:cubicBezTo>
                  <a:close/>
                  <a:moveTo>
                    <a:pt x="5478" y="5027"/>
                  </a:moveTo>
                  <a:cubicBezTo>
                    <a:pt x="5513" y="5051"/>
                    <a:pt x="5549" y="5051"/>
                    <a:pt x="5585" y="5063"/>
                  </a:cubicBezTo>
                  <a:cubicBezTo>
                    <a:pt x="5549" y="5099"/>
                    <a:pt x="5513" y="5123"/>
                    <a:pt x="5478" y="5158"/>
                  </a:cubicBezTo>
                  <a:cubicBezTo>
                    <a:pt x="5478" y="5123"/>
                    <a:pt x="5478" y="5075"/>
                    <a:pt x="5478" y="5027"/>
                  </a:cubicBezTo>
                  <a:close/>
                  <a:moveTo>
                    <a:pt x="4740" y="5301"/>
                  </a:moveTo>
                  <a:cubicBezTo>
                    <a:pt x="4763" y="5361"/>
                    <a:pt x="4799" y="5432"/>
                    <a:pt x="4847" y="5480"/>
                  </a:cubicBezTo>
                  <a:cubicBezTo>
                    <a:pt x="4882" y="5515"/>
                    <a:pt x="4930" y="5539"/>
                    <a:pt x="4978" y="5563"/>
                  </a:cubicBezTo>
                  <a:cubicBezTo>
                    <a:pt x="4894" y="5623"/>
                    <a:pt x="4811" y="5694"/>
                    <a:pt x="4740" y="5754"/>
                  </a:cubicBezTo>
                  <a:cubicBezTo>
                    <a:pt x="4728" y="5765"/>
                    <a:pt x="4716" y="5777"/>
                    <a:pt x="4692" y="5789"/>
                  </a:cubicBezTo>
                  <a:cubicBezTo>
                    <a:pt x="4704" y="5765"/>
                    <a:pt x="4704" y="5754"/>
                    <a:pt x="4704" y="5730"/>
                  </a:cubicBezTo>
                  <a:cubicBezTo>
                    <a:pt x="4716" y="5587"/>
                    <a:pt x="4728" y="5444"/>
                    <a:pt x="4740" y="5301"/>
                  </a:cubicBezTo>
                  <a:close/>
                  <a:moveTo>
                    <a:pt x="4061" y="5980"/>
                  </a:moveTo>
                  <a:cubicBezTo>
                    <a:pt x="4073" y="6004"/>
                    <a:pt x="4085" y="6015"/>
                    <a:pt x="4097" y="6027"/>
                  </a:cubicBezTo>
                  <a:cubicBezTo>
                    <a:pt x="4156" y="6087"/>
                    <a:pt x="4228" y="6123"/>
                    <a:pt x="4287" y="6123"/>
                  </a:cubicBezTo>
                  <a:cubicBezTo>
                    <a:pt x="4204" y="6206"/>
                    <a:pt x="4120" y="6277"/>
                    <a:pt x="4037" y="6349"/>
                  </a:cubicBezTo>
                  <a:cubicBezTo>
                    <a:pt x="4049" y="6230"/>
                    <a:pt x="4049" y="6111"/>
                    <a:pt x="4061" y="5980"/>
                  </a:cubicBezTo>
                  <a:close/>
                  <a:moveTo>
                    <a:pt x="1656" y="7432"/>
                  </a:moveTo>
                  <a:cubicBezTo>
                    <a:pt x="1656" y="7444"/>
                    <a:pt x="1668" y="7456"/>
                    <a:pt x="1668" y="7456"/>
                  </a:cubicBezTo>
                  <a:cubicBezTo>
                    <a:pt x="1692" y="7504"/>
                    <a:pt x="1715" y="7539"/>
                    <a:pt x="1751" y="7563"/>
                  </a:cubicBezTo>
                  <a:lnTo>
                    <a:pt x="1763" y="7611"/>
                  </a:lnTo>
                  <a:cubicBezTo>
                    <a:pt x="1797" y="7754"/>
                    <a:pt x="1931" y="7867"/>
                    <a:pt x="2074" y="7867"/>
                  </a:cubicBezTo>
                  <a:cubicBezTo>
                    <a:pt x="2134" y="7867"/>
                    <a:pt x="2195" y="7847"/>
                    <a:pt x="2251" y="7801"/>
                  </a:cubicBezTo>
                  <a:cubicBezTo>
                    <a:pt x="2299" y="7766"/>
                    <a:pt x="2335" y="7718"/>
                    <a:pt x="2346" y="7659"/>
                  </a:cubicBezTo>
                  <a:cubicBezTo>
                    <a:pt x="2358" y="7647"/>
                    <a:pt x="2370" y="7623"/>
                    <a:pt x="2370" y="7599"/>
                  </a:cubicBezTo>
                  <a:cubicBezTo>
                    <a:pt x="2382" y="7587"/>
                    <a:pt x="2382" y="7575"/>
                    <a:pt x="2382" y="7563"/>
                  </a:cubicBezTo>
                  <a:cubicBezTo>
                    <a:pt x="2427" y="7586"/>
                    <a:pt x="2477" y="7594"/>
                    <a:pt x="2526" y="7594"/>
                  </a:cubicBezTo>
                  <a:cubicBezTo>
                    <a:pt x="2549" y="7594"/>
                    <a:pt x="2572" y="7592"/>
                    <a:pt x="2594" y="7589"/>
                  </a:cubicBezTo>
                  <a:lnTo>
                    <a:pt x="2594" y="7589"/>
                  </a:lnTo>
                  <a:cubicBezTo>
                    <a:pt x="2428" y="7719"/>
                    <a:pt x="2238" y="7838"/>
                    <a:pt x="2049" y="7920"/>
                  </a:cubicBezTo>
                  <a:cubicBezTo>
                    <a:pt x="2013" y="7932"/>
                    <a:pt x="1977" y="7944"/>
                    <a:pt x="1954" y="7956"/>
                  </a:cubicBezTo>
                  <a:cubicBezTo>
                    <a:pt x="1834" y="7885"/>
                    <a:pt x="1787" y="7801"/>
                    <a:pt x="1656" y="7623"/>
                  </a:cubicBezTo>
                  <a:cubicBezTo>
                    <a:pt x="1656" y="7611"/>
                    <a:pt x="1644" y="7599"/>
                    <a:pt x="1644" y="7587"/>
                  </a:cubicBezTo>
                  <a:cubicBezTo>
                    <a:pt x="1644" y="7539"/>
                    <a:pt x="1656" y="7492"/>
                    <a:pt x="1656" y="7432"/>
                  </a:cubicBezTo>
                  <a:close/>
                  <a:moveTo>
                    <a:pt x="3934" y="0"/>
                  </a:moveTo>
                  <a:cubicBezTo>
                    <a:pt x="3920" y="0"/>
                    <a:pt x="3907" y="1"/>
                    <a:pt x="3894" y="3"/>
                  </a:cubicBezTo>
                  <a:cubicBezTo>
                    <a:pt x="3704" y="15"/>
                    <a:pt x="3620" y="181"/>
                    <a:pt x="3537" y="324"/>
                  </a:cubicBezTo>
                  <a:cubicBezTo>
                    <a:pt x="3513" y="360"/>
                    <a:pt x="3430" y="491"/>
                    <a:pt x="3406" y="527"/>
                  </a:cubicBezTo>
                  <a:cubicBezTo>
                    <a:pt x="3394" y="539"/>
                    <a:pt x="3382" y="562"/>
                    <a:pt x="3370" y="574"/>
                  </a:cubicBezTo>
                  <a:cubicBezTo>
                    <a:pt x="3370" y="574"/>
                    <a:pt x="3358" y="586"/>
                    <a:pt x="3358" y="586"/>
                  </a:cubicBezTo>
                  <a:cubicBezTo>
                    <a:pt x="3097" y="872"/>
                    <a:pt x="2799" y="1122"/>
                    <a:pt x="2525" y="1408"/>
                  </a:cubicBezTo>
                  <a:lnTo>
                    <a:pt x="2489" y="1443"/>
                  </a:lnTo>
                  <a:cubicBezTo>
                    <a:pt x="2382" y="1443"/>
                    <a:pt x="2287" y="1491"/>
                    <a:pt x="2239" y="1586"/>
                  </a:cubicBezTo>
                  <a:cubicBezTo>
                    <a:pt x="2204" y="1634"/>
                    <a:pt x="2204" y="1682"/>
                    <a:pt x="2204" y="1729"/>
                  </a:cubicBezTo>
                  <a:cubicBezTo>
                    <a:pt x="2120" y="1824"/>
                    <a:pt x="2025" y="1908"/>
                    <a:pt x="1942" y="1991"/>
                  </a:cubicBezTo>
                  <a:cubicBezTo>
                    <a:pt x="1931" y="1990"/>
                    <a:pt x="1920" y="1989"/>
                    <a:pt x="1909" y="1989"/>
                  </a:cubicBezTo>
                  <a:cubicBezTo>
                    <a:pt x="1813" y="1989"/>
                    <a:pt x="1721" y="2037"/>
                    <a:pt x="1668" y="2122"/>
                  </a:cubicBezTo>
                  <a:cubicBezTo>
                    <a:pt x="1644" y="2158"/>
                    <a:pt x="1632" y="2205"/>
                    <a:pt x="1632" y="2253"/>
                  </a:cubicBezTo>
                  <a:lnTo>
                    <a:pt x="1632" y="2265"/>
                  </a:lnTo>
                  <a:cubicBezTo>
                    <a:pt x="1406" y="2456"/>
                    <a:pt x="1215" y="2586"/>
                    <a:pt x="858" y="2813"/>
                  </a:cubicBezTo>
                  <a:cubicBezTo>
                    <a:pt x="691" y="2920"/>
                    <a:pt x="453" y="3015"/>
                    <a:pt x="310" y="3146"/>
                  </a:cubicBezTo>
                  <a:cubicBezTo>
                    <a:pt x="179" y="3194"/>
                    <a:pt x="84" y="3325"/>
                    <a:pt x="84" y="3491"/>
                  </a:cubicBezTo>
                  <a:cubicBezTo>
                    <a:pt x="1" y="4361"/>
                    <a:pt x="84" y="5253"/>
                    <a:pt x="299" y="6099"/>
                  </a:cubicBezTo>
                  <a:cubicBezTo>
                    <a:pt x="501" y="6777"/>
                    <a:pt x="691" y="7480"/>
                    <a:pt x="1108" y="8063"/>
                  </a:cubicBezTo>
                  <a:cubicBezTo>
                    <a:pt x="1299" y="8345"/>
                    <a:pt x="1593" y="8670"/>
                    <a:pt x="1945" y="8670"/>
                  </a:cubicBezTo>
                  <a:cubicBezTo>
                    <a:pt x="2010" y="8670"/>
                    <a:pt x="2076" y="8659"/>
                    <a:pt x="2144" y="8635"/>
                  </a:cubicBezTo>
                  <a:cubicBezTo>
                    <a:pt x="2644" y="8468"/>
                    <a:pt x="3061" y="8135"/>
                    <a:pt x="3442" y="7801"/>
                  </a:cubicBezTo>
                  <a:cubicBezTo>
                    <a:pt x="3966" y="7349"/>
                    <a:pt x="4478" y="6885"/>
                    <a:pt x="5002" y="6444"/>
                  </a:cubicBezTo>
                  <a:cubicBezTo>
                    <a:pt x="5478" y="6039"/>
                    <a:pt x="5990" y="5682"/>
                    <a:pt x="6430" y="5242"/>
                  </a:cubicBezTo>
                  <a:cubicBezTo>
                    <a:pt x="6799" y="4896"/>
                    <a:pt x="7085" y="4444"/>
                    <a:pt x="6847" y="3932"/>
                  </a:cubicBezTo>
                  <a:cubicBezTo>
                    <a:pt x="6561" y="3134"/>
                    <a:pt x="5966" y="2384"/>
                    <a:pt x="5644" y="1920"/>
                  </a:cubicBezTo>
                  <a:cubicBezTo>
                    <a:pt x="5342" y="1478"/>
                    <a:pt x="4505" y="0"/>
                    <a:pt x="39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82" name="Google Shape;1382;p44"/>
            <p:cNvSpPr/>
            <p:nvPr/>
          </p:nvSpPr>
          <p:spPr>
            <a:xfrm flipH="1">
              <a:off x="1309757" y="3970134"/>
              <a:ext cx="378774" cy="458693"/>
            </a:xfrm>
            <a:custGeom>
              <a:avLst/>
              <a:gdLst/>
              <a:ahLst/>
              <a:cxnLst/>
              <a:rect l="l" t="t" r="r" b="b"/>
              <a:pathLst>
                <a:path w="4764" h="5769" extrusionOk="0">
                  <a:moveTo>
                    <a:pt x="2542" y="0"/>
                  </a:moveTo>
                  <a:cubicBezTo>
                    <a:pt x="2497" y="0"/>
                    <a:pt x="2451" y="13"/>
                    <a:pt x="2406" y="41"/>
                  </a:cubicBezTo>
                  <a:cubicBezTo>
                    <a:pt x="1858" y="350"/>
                    <a:pt x="1215" y="1124"/>
                    <a:pt x="1132" y="1243"/>
                  </a:cubicBezTo>
                  <a:cubicBezTo>
                    <a:pt x="905" y="1541"/>
                    <a:pt x="667" y="1839"/>
                    <a:pt x="489" y="2172"/>
                  </a:cubicBezTo>
                  <a:cubicBezTo>
                    <a:pt x="298" y="2529"/>
                    <a:pt x="322" y="2517"/>
                    <a:pt x="167" y="2887"/>
                  </a:cubicBezTo>
                  <a:cubicBezTo>
                    <a:pt x="84" y="3125"/>
                    <a:pt x="1" y="3410"/>
                    <a:pt x="84" y="3672"/>
                  </a:cubicBezTo>
                  <a:cubicBezTo>
                    <a:pt x="239" y="4041"/>
                    <a:pt x="596" y="4291"/>
                    <a:pt x="894" y="4553"/>
                  </a:cubicBezTo>
                  <a:cubicBezTo>
                    <a:pt x="1132" y="4732"/>
                    <a:pt x="1358" y="4922"/>
                    <a:pt x="1608" y="5077"/>
                  </a:cubicBezTo>
                  <a:cubicBezTo>
                    <a:pt x="1846" y="5220"/>
                    <a:pt x="2096" y="5327"/>
                    <a:pt x="2358" y="5434"/>
                  </a:cubicBezTo>
                  <a:cubicBezTo>
                    <a:pt x="2418" y="5518"/>
                    <a:pt x="2513" y="5577"/>
                    <a:pt x="2656" y="5577"/>
                  </a:cubicBezTo>
                  <a:cubicBezTo>
                    <a:pt x="2679" y="5577"/>
                    <a:pt x="2703" y="5577"/>
                    <a:pt x="2739" y="5565"/>
                  </a:cubicBezTo>
                  <a:cubicBezTo>
                    <a:pt x="2775" y="5577"/>
                    <a:pt x="2799" y="5577"/>
                    <a:pt x="2834" y="5577"/>
                  </a:cubicBezTo>
                  <a:cubicBezTo>
                    <a:pt x="2899" y="5692"/>
                    <a:pt x="3020" y="5768"/>
                    <a:pt x="3148" y="5768"/>
                  </a:cubicBezTo>
                  <a:cubicBezTo>
                    <a:pt x="3232" y="5768"/>
                    <a:pt x="3318" y="5736"/>
                    <a:pt x="3394" y="5661"/>
                  </a:cubicBezTo>
                  <a:cubicBezTo>
                    <a:pt x="3549" y="5470"/>
                    <a:pt x="3596" y="5220"/>
                    <a:pt x="3703" y="4994"/>
                  </a:cubicBezTo>
                  <a:cubicBezTo>
                    <a:pt x="3739" y="4911"/>
                    <a:pt x="3775" y="4815"/>
                    <a:pt x="3799" y="4732"/>
                  </a:cubicBezTo>
                  <a:cubicBezTo>
                    <a:pt x="3834" y="4672"/>
                    <a:pt x="3858" y="4625"/>
                    <a:pt x="3882" y="4565"/>
                  </a:cubicBezTo>
                  <a:cubicBezTo>
                    <a:pt x="4013" y="4315"/>
                    <a:pt x="4144" y="4065"/>
                    <a:pt x="4299" y="3827"/>
                  </a:cubicBezTo>
                  <a:cubicBezTo>
                    <a:pt x="4370" y="3708"/>
                    <a:pt x="4489" y="3601"/>
                    <a:pt x="4501" y="3458"/>
                  </a:cubicBezTo>
                  <a:cubicBezTo>
                    <a:pt x="4501" y="3434"/>
                    <a:pt x="4501" y="3398"/>
                    <a:pt x="4501" y="3363"/>
                  </a:cubicBezTo>
                  <a:cubicBezTo>
                    <a:pt x="4537" y="3279"/>
                    <a:pt x="4584" y="3184"/>
                    <a:pt x="4632" y="3101"/>
                  </a:cubicBezTo>
                  <a:cubicBezTo>
                    <a:pt x="4692" y="2982"/>
                    <a:pt x="4739" y="2851"/>
                    <a:pt x="4751" y="2720"/>
                  </a:cubicBezTo>
                  <a:cubicBezTo>
                    <a:pt x="4763" y="2065"/>
                    <a:pt x="3977" y="1517"/>
                    <a:pt x="3584" y="1053"/>
                  </a:cubicBezTo>
                  <a:cubicBezTo>
                    <a:pt x="3406" y="862"/>
                    <a:pt x="3215" y="684"/>
                    <a:pt x="3037" y="505"/>
                  </a:cubicBezTo>
                  <a:cubicBezTo>
                    <a:pt x="2965" y="434"/>
                    <a:pt x="2894" y="398"/>
                    <a:pt x="2810" y="374"/>
                  </a:cubicBezTo>
                  <a:cubicBezTo>
                    <a:pt x="2877" y="203"/>
                    <a:pt x="2722" y="0"/>
                    <a:pt x="25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83" name="Google Shape;1383;p44"/>
            <p:cNvSpPr/>
            <p:nvPr/>
          </p:nvSpPr>
          <p:spPr>
            <a:xfrm flipH="1">
              <a:off x="309235" y="2877269"/>
              <a:ext cx="1149281" cy="1119183"/>
            </a:xfrm>
            <a:custGeom>
              <a:avLst/>
              <a:gdLst/>
              <a:ahLst/>
              <a:cxnLst/>
              <a:rect l="l" t="t" r="r" b="b"/>
              <a:pathLst>
                <a:path w="14455" h="14076" extrusionOk="0">
                  <a:moveTo>
                    <a:pt x="6549" y="1332"/>
                  </a:moveTo>
                  <a:cubicBezTo>
                    <a:pt x="6656" y="1356"/>
                    <a:pt x="6775" y="1380"/>
                    <a:pt x="6918" y="1403"/>
                  </a:cubicBezTo>
                  <a:cubicBezTo>
                    <a:pt x="7656" y="1558"/>
                    <a:pt x="8299" y="1761"/>
                    <a:pt x="8930" y="2034"/>
                  </a:cubicBezTo>
                  <a:cubicBezTo>
                    <a:pt x="8764" y="1975"/>
                    <a:pt x="8597" y="1939"/>
                    <a:pt x="8430" y="1892"/>
                  </a:cubicBezTo>
                  <a:cubicBezTo>
                    <a:pt x="8157" y="1820"/>
                    <a:pt x="7871" y="1761"/>
                    <a:pt x="7585" y="1701"/>
                  </a:cubicBezTo>
                  <a:cubicBezTo>
                    <a:pt x="7252" y="1558"/>
                    <a:pt x="6906" y="1439"/>
                    <a:pt x="6549" y="1332"/>
                  </a:cubicBezTo>
                  <a:close/>
                  <a:moveTo>
                    <a:pt x="6477" y="2430"/>
                  </a:moveTo>
                  <a:cubicBezTo>
                    <a:pt x="6578" y="2443"/>
                    <a:pt x="6689" y="2465"/>
                    <a:pt x="6799" y="2487"/>
                  </a:cubicBezTo>
                  <a:cubicBezTo>
                    <a:pt x="6906" y="2523"/>
                    <a:pt x="7014" y="2570"/>
                    <a:pt x="7109" y="2606"/>
                  </a:cubicBezTo>
                  <a:cubicBezTo>
                    <a:pt x="7264" y="2666"/>
                    <a:pt x="7418" y="2725"/>
                    <a:pt x="7573" y="2796"/>
                  </a:cubicBezTo>
                  <a:lnTo>
                    <a:pt x="7371" y="2749"/>
                  </a:lnTo>
                  <a:cubicBezTo>
                    <a:pt x="7097" y="2642"/>
                    <a:pt x="6823" y="2535"/>
                    <a:pt x="6537" y="2451"/>
                  </a:cubicBezTo>
                  <a:cubicBezTo>
                    <a:pt x="6520" y="2443"/>
                    <a:pt x="6498" y="2434"/>
                    <a:pt x="6477" y="2430"/>
                  </a:cubicBezTo>
                  <a:close/>
                  <a:moveTo>
                    <a:pt x="12979" y="3785"/>
                  </a:moveTo>
                  <a:cubicBezTo>
                    <a:pt x="13098" y="3939"/>
                    <a:pt x="13205" y="4106"/>
                    <a:pt x="13288" y="4273"/>
                  </a:cubicBezTo>
                  <a:cubicBezTo>
                    <a:pt x="13252" y="4225"/>
                    <a:pt x="13205" y="4166"/>
                    <a:pt x="13169" y="4118"/>
                  </a:cubicBezTo>
                  <a:cubicBezTo>
                    <a:pt x="13110" y="3999"/>
                    <a:pt x="13050" y="3892"/>
                    <a:pt x="12979" y="3785"/>
                  </a:cubicBezTo>
                  <a:close/>
                  <a:moveTo>
                    <a:pt x="9871" y="4059"/>
                  </a:moveTo>
                  <a:cubicBezTo>
                    <a:pt x="9990" y="4118"/>
                    <a:pt x="10121" y="4178"/>
                    <a:pt x="10252" y="4237"/>
                  </a:cubicBezTo>
                  <a:cubicBezTo>
                    <a:pt x="10466" y="4392"/>
                    <a:pt x="10681" y="4535"/>
                    <a:pt x="10871" y="4678"/>
                  </a:cubicBezTo>
                  <a:cubicBezTo>
                    <a:pt x="10740" y="4606"/>
                    <a:pt x="10597" y="4535"/>
                    <a:pt x="10466" y="4463"/>
                  </a:cubicBezTo>
                  <a:cubicBezTo>
                    <a:pt x="10264" y="4320"/>
                    <a:pt x="10073" y="4190"/>
                    <a:pt x="9871" y="4059"/>
                  </a:cubicBezTo>
                  <a:close/>
                  <a:moveTo>
                    <a:pt x="3287" y="4642"/>
                  </a:moveTo>
                  <a:cubicBezTo>
                    <a:pt x="3406" y="4654"/>
                    <a:pt x="3513" y="4666"/>
                    <a:pt x="3620" y="4678"/>
                  </a:cubicBezTo>
                  <a:cubicBezTo>
                    <a:pt x="3656" y="4678"/>
                    <a:pt x="3704" y="4690"/>
                    <a:pt x="3739" y="4690"/>
                  </a:cubicBezTo>
                  <a:cubicBezTo>
                    <a:pt x="3775" y="4713"/>
                    <a:pt x="3823" y="4725"/>
                    <a:pt x="3858" y="4749"/>
                  </a:cubicBezTo>
                  <a:cubicBezTo>
                    <a:pt x="3865" y="4749"/>
                    <a:pt x="3876" y="4753"/>
                    <a:pt x="3886" y="4756"/>
                  </a:cubicBezTo>
                  <a:lnTo>
                    <a:pt x="3886" y="4756"/>
                  </a:lnTo>
                  <a:cubicBezTo>
                    <a:pt x="3690" y="4711"/>
                    <a:pt x="3494" y="4676"/>
                    <a:pt x="3287" y="4642"/>
                  </a:cubicBezTo>
                  <a:close/>
                  <a:moveTo>
                    <a:pt x="7728" y="3832"/>
                  </a:moveTo>
                  <a:lnTo>
                    <a:pt x="7728" y="3832"/>
                  </a:lnTo>
                  <a:cubicBezTo>
                    <a:pt x="7918" y="3880"/>
                    <a:pt x="8157" y="3963"/>
                    <a:pt x="8395" y="4047"/>
                  </a:cubicBezTo>
                  <a:cubicBezTo>
                    <a:pt x="9204" y="4475"/>
                    <a:pt x="9978" y="4987"/>
                    <a:pt x="10669" y="5571"/>
                  </a:cubicBezTo>
                  <a:cubicBezTo>
                    <a:pt x="10597" y="5535"/>
                    <a:pt x="10514" y="5487"/>
                    <a:pt x="10443" y="5452"/>
                  </a:cubicBezTo>
                  <a:cubicBezTo>
                    <a:pt x="10419" y="5416"/>
                    <a:pt x="10371" y="5380"/>
                    <a:pt x="10323" y="5356"/>
                  </a:cubicBezTo>
                  <a:cubicBezTo>
                    <a:pt x="9573" y="4737"/>
                    <a:pt x="8692" y="4213"/>
                    <a:pt x="7728" y="3832"/>
                  </a:cubicBezTo>
                  <a:close/>
                  <a:moveTo>
                    <a:pt x="8990" y="5583"/>
                  </a:moveTo>
                  <a:lnTo>
                    <a:pt x="8990" y="5583"/>
                  </a:lnTo>
                  <a:cubicBezTo>
                    <a:pt x="9085" y="5594"/>
                    <a:pt x="9169" y="5606"/>
                    <a:pt x="9264" y="5630"/>
                  </a:cubicBezTo>
                  <a:cubicBezTo>
                    <a:pt x="9300" y="5654"/>
                    <a:pt x="9335" y="5678"/>
                    <a:pt x="9371" y="5702"/>
                  </a:cubicBezTo>
                  <a:cubicBezTo>
                    <a:pt x="9276" y="5666"/>
                    <a:pt x="9180" y="5642"/>
                    <a:pt x="9073" y="5618"/>
                  </a:cubicBezTo>
                  <a:cubicBezTo>
                    <a:pt x="9050" y="5606"/>
                    <a:pt x="9014" y="5594"/>
                    <a:pt x="8990" y="5583"/>
                  </a:cubicBezTo>
                  <a:close/>
                  <a:moveTo>
                    <a:pt x="13300" y="8428"/>
                  </a:moveTo>
                  <a:lnTo>
                    <a:pt x="13300" y="8428"/>
                  </a:lnTo>
                  <a:cubicBezTo>
                    <a:pt x="13276" y="8500"/>
                    <a:pt x="13252" y="8583"/>
                    <a:pt x="13241" y="8666"/>
                  </a:cubicBezTo>
                  <a:cubicBezTo>
                    <a:pt x="13205" y="8654"/>
                    <a:pt x="13181" y="8642"/>
                    <a:pt x="13145" y="8642"/>
                  </a:cubicBezTo>
                  <a:cubicBezTo>
                    <a:pt x="13169" y="8583"/>
                    <a:pt x="13181" y="8511"/>
                    <a:pt x="13205" y="8452"/>
                  </a:cubicBezTo>
                  <a:cubicBezTo>
                    <a:pt x="13241" y="8452"/>
                    <a:pt x="13264" y="8440"/>
                    <a:pt x="13300" y="8428"/>
                  </a:cubicBezTo>
                  <a:close/>
                  <a:moveTo>
                    <a:pt x="6438" y="0"/>
                  </a:moveTo>
                  <a:cubicBezTo>
                    <a:pt x="6028" y="0"/>
                    <a:pt x="5618" y="39"/>
                    <a:pt x="5216" y="106"/>
                  </a:cubicBezTo>
                  <a:cubicBezTo>
                    <a:pt x="4382" y="213"/>
                    <a:pt x="3573" y="439"/>
                    <a:pt x="2823" y="820"/>
                  </a:cubicBezTo>
                  <a:cubicBezTo>
                    <a:pt x="2573" y="939"/>
                    <a:pt x="2334" y="1070"/>
                    <a:pt x="2108" y="1237"/>
                  </a:cubicBezTo>
                  <a:cubicBezTo>
                    <a:pt x="1965" y="1344"/>
                    <a:pt x="1822" y="1463"/>
                    <a:pt x="1763" y="1630"/>
                  </a:cubicBezTo>
                  <a:cubicBezTo>
                    <a:pt x="1739" y="1725"/>
                    <a:pt x="1751" y="1832"/>
                    <a:pt x="1811" y="1904"/>
                  </a:cubicBezTo>
                  <a:cubicBezTo>
                    <a:pt x="1525" y="2165"/>
                    <a:pt x="1287" y="2463"/>
                    <a:pt x="1049" y="2761"/>
                  </a:cubicBezTo>
                  <a:cubicBezTo>
                    <a:pt x="798" y="3082"/>
                    <a:pt x="572" y="3428"/>
                    <a:pt x="394" y="3797"/>
                  </a:cubicBezTo>
                  <a:cubicBezTo>
                    <a:pt x="298" y="3999"/>
                    <a:pt x="191" y="4213"/>
                    <a:pt x="167" y="4451"/>
                  </a:cubicBezTo>
                  <a:cubicBezTo>
                    <a:pt x="167" y="4523"/>
                    <a:pt x="191" y="4594"/>
                    <a:pt x="215" y="4642"/>
                  </a:cubicBezTo>
                  <a:cubicBezTo>
                    <a:pt x="179" y="4713"/>
                    <a:pt x="156" y="4773"/>
                    <a:pt x="132" y="4844"/>
                  </a:cubicBezTo>
                  <a:cubicBezTo>
                    <a:pt x="84" y="4952"/>
                    <a:pt x="48" y="5059"/>
                    <a:pt x="25" y="5178"/>
                  </a:cubicBezTo>
                  <a:cubicBezTo>
                    <a:pt x="13" y="5273"/>
                    <a:pt x="1" y="5392"/>
                    <a:pt x="72" y="5463"/>
                  </a:cubicBezTo>
                  <a:cubicBezTo>
                    <a:pt x="116" y="5529"/>
                    <a:pt x="187" y="5559"/>
                    <a:pt x="258" y="5559"/>
                  </a:cubicBezTo>
                  <a:cubicBezTo>
                    <a:pt x="342" y="5559"/>
                    <a:pt x="426" y="5517"/>
                    <a:pt x="465" y="5440"/>
                  </a:cubicBezTo>
                  <a:cubicBezTo>
                    <a:pt x="513" y="5344"/>
                    <a:pt x="525" y="5237"/>
                    <a:pt x="560" y="5142"/>
                  </a:cubicBezTo>
                  <a:cubicBezTo>
                    <a:pt x="632" y="5011"/>
                    <a:pt x="679" y="4940"/>
                    <a:pt x="715" y="4880"/>
                  </a:cubicBezTo>
                  <a:cubicBezTo>
                    <a:pt x="775" y="4892"/>
                    <a:pt x="834" y="4892"/>
                    <a:pt x="894" y="4904"/>
                  </a:cubicBezTo>
                  <a:cubicBezTo>
                    <a:pt x="1299" y="4940"/>
                    <a:pt x="1703" y="4987"/>
                    <a:pt x="2096" y="5035"/>
                  </a:cubicBezTo>
                  <a:cubicBezTo>
                    <a:pt x="3132" y="5166"/>
                    <a:pt x="4835" y="5571"/>
                    <a:pt x="6097" y="5940"/>
                  </a:cubicBezTo>
                  <a:cubicBezTo>
                    <a:pt x="7478" y="6392"/>
                    <a:pt x="8418" y="6785"/>
                    <a:pt x="9681" y="7357"/>
                  </a:cubicBezTo>
                  <a:cubicBezTo>
                    <a:pt x="9847" y="7452"/>
                    <a:pt x="10014" y="7523"/>
                    <a:pt x="10145" y="7595"/>
                  </a:cubicBezTo>
                  <a:cubicBezTo>
                    <a:pt x="10157" y="7595"/>
                    <a:pt x="10157" y="7607"/>
                    <a:pt x="10157" y="7607"/>
                  </a:cubicBezTo>
                  <a:cubicBezTo>
                    <a:pt x="10169" y="7630"/>
                    <a:pt x="10204" y="7630"/>
                    <a:pt x="10335" y="7761"/>
                  </a:cubicBezTo>
                  <a:cubicBezTo>
                    <a:pt x="10490" y="7916"/>
                    <a:pt x="10633" y="8083"/>
                    <a:pt x="10776" y="8250"/>
                  </a:cubicBezTo>
                  <a:cubicBezTo>
                    <a:pt x="10824" y="8321"/>
                    <a:pt x="10883" y="8392"/>
                    <a:pt x="10931" y="8464"/>
                  </a:cubicBezTo>
                  <a:cubicBezTo>
                    <a:pt x="11074" y="8702"/>
                    <a:pt x="11240" y="8916"/>
                    <a:pt x="11359" y="9166"/>
                  </a:cubicBezTo>
                  <a:cubicBezTo>
                    <a:pt x="11359" y="9178"/>
                    <a:pt x="11371" y="9190"/>
                    <a:pt x="11383" y="9214"/>
                  </a:cubicBezTo>
                  <a:cubicBezTo>
                    <a:pt x="11359" y="9297"/>
                    <a:pt x="11359" y="9381"/>
                    <a:pt x="11347" y="9464"/>
                  </a:cubicBezTo>
                  <a:cubicBezTo>
                    <a:pt x="11312" y="9512"/>
                    <a:pt x="11312" y="9571"/>
                    <a:pt x="11300" y="9619"/>
                  </a:cubicBezTo>
                  <a:cubicBezTo>
                    <a:pt x="11276" y="9738"/>
                    <a:pt x="11252" y="9857"/>
                    <a:pt x="11240" y="9964"/>
                  </a:cubicBezTo>
                  <a:cubicBezTo>
                    <a:pt x="11193" y="10285"/>
                    <a:pt x="11145" y="10607"/>
                    <a:pt x="11145" y="10928"/>
                  </a:cubicBezTo>
                  <a:cubicBezTo>
                    <a:pt x="11145" y="10952"/>
                    <a:pt x="11145" y="10976"/>
                    <a:pt x="11157" y="10988"/>
                  </a:cubicBezTo>
                  <a:cubicBezTo>
                    <a:pt x="11145" y="11047"/>
                    <a:pt x="11133" y="11107"/>
                    <a:pt x="11121" y="11155"/>
                  </a:cubicBezTo>
                  <a:cubicBezTo>
                    <a:pt x="11121" y="11167"/>
                    <a:pt x="11121" y="11167"/>
                    <a:pt x="11109" y="11167"/>
                  </a:cubicBezTo>
                  <a:cubicBezTo>
                    <a:pt x="11002" y="11238"/>
                    <a:pt x="10978" y="11417"/>
                    <a:pt x="10943" y="11559"/>
                  </a:cubicBezTo>
                  <a:cubicBezTo>
                    <a:pt x="10919" y="11631"/>
                    <a:pt x="10895" y="11726"/>
                    <a:pt x="10871" y="11821"/>
                  </a:cubicBezTo>
                  <a:cubicBezTo>
                    <a:pt x="10788" y="12048"/>
                    <a:pt x="10704" y="12286"/>
                    <a:pt x="10657" y="12524"/>
                  </a:cubicBezTo>
                  <a:cubicBezTo>
                    <a:pt x="10645" y="12524"/>
                    <a:pt x="10645" y="12536"/>
                    <a:pt x="10645" y="12536"/>
                  </a:cubicBezTo>
                  <a:lnTo>
                    <a:pt x="10657" y="12536"/>
                  </a:lnTo>
                  <a:cubicBezTo>
                    <a:pt x="10633" y="12583"/>
                    <a:pt x="10621" y="12631"/>
                    <a:pt x="10621" y="12691"/>
                  </a:cubicBezTo>
                  <a:cubicBezTo>
                    <a:pt x="10585" y="12810"/>
                    <a:pt x="10550" y="12929"/>
                    <a:pt x="10514" y="13048"/>
                  </a:cubicBezTo>
                  <a:cubicBezTo>
                    <a:pt x="10502" y="13095"/>
                    <a:pt x="10490" y="13155"/>
                    <a:pt x="10490" y="13203"/>
                  </a:cubicBezTo>
                  <a:cubicBezTo>
                    <a:pt x="10431" y="13441"/>
                    <a:pt x="10514" y="13655"/>
                    <a:pt x="11074" y="13905"/>
                  </a:cubicBezTo>
                  <a:cubicBezTo>
                    <a:pt x="11237" y="13990"/>
                    <a:pt x="11383" y="14075"/>
                    <a:pt x="11522" y="14075"/>
                  </a:cubicBezTo>
                  <a:cubicBezTo>
                    <a:pt x="11637" y="14075"/>
                    <a:pt x="11747" y="14018"/>
                    <a:pt x="11859" y="13857"/>
                  </a:cubicBezTo>
                  <a:cubicBezTo>
                    <a:pt x="12028" y="13643"/>
                    <a:pt x="12144" y="13387"/>
                    <a:pt x="12257" y="13128"/>
                  </a:cubicBezTo>
                  <a:lnTo>
                    <a:pt x="12257" y="13128"/>
                  </a:lnTo>
                  <a:cubicBezTo>
                    <a:pt x="12254" y="13137"/>
                    <a:pt x="12252" y="13146"/>
                    <a:pt x="12252" y="13155"/>
                  </a:cubicBezTo>
                  <a:cubicBezTo>
                    <a:pt x="12419" y="12774"/>
                    <a:pt x="12633" y="12417"/>
                    <a:pt x="12812" y="12036"/>
                  </a:cubicBezTo>
                  <a:cubicBezTo>
                    <a:pt x="13098" y="11488"/>
                    <a:pt x="13276" y="10905"/>
                    <a:pt x="13479" y="10321"/>
                  </a:cubicBezTo>
                  <a:cubicBezTo>
                    <a:pt x="13502" y="10250"/>
                    <a:pt x="13526" y="10166"/>
                    <a:pt x="13550" y="10083"/>
                  </a:cubicBezTo>
                  <a:cubicBezTo>
                    <a:pt x="13598" y="9916"/>
                    <a:pt x="13657" y="9738"/>
                    <a:pt x="13705" y="9571"/>
                  </a:cubicBezTo>
                  <a:cubicBezTo>
                    <a:pt x="14038" y="8440"/>
                    <a:pt x="14336" y="7285"/>
                    <a:pt x="14419" y="6106"/>
                  </a:cubicBezTo>
                  <a:cubicBezTo>
                    <a:pt x="14455" y="5642"/>
                    <a:pt x="14372" y="5178"/>
                    <a:pt x="14217" y="4725"/>
                  </a:cubicBezTo>
                  <a:cubicBezTo>
                    <a:pt x="14074" y="4356"/>
                    <a:pt x="13931" y="3975"/>
                    <a:pt x="13717" y="3630"/>
                  </a:cubicBezTo>
                  <a:cubicBezTo>
                    <a:pt x="13145" y="2773"/>
                    <a:pt x="12276" y="2177"/>
                    <a:pt x="11443" y="1594"/>
                  </a:cubicBezTo>
                  <a:cubicBezTo>
                    <a:pt x="10597" y="1058"/>
                    <a:pt x="9657" y="689"/>
                    <a:pt x="8680" y="451"/>
                  </a:cubicBezTo>
                  <a:cubicBezTo>
                    <a:pt x="8609" y="415"/>
                    <a:pt x="8526" y="391"/>
                    <a:pt x="8442" y="368"/>
                  </a:cubicBezTo>
                  <a:cubicBezTo>
                    <a:pt x="7802" y="107"/>
                    <a:pt x="7121" y="0"/>
                    <a:pt x="64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84" name="Google Shape;1384;p44"/>
            <p:cNvSpPr/>
            <p:nvPr/>
          </p:nvSpPr>
          <p:spPr>
            <a:xfrm flipH="1">
              <a:off x="583695" y="3970531"/>
              <a:ext cx="473388" cy="289734"/>
            </a:xfrm>
            <a:custGeom>
              <a:avLst/>
              <a:gdLst/>
              <a:ahLst/>
              <a:cxnLst/>
              <a:rect l="l" t="t" r="r" b="b"/>
              <a:pathLst>
                <a:path w="5954" h="3644" extrusionOk="0">
                  <a:moveTo>
                    <a:pt x="5529" y="1"/>
                  </a:moveTo>
                  <a:cubicBezTo>
                    <a:pt x="5429" y="1"/>
                    <a:pt x="5326" y="58"/>
                    <a:pt x="5274" y="167"/>
                  </a:cubicBezTo>
                  <a:lnTo>
                    <a:pt x="5274" y="167"/>
                  </a:lnTo>
                  <a:cubicBezTo>
                    <a:pt x="5278" y="163"/>
                    <a:pt x="5282" y="159"/>
                    <a:pt x="5285" y="156"/>
                  </a:cubicBezTo>
                  <a:lnTo>
                    <a:pt x="5285" y="156"/>
                  </a:lnTo>
                  <a:cubicBezTo>
                    <a:pt x="5262" y="179"/>
                    <a:pt x="5238" y="203"/>
                    <a:pt x="5215" y="238"/>
                  </a:cubicBezTo>
                  <a:cubicBezTo>
                    <a:pt x="5215" y="238"/>
                    <a:pt x="5215" y="250"/>
                    <a:pt x="5203" y="262"/>
                  </a:cubicBezTo>
                  <a:cubicBezTo>
                    <a:pt x="5167" y="334"/>
                    <a:pt x="5108" y="393"/>
                    <a:pt x="5060" y="465"/>
                  </a:cubicBezTo>
                  <a:cubicBezTo>
                    <a:pt x="5048" y="476"/>
                    <a:pt x="5036" y="512"/>
                    <a:pt x="5013" y="536"/>
                  </a:cubicBezTo>
                  <a:cubicBezTo>
                    <a:pt x="4834" y="810"/>
                    <a:pt x="4584" y="1107"/>
                    <a:pt x="4310" y="1417"/>
                  </a:cubicBezTo>
                  <a:cubicBezTo>
                    <a:pt x="4191" y="1524"/>
                    <a:pt x="4072" y="1631"/>
                    <a:pt x="3965" y="1739"/>
                  </a:cubicBezTo>
                  <a:cubicBezTo>
                    <a:pt x="3941" y="1750"/>
                    <a:pt x="3917" y="1774"/>
                    <a:pt x="3893" y="1798"/>
                  </a:cubicBezTo>
                  <a:cubicBezTo>
                    <a:pt x="3846" y="1846"/>
                    <a:pt x="3798" y="1881"/>
                    <a:pt x="3786" y="1941"/>
                  </a:cubicBezTo>
                  <a:cubicBezTo>
                    <a:pt x="3786" y="1953"/>
                    <a:pt x="3786" y="1965"/>
                    <a:pt x="3786" y="1977"/>
                  </a:cubicBezTo>
                  <a:cubicBezTo>
                    <a:pt x="3774" y="1989"/>
                    <a:pt x="3762" y="2000"/>
                    <a:pt x="3750" y="2012"/>
                  </a:cubicBezTo>
                  <a:cubicBezTo>
                    <a:pt x="3679" y="2060"/>
                    <a:pt x="3655" y="2120"/>
                    <a:pt x="3643" y="2179"/>
                  </a:cubicBezTo>
                  <a:cubicBezTo>
                    <a:pt x="3369" y="2358"/>
                    <a:pt x="3096" y="2477"/>
                    <a:pt x="2834" y="2596"/>
                  </a:cubicBezTo>
                  <a:cubicBezTo>
                    <a:pt x="2488" y="2703"/>
                    <a:pt x="2107" y="2786"/>
                    <a:pt x="1857" y="2870"/>
                  </a:cubicBezTo>
                  <a:cubicBezTo>
                    <a:pt x="1798" y="2905"/>
                    <a:pt x="1786" y="2977"/>
                    <a:pt x="1822" y="3036"/>
                  </a:cubicBezTo>
                  <a:cubicBezTo>
                    <a:pt x="1822" y="3036"/>
                    <a:pt x="1834" y="3048"/>
                    <a:pt x="1845" y="3060"/>
                  </a:cubicBezTo>
                  <a:cubicBezTo>
                    <a:pt x="1607" y="3108"/>
                    <a:pt x="1476" y="3120"/>
                    <a:pt x="1143" y="3179"/>
                  </a:cubicBezTo>
                  <a:cubicBezTo>
                    <a:pt x="1119" y="3179"/>
                    <a:pt x="1072" y="3191"/>
                    <a:pt x="1024" y="3203"/>
                  </a:cubicBezTo>
                  <a:cubicBezTo>
                    <a:pt x="941" y="3207"/>
                    <a:pt x="857" y="3208"/>
                    <a:pt x="772" y="3208"/>
                  </a:cubicBezTo>
                  <a:cubicBezTo>
                    <a:pt x="602" y="3208"/>
                    <a:pt x="425" y="3203"/>
                    <a:pt x="226" y="3203"/>
                  </a:cubicBezTo>
                  <a:lnTo>
                    <a:pt x="202" y="3203"/>
                  </a:lnTo>
                  <a:cubicBezTo>
                    <a:pt x="95" y="3203"/>
                    <a:pt x="0" y="3310"/>
                    <a:pt x="36" y="3417"/>
                  </a:cubicBezTo>
                  <a:cubicBezTo>
                    <a:pt x="60" y="3524"/>
                    <a:pt x="155" y="3548"/>
                    <a:pt x="250" y="3548"/>
                  </a:cubicBezTo>
                  <a:cubicBezTo>
                    <a:pt x="357" y="3572"/>
                    <a:pt x="464" y="3572"/>
                    <a:pt x="583" y="3572"/>
                  </a:cubicBezTo>
                  <a:cubicBezTo>
                    <a:pt x="679" y="3584"/>
                    <a:pt x="774" y="3596"/>
                    <a:pt x="869" y="3596"/>
                  </a:cubicBezTo>
                  <a:cubicBezTo>
                    <a:pt x="964" y="3644"/>
                    <a:pt x="1083" y="3644"/>
                    <a:pt x="1191" y="3644"/>
                  </a:cubicBezTo>
                  <a:cubicBezTo>
                    <a:pt x="1274" y="3632"/>
                    <a:pt x="1345" y="3632"/>
                    <a:pt x="1429" y="3620"/>
                  </a:cubicBezTo>
                  <a:cubicBezTo>
                    <a:pt x="1869" y="3608"/>
                    <a:pt x="2346" y="3572"/>
                    <a:pt x="2727" y="3477"/>
                  </a:cubicBezTo>
                  <a:cubicBezTo>
                    <a:pt x="3143" y="3370"/>
                    <a:pt x="3631" y="3060"/>
                    <a:pt x="3834" y="2882"/>
                  </a:cubicBezTo>
                  <a:cubicBezTo>
                    <a:pt x="4155" y="2584"/>
                    <a:pt x="4620" y="2191"/>
                    <a:pt x="4846" y="2012"/>
                  </a:cubicBezTo>
                  <a:lnTo>
                    <a:pt x="4858" y="2000"/>
                  </a:lnTo>
                  <a:cubicBezTo>
                    <a:pt x="4882" y="1977"/>
                    <a:pt x="4893" y="1965"/>
                    <a:pt x="4917" y="1941"/>
                  </a:cubicBezTo>
                  <a:cubicBezTo>
                    <a:pt x="4953" y="1893"/>
                    <a:pt x="4965" y="1846"/>
                    <a:pt x="4953" y="1786"/>
                  </a:cubicBezTo>
                  <a:cubicBezTo>
                    <a:pt x="5132" y="1619"/>
                    <a:pt x="5286" y="1465"/>
                    <a:pt x="5394" y="1322"/>
                  </a:cubicBezTo>
                  <a:cubicBezTo>
                    <a:pt x="5536" y="1107"/>
                    <a:pt x="5953" y="655"/>
                    <a:pt x="5786" y="405"/>
                  </a:cubicBezTo>
                  <a:lnTo>
                    <a:pt x="5775" y="405"/>
                  </a:lnTo>
                  <a:cubicBezTo>
                    <a:pt x="5798" y="298"/>
                    <a:pt x="5798" y="215"/>
                    <a:pt x="5751" y="131"/>
                  </a:cubicBezTo>
                  <a:cubicBezTo>
                    <a:pt x="5701" y="43"/>
                    <a:pt x="5616" y="1"/>
                    <a:pt x="5529" y="1"/>
                  </a:cubicBezTo>
                  <a:close/>
                </a:path>
              </a:pathLst>
            </a:custGeom>
            <a:solidFill>
              <a:srgbClr val="FF7A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85" name="Google Shape;1385;p44"/>
            <p:cNvSpPr/>
            <p:nvPr/>
          </p:nvSpPr>
          <p:spPr>
            <a:xfrm flipH="1">
              <a:off x="1139452" y="3970213"/>
              <a:ext cx="320733" cy="408363"/>
            </a:xfrm>
            <a:custGeom>
              <a:avLst/>
              <a:gdLst/>
              <a:ahLst/>
              <a:cxnLst/>
              <a:rect l="l" t="t" r="r" b="b"/>
              <a:pathLst>
                <a:path w="4034" h="5136" extrusionOk="0">
                  <a:moveTo>
                    <a:pt x="2781" y="5115"/>
                  </a:moveTo>
                  <a:cubicBezTo>
                    <a:pt x="2783" y="5115"/>
                    <a:pt x="2776" y="5116"/>
                    <a:pt x="2759" y="5119"/>
                  </a:cubicBezTo>
                  <a:lnTo>
                    <a:pt x="2759" y="5119"/>
                  </a:lnTo>
                  <a:cubicBezTo>
                    <a:pt x="2756" y="5119"/>
                    <a:pt x="2754" y="5119"/>
                    <a:pt x="2751" y="5119"/>
                  </a:cubicBezTo>
                  <a:cubicBezTo>
                    <a:pt x="2751" y="5119"/>
                    <a:pt x="2751" y="5119"/>
                    <a:pt x="2751" y="5119"/>
                  </a:cubicBezTo>
                  <a:lnTo>
                    <a:pt x="2751" y="5119"/>
                  </a:lnTo>
                  <a:cubicBezTo>
                    <a:pt x="2769" y="5116"/>
                    <a:pt x="2779" y="5115"/>
                    <a:pt x="2781" y="5115"/>
                  </a:cubicBezTo>
                  <a:close/>
                  <a:moveTo>
                    <a:pt x="2751" y="5119"/>
                  </a:moveTo>
                  <a:cubicBezTo>
                    <a:pt x="2745" y="5119"/>
                    <a:pt x="2738" y="5120"/>
                    <a:pt x="2731" y="5121"/>
                  </a:cubicBezTo>
                  <a:lnTo>
                    <a:pt x="2731" y="5121"/>
                  </a:lnTo>
                  <a:cubicBezTo>
                    <a:pt x="2737" y="5119"/>
                    <a:pt x="2744" y="5119"/>
                    <a:pt x="2751" y="5119"/>
                  </a:cubicBezTo>
                  <a:close/>
                  <a:moveTo>
                    <a:pt x="206" y="0"/>
                  </a:moveTo>
                  <a:cubicBezTo>
                    <a:pt x="104" y="0"/>
                    <a:pt x="1" y="95"/>
                    <a:pt x="34" y="219"/>
                  </a:cubicBezTo>
                  <a:cubicBezTo>
                    <a:pt x="105" y="421"/>
                    <a:pt x="212" y="600"/>
                    <a:pt x="355" y="766"/>
                  </a:cubicBezTo>
                  <a:cubicBezTo>
                    <a:pt x="415" y="873"/>
                    <a:pt x="736" y="1254"/>
                    <a:pt x="915" y="1457"/>
                  </a:cubicBezTo>
                  <a:cubicBezTo>
                    <a:pt x="1296" y="1933"/>
                    <a:pt x="1558" y="2314"/>
                    <a:pt x="2117" y="2731"/>
                  </a:cubicBezTo>
                  <a:cubicBezTo>
                    <a:pt x="2420" y="2964"/>
                    <a:pt x="2848" y="3219"/>
                    <a:pt x="3179" y="3219"/>
                  </a:cubicBezTo>
                  <a:cubicBezTo>
                    <a:pt x="3186" y="3219"/>
                    <a:pt x="3193" y="3219"/>
                    <a:pt x="3201" y="3219"/>
                  </a:cubicBezTo>
                  <a:lnTo>
                    <a:pt x="3201" y="3219"/>
                  </a:lnTo>
                  <a:cubicBezTo>
                    <a:pt x="3082" y="3267"/>
                    <a:pt x="2963" y="3350"/>
                    <a:pt x="2867" y="3409"/>
                  </a:cubicBezTo>
                  <a:cubicBezTo>
                    <a:pt x="2486" y="3671"/>
                    <a:pt x="2201" y="4100"/>
                    <a:pt x="2082" y="4552"/>
                  </a:cubicBezTo>
                  <a:cubicBezTo>
                    <a:pt x="2072" y="4725"/>
                    <a:pt x="2185" y="4820"/>
                    <a:pt x="2317" y="4820"/>
                  </a:cubicBezTo>
                  <a:cubicBezTo>
                    <a:pt x="2349" y="4820"/>
                    <a:pt x="2382" y="4814"/>
                    <a:pt x="2415" y="4802"/>
                  </a:cubicBezTo>
                  <a:lnTo>
                    <a:pt x="2415" y="4802"/>
                  </a:lnTo>
                  <a:cubicBezTo>
                    <a:pt x="2391" y="4969"/>
                    <a:pt x="2546" y="5124"/>
                    <a:pt x="2713" y="5124"/>
                  </a:cubicBezTo>
                  <a:cubicBezTo>
                    <a:pt x="2719" y="5123"/>
                    <a:pt x="2725" y="5122"/>
                    <a:pt x="2731" y="5121"/>
                  </a:cubicBezTo>
                  <a:lnTo>
                    <a:pt x="2731" y="5121"/>
                  </a:lnTo>
                  <a:cubicBezTo>
                    <a:pt x="2729" y="5122"/>
                    <a:pt x="2727" y="5123"/>
                    <a:pt x="2724" y="5124"/>
                  </a:cubicBezTo>
                  <a:cubicBezTo>
                    <a:pt x="2739" y="5122"/>
                    <a:pt x="2750" y="5120"/>
                    <a:pt x="2759" y="5119"/>
                  </a:cubicBezTo>
                  <a:lnTo>
                    <a:pt x="2759" y="5119"/>
                  </a:lnTo>
                  <a:cubicBezTo>
                    <a:pt x="2776" y="5120"/>
                    <a:pt x="2794" y="5124"/>
                    <a:pt x="2808" y="5124"/>
                  </a:cubicBezTo>
                  <a:cubicBezTo>
                    <a:pt x="2869" y="5130"/>
                    <a:pt x="2934" y="5136"/>
                    <a:pt x="2996" y="5136"/>
                  </a:cubicBezTo>
                  <a:cubicBezTo>
                    <a:pt x="3166" y="5136"/>
                    <a:pt x="3324" y="5095"/>
                    <a:pt x="3367" y="4921"/>
                  </a:cubicBezTo>
                  <a:cubicBezTo>
                    <a:pt x="3379" y="4910"/>
                    <a:pt x="3379" y="4898"/>
                    <a:pt x="3379" y="4898"/>
                  </a:cubicBezTo>
                  <a:cubicBezTo>
                    <a:pt x="3391" y="4838"/>
                    <a:pt x="3403" y="4791"/>
                    <a:pt x="3391" y="4743"/>
                  </a:cubicBezTo>
                  <a:cubicBezTo>
                    <a:pt x="3403" y="4695"/>
                    <a:pt x="3415" y="4636"/>
                    <a:pt x="3427" y="4588"/>
                  </a:cubicBezTo>
                  <a:cubicBezTo>
                    <a:pt x="3439" y="4445"/>
                    <a:pt x="3522" y="4279"/>
                    <a:pt x="3475" y="4124"/>
                  </a:cubicBezTo>
                  <a:cubicBezTo>
                    <a:pt x="3510" y="4064"/>
                    <a:pt x="3546" y="3993"/>
                    <a:pt x="3594" y="3886"/>
                  </a:cubicBezTo>
                  <a:cubicBezTo>
                    <a:pt x="3665" y="3755"/>
                    <a:pt x="3784" y="3576"/>
                    <a:pt x="3725" y="3433"/>
                  </a:cubicBezTo>
                  <a:cubicBezTo>
                    <a:pt x="3784" y="3421"/>
                    <a:pt x="3856" y="3433"/>
                    <a:pt x="3903" y="3386"/>
                  </a:cubicBezTo>
                  <a:cubicBezTo>
                    <a:pt x="4033" y="3299"/>
                    <a:pt x="3946" y="3094"/>
                    <a:pt x="3804" y="3094"/>
                  </a:cubicBezTo>
                  <a:cubicBezTo>
                    <a:pt x="3790" y="3094"/>
                    <a:pt x="3775" y="3096"/>
                    <a:pt x="3760" y="3100"/>
                  </a:cubicBezTo>
                  <a:cubicBezTo>
                    <a:pt x="3737" y="3100"/>
                    <a:pt x="3713" y="3112"/>
                    <a:pt x="3701" y="3112"/>
                  </a:cubicBezTo>
                  <a:cubicBezTo>
                    <a:pt x="3677" y="3100"/>
                    <a:pt x="3653" y="3088"/>
                    <a:pt x="3629" y="3076"/>
                  </a:cubicBezTo>
                  <a:cubicBezTo>
                    <a:pt x="3594" y="3052"/>
                    <a:pt x="3558" y="3052"/>
                    <a:pt x="3522" y="3052"/>
                  </a:cubicBezTo>
                  <a:cubicBezTo>
                    <a:pt x="3558" y="3005"/>
                    <a:pt x="3558" y="2933"/>
                    <a:pt x="3546" y="2874"/>
                  </a:cubicBezTo>
                  <a:cubicBezTo>
                    <a:pt x="3534" y="2814"/>
                    <a:pt x="3498" y="2766"/>
                    <a:pt x="3451" y="2731"/>
                  </a:cubicBezTo>
                  <a:cubicBezTo>
                    <a:pt x="3427" y="2707"/>
                    <a:pt x="3403" y="2695"/>
                    <a:pt x="3379" y="2683"/>
                  </a:cubicBezTo>
                  <a:lnTo>
                    <a:pt x="3320" y="2659"/>
                  </a:lnTo>
                  <a:cubicBezTo>
                    <a:pt x="2855" y="2576"/>
                    <a:pt x="2558" y="2362"/>
                    <a:pt x="2082" y="2004"/>
                  </a:cubicBezTo>
                  <a:cubicBezTo>
                    <a:pt x="1998" y="1969"/>
                    <a:pt x="1534" y="1516"/>
                    <a:pt x="1320" y="1266"/>
                  </a:cubicBezTo>
                  <a:cubicBezTo>
                    <a:pt x="1117" y="1064"/>
                    <a:pt x="653" y="623"/>
                    <a:pt x="593" y="528"/>
                  </a:cubicBezTo>
                  <a:cubicBezTo>
                    <a:pt x="427" y="326"/>
                    <a:pt x="415" y="242"/>
                    <a:pt x="331" y="64"/>
                  </a:cubicBezTo>
                  <a:cubicBezTo>
                    <a:pt x="298" y="19"/>
                    <a:pt x="252" y="0"/>
                    <a:pt x="206" y="0"/>
                  </a:cubicBezTo>
                  <a:close/>
                </a:path>
              </a:pathLst>
            </a:custGeom>
            <a:solidFill>
              <a:srgbClr val="FF7A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86" name="Google Shape;1386;p44"/>
            <p:cNvSpPr/>
            <p:nvPr/>
          </p:nvSpPr>
          <p:spPr>
            <a:xfrm flipH="1">
              <a:off x="1262450" y="3016968"/>
              <a:ext cx="153449" cy="186849"/>
            </a:xfrm>
            <a:custGeom>
              <a:avLst/>
              <a:gdLst/>
              <a:ahLst/>
              <a:cxnLst/>
              <a:rect l="l" t="t" r="r" b="b"/>
              <a:pathLst>
                <a:path w="1930" h="2350" extrusionOk="0">
                  <a:moveTo>
                    <a:pt x="1294" y="1"/>
                  </a:moveTo>
                  <a:cubicBezTo>
                    <a:pt x="1279" y="1"/>
                    <a:pt x="1265" y="2"/>
                    <a:pt x="1251" y="4"/>
                  </a:cubicBezTo>
                  <a:cubicBezTo>
                    <a:pt x="1132" y="4"/>
                    <a:pt x="1036" y="75"/>
                    <a:pt x="953" y="147"/>
                  </a:cubicBezTo>
                  <a:cubicBezTo>
                    <a:pt x="870" y="230"/>
                    <a:pt x="763" y="301"/>
                    <a:pt x="774" y="420"/>
                  </a:cubicBezTo>
                  <a:cubicBezTo>
                    <a:pt x="774" y="480"/>
                    <a:pt x="786" y="516"/>
                    <a:pt x="810" y="551"/>
                  </a:cubicBezTo>
                  <a:cubicBezTo>
                    <a:pt x="810" y="575"/>
                    <a:pt x="798" y="599"/>
                    <a:pt x="798" y="623"/>
                  </a:cubicBezTo>
                  <a:cubicBezTo>
                    <a:pt x="774" y="670"/>
                    <a:pt x="763" y="706"/>
                    <a:pt x="751" y="766"/>
                  </a:cubicBezTo>
                  <a:cubicBezTo>
                    <a:pt x="715" y="897"/>
                    <a:pt x="739" y="1028"/>
                    <a:pt x="810" y="1147"/>
                  </a:cubicBezTo>
                  <a:cubicBezTo>
                    <a:pt x="810" y="1159"/>
                    <a:pt x="810" y="1159"/>
                    <a:pt x="810" y="1159"/>
                  </a:cubicBezTo>
                  <a:cubicBezTo>
                    <a:pt x="810" y="1170"/>
                    <a:pt x="798" y="1170"/>
                    <a:pt x="786" y="1170"/>
                  </a:cubicBezTo>
                  <a:cubicBezTo>
                    <a:pt x="620" y="1290"/>
                    <a:pt x="453" y="1409"/>
                    <a:pt x="262" y="1516"/>
                  </a:cubicBezTo>
                  <a:cubicBezTo>
                    <a:pt x="84" y="1623"/>
                    <a:pt x="1" y="1873"/>
                    <a:pt x="108" y="2063"/>
                  </a:cubicBezTo>
                  <a:cubicBezTo>
                    <a:pt x="215" y="2230"/>
                    <a:pt x="382" y="2302"/>
                    <a:pt x="572" y="2313"/>
                  </a:cubicBezTo>
                  <a:cubicBezTo>
                    <a:pt x="610" y="2337"/>
                    <a:pt x="659" y="2350"/>
                    <a:pt x="711" y="2350"/>
                  </a:cubicBezTo>
                  <a:cubicBezTo>
                    <a:pt x="739" y="2350"/>
                    <a:pt x="769" y="2346"/>
                    <a:pt x="798" y="2337"/>
                  </a:cubicBezTo>
                  <a:lnTo>
                    <a:pt x="798" y="2349"/>
                  </a:lnTo>
                  <a:cubicBezTo>
                    <a:pt x="822" y="2337"/>
                    <a:pt x="846" y="2337"/>
                    <a:pt x="870" y="2337"/>
                  </a:cubicBezTo>
                  <a:cubicBezTo>
                    <a:pt x="1048" y="2242"/>
                    <a:pt x="1382" y="2147"/>
                    <a:pt x="1632" y="1754"/>
                  </a:cubicBezTo>
                  <a:cubicBezTo>
                    <a:pt x="1644" y="1742"/>
                    <a:pt x="1644" y="1718"/>
                    <a:pt x="1655" y="1694"/>
                  </a:cubicBezTo>
                  <a:lnTo>
                    <a:pt x="1655" y="1694"/>
                  </a:lnTo>
                  <a:cubicBezTo>
                    <a:pt x="1660" y="1685"/>
                    <a:pt x="1669" y="1668"/>
                    <a:pt x="1679" y="1647"/>
                  </a:cubicBezTo>
                  <a:cubicBezTo>
                    <a:pt x="1679" y="1647"/>
                    <a:pt x="1679" y="1635"/>
                    <a:pt x="1679" y="1623"/>
                  </a:cubicBezTo>
                  <a:cubicBezTo>
                    <a:pt x="1691" y="1563"/>
                    <a:pt x="1703" y="1504"/>
                    <a:pt x="1691" y="1444"/>
                  </a:cubicBezTo>
                  <a:cubicBezTo>
                    <a:pt x="1679" y="1420"/>
                    <a:pt x="1667" y="1397"/>
                    <a:pt x="1656" y="1385"/>
                  </a:cubicBezTo>
                  <a:cubicBezTo>
                    <a:pt x="1667" y="1254"/>
                    <a:pt x="1632" y="1111"/>
                    <a:pt x="1644" y="980"/>
                  </a:cubicBezTo>
                  <a:cubicBezTo>
                    <a:pt x="1656" y="968"/>
                    <a:pt x="1656" y="956"/>
                    <a:pt x="1656" y="956"/>
                  </a:cubicBezTo>
                  <a:cubicBezTo>
                    <a:pt x="1656" y="932"/>
                    <a:pt x="1656" y="920"/>
                    <a:pt x="1667" y="909"/>
                  </a:cubicBezTo>
                  <a:cubicBezTo>
                    <a:pt x="1667" y="897"/>
                    <a:pt x="1679" y="873"/>
                    <a:pt x="1679" y="861"/>
                  </a:cubicBezTo>
                  <a:cubicBezTo>
                    <a:pt x="1775" y="694"/>
                    <a:pt x="1822" y="754"/>
                    <a:pt x="1917" y="480"/>
                  </a:cubicBezTo>
                  <a:lnTo>
                    <a:pt x="1906" y="480"/>
                  </a:lnTo>
                  <a:cubicBezTo>
                    <a:pt x="1917" y="444"/>
                    <a:pt x="1929" y="408"/>
                    <a:pt x="1929" y="385"/>
                  </a:cubicBezTo>
                  <a:cubicBezTo>
                    <a:pt x="1929" y="289"/>
                    <a:pt x="1894" y="206"/>
                    <a:pt x="1822" y="147"/>
                  </a:cubicBezTo>
                  <a:cubicBezTo>
                    <a:pt x="1758" y="74"/>
                    <a:pt x="1677" y="45"/>
                    <a:pt x="1598" y="45"/>
                  </a:cubicBezTo>
                  <a:cubicBezTo>
                    <a:pt x="1560" y="45"/>
                    <a:pt x="1523" y="52"/>
                    <a:pt x="1489" y="63"/>
                  </a:cubicBezTo>
                  <a:cubicBezTo>
                    <a:pt x="1430" y="24"/>
                    <a:pt x="1362" y="1"/>
                    <a:pt x="12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87" name="Google Shape;1387;p44"/>
            <p:cNvSpPr/>
            <p:nvPr/>
          </p:nvSpPr>
          <p:spPr>
            <a:xfrm flipH="1">
              <a:off x="398204" y="3065628"/>
              <a:ext cx="286863" cy="250059"/>
            </a:xfrm>
            <a:custGeom>
              <a:avLst/>
              <a:gdLst/>
              <a:ahLst/>
              <a:cxnLst/>
              <a:rect l="l" t="t" r="r" b="b"/>
              <a:pathLst>
                <a:path w="3608" h="3145" extrusionOk="0">
                  <a:moveTo>
                    <a:pt x="1346" y="975"/>
                  </a:moveTo>
                  <a:lnTo>
                    <a:pt x="1346" y="975"/>
                  </a:lnTo>
                  <a:cubicBezTo>
                    <a:pt x="1488" y="1047"/>
                    <a:pt x="1608" y="1106"/>
                    <a:pt x="1727" y="1118"/>
                  </a:cubicBezTo>
                  <a:cubicBezTo>
                    <a:pt x="1748" y="1122"/>
                    <a:pt x="1773" y="1125"/>
                    <a:pt x="1799" y="1125"/>
                  </a:cubicBezTo>
                  <a:cubicBezTo>
                    <a:pt x="1844" y="1125"/>
                    <a:pt x="1891" y="1117"/>
                    <a:pt x="1929" y="1094"/>
                  </a:cubicBezTo>
                  <a:cubicBezTo>
                    <a:pt x="1941" y="1094"/>
                    <a:pt x="1953" y="1082"/>
                    <a:pt x="1977" y="1082"/>
                  </a:cubicBezTo>
                  <a:cubicBezTo>
                    <a:pt x="1965" y="1106"/>
                    <a:pt x="1965" y="1142"/>
                    <a:pt x="1977" y="1178"/>
                  </a:cubicBezTo>
                  <a:cubicBezTo>
                    <a:pt x="1989" y="1201"/>
                    <a:pt x="1989" y="1213"/>
                    <a:pt x="2000" y="1225"/>
                  </a:cubicBezTo>
                  <a:cubicBezTo>
                    <a:pt x="1965" y="1320"/>
                    <a:pt x="1965" y="1428"/>
                    <a:pt x="2024" y="1523"/>
                  </a:cubicBezTo>
                  <a:cubicBezTo>
                    <a:pt x="2060" y="1582"/>
                    <a:pt x="2084" y="1630"/>
                    <a:pt x="2096" y="1666"/>
                  </a:cubicBezTo>
                  <a:cubicBezTo>
                    <a:pt x="2096" y="1737"/>
                    <a:pt x="2096" y="1809"/>
                    <a:pt x="2119" y="1892"/>
                  </a:cubicBezTo>
                  <a:cubicBezTo>
                    <a:pt x="2119" y="1892"/>
                    <a:pt x="2108" y="1904"/>
                    <a:pt x="2108" y="1916"/>
                  </a:cubicBezTo>
                  <a:cubicBezTo>
                    <a:pt x="2108" y="1916"/>
                    <a:pt x="2096" y="1916"/>
                    <a:pt x="2096" y="1904"/>
                  </a:cubicBezTo>
                  <a:cubicBezTo>
                    <a:pt x="2030" y="1838"/>
                    <a:pt x="1944" y="1806"/>
                    <a:pt x="1858" y="1806"/>
                  </a:cubicBezTo>
                  <a:cubicBezTo>
                    <a:pt x="1771" y="1806"/>
                    <a:pt x="1685" y="1838"/>
                    <a:pt x="1619" y="1904"/>
                  </a:cubicBezTo>
                  <a:cubicBezTo>
                    <a:pt x="1608" y="1916"/>
                    <a:pt x="1596" y="1940"/>
                    <a:pt x="1572" y="1963"/>
                  </a:cubicBezTo>
                  <a:cubicBezTo>
                    <a:pt x="1560" y="1963"/>
                    <a:pt x="1560" y="1963"/>
                    <a:pt x="1548" y="1975"/>
                  </a:cubicBezTo>
                  <a:cubicBezTo>
                    <a:pt x="1548" y="1963"/>
                    <a:pt x="1548" y="1951"/>
                    <a:pt x="1548" y="1940"/>
                  </a:cubicBezTo>
                  <a:cubicBezTo>
                    <a:pt x="1524" y="1880"/>
                    <a:pt x="1488" y="1821"/>
                    <a:pt x="1453" y="1785"/>
                  </a:cubicBezTo>
                  <a:cubicBezTo>
                    <a:pt x="1465" y="1713"/>
                    <a:pt x="1465" y="1654"/>
                    <a:pt x="1453" y="1594"/>
                  </a:cubicBezTo>
                  <a:cubicBezTo>
                    <a:pt x="1405" y="1475"/>
                    <a:pt x="1334" y="1356"/>
                    <a:pt x="1250" y="1249"/>
                  </a:cubicBezTo>
                  <a:cubicBezTo>
                    <a:pt x="1334" y="1189"/>
                    <a:pt x="1357" y="1082"/>
                    <a:pt x="1346" y="975"/>
                  </a:cubicBezTo>
                  <a:close/>
                  <a:moveTo>
                    <a:pt x="547" y="0"/>
                  </a:moveTo>
                  <a:cubicBezTo>
                    <a:pt x="504" y="0"/>
                    <a:pt x="461" y="3"/>
                    <a:pt x="417" y="11"/>
                  </a:cubicBezTo>
                  <a:cubicBezTo>
                    <a:pt x="131" y="82"/>
                    <a:pt x="0" y="404"/>
                    <a:pt x="72" y="666"/>
                  </a:cubicBezTo>
                  <a:cubicBezTo>
                    <a:pt x="107" y="844"/>
                    <a:pt x="179" y="1023"/>
                    <a:pt x="286" y="1166"/>
                  </a:cubicBezTo>
                  <a:cubicBezTo>
                    <a:pt x="345" y="1261"/>
                    <a:pt x="429" y="1356"/>
                    <a:pt x="512" y="1440"/>
                  </a:cubicBezTo>
                  <a:cubicBezTo>
                    <a:pt x="381" y="1630"/>
                    <a:pt x="250" y="1832"/>
                    <a:pt x="179" y="2059"/>
                  </a:cubicBezTo>
                  <a:cubicBezTo>
                    <a:pt x="179" y="2071"/>
                    <a:pt x="179" y="2071"/>
                    <a:pt x="179" y="2082"/>
                  </a:cubicBezTo>
                  <a:cubicBezTo>
                    <a:pt x="179" y="2078"/>
                    <a:pt x="179" y="2076"/>
                    <a:pt x="178" y="2076"/>
                  </a:cubicBezTo>
                  <a:cubicBezTo>
                    <a:pt x="177" y="2076"/>
                    <a:pt x="175" y="2086"/>
                    <a:pt x="167" y="2118"/>
                  </a:cubicBezTo>
                  <a:cubicBezTo>
                    <a:pt x="28" y="2757"/>
                    <a:pt x="430" y="3075"/>
                    <a:pt x="919" y="3075"/>
                  </a:cubicBezTo>
                  <a:cubicBezTo>
                    <a:pt x="1141" y="3075"/>
                    <a:pt x="1380" y="3010"/>
                    <a:pt x="1596" y="2880"/>
                  </a:cubicBezTo>
                  <a:cubicBezTo>
                    <a:pt x="1691" y="2833"/>
                    <a:pt x="1786" y="2761"/>
                    <a:pt x="1869" y="2678"/>
                  </a:cubicBezTo>
                  <a:cubicBezTo>
                    <a:pt x="1905" y="2725"/>
                    <a:pt x="1941" y="2785"/>
                    <a:pt x="1989" y="2833"/>
                  </a:cubicBezTo>
                  <a:cubicBezTo>
                    <a:pt x="2220" y="3050"/>
                    <a:pt x="2467" y="3144"/>
                    <a:pt x="2687" y="3144"/>
                  </a:cubicBezTo>
                  <a:cubicBezTo>
                    <a:pt x="3214" y="3144"/>
                    <a:pt x="3588" y="2601"/>
                    <a:pt x="3227" y="1904"/>
                  </a:cubicBezTo>
                  <a:cubicBezTo>
                    <a:pt x="3239" y="1904"/>
                    <a:pt x="3227" y="1904"/>
                    <a:pt x="3227" y="1892"/>
                  </a:cubicBezTo>
                  <a:cubicBezTo>
                    <a:pt x="3584" y="1690"/>
                    <a:pt x="3608" y="1297"/>
                    <a:pt x="3560" y="1130"/>
                  </a:cubicBezTo>
                  <a:cubicBezTo>
                    <a:pt x="3405" y="639"/>
                    <a:pt x="2900" y="401"/>
                    <a:pt x="2402" y="401"/>
                  </a:cubicBezTo>
                  <a:cubicBezTo>
                    <a:pt x="2176" y="401"/>
                    <a:pt x="1952" y="450"/>
                    <a:pt x="1762" y="547"/>
                  </a:cubicBezTo>
                  <a:cubicBezTo>
                    <a:pt x="1655" y="499"/>
                    <a:pt x="1548" y="463"/>
                    <a:pt x="1441" y="427"/>
                  </a:cubicBezTo>
                  <a:cubicBezTo>
                    <a:pt x="1369" y="356"/>
                    <a:pt x="1298" y="285"/>
                    <a:pt x="1215" y="225"/>
                  </a:cubicBezTo>
                  <a:cubicBezTo>
                    <a:pt x="1013" y="104"/>
                    <a:pt x="786" y="0"/>
                    <a:pt x="54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88" name="Google Shape;1388;p44"/>
            <p:cNvSpPr/>
            <p:nvPr/>
          </p:nvSpPr>
          <p:spPr>
            <a:xfrm flipH="1">
              <a:off x="890434" y="3005280"/>
              <a:ext cx="310556" cy="278921"/>
            </a:xfrm>
            <a:custGeom>
              <a:avLst/>
              <a:gdLst/>
              <a:ahLst/>
              <a:cxnLst/>
              <a:rect l="l" t="t" r="r" b="b"/>
              <a:pathLst>
                <a:path w="3906" h="3508" extrusionOk="0">
                  <a:moveTo>
                    <a:pt x="3084" y="758"/>
                  </a:moveTo>
                  <a:cubicBezTo>
                    <a:pt x="3096" y="794"/>
                    <a:pt x="3096" y="829"/>
                    <a:pt x="3108" y="865"/>
                  </a:cubicBezTo>
                  <a:cubicBezTo>
                    <a:pt x="3108" y="877"/>
                    <a:pt x="3108" y="901"/>
                    <a:pt x="3108" y="913"/>
                  </a:cubicBezTo>
                  <a:cubicBezTo>
                    <a:pt x="3096" y="901"/>
                    <a:pt x="3072" y="877"/>
                    <a:pt x="3060" y="877"/>
                  </a:cubicBezTo>
                  <a:cubicBezTo>
                    <a:pt x="3071" y="824"/>
                    <a:pt x="3081" y="780"/>
                    <a:pt x="3075" y="780"/>
                  </a:cubicBezTo>
                  <a:lnTo>
                    <a:pt x="3075" y="780"/>
                  </a:lnTo>
                  <a:cubicBezTo>
                    <a:pt x="3074" y="780"/>
                    <a:pt x="3073" y="780"/>
                    <a:pt x="3072" y="782"/>
                  </a:cubicBezTo>
                  <a:cubicBezTo>
                    <a:pt x="3084" y="770"/>
                    <a:pt x="3084" y="770"/>
                    <a:pt x="3084" y="758"/>
                  </a:cubicBezTo>
                  <a:close/>
                  <a:moveTo>
                    <a:pt x="1941" y="1853"/>
                  </a:moveTo>
                  <a:cubicBezTo>
                    <a:pt x="2060" y="1877"/>
                    <a:pt x="2024" y="1865"/>
                    <a:pt x="2131" y="1937"/>
                  </a:cubicBezTo>
                  <a:cubicBezTo>
                    <a:pt x="2215" y="2008"/>
                    <a:pt x="2227" y="2020"/>
                    <a:pt x="2239" y="2044"/>
                  </a:cubicBezTo>
                  <a:cubicBezTo>
                    <a:pt x="2251" y="2056"/>
                    <a:pt x="2251" y="2079"/>
                    <a:pt x="2251" y="2103"/>
                  </a:cubicBezTo>
                  <a:cubicBezTo>
                    <a:pt x="2262" y="2115"/>
                    <a:pt x="2262" y="2139"/>
                    <a:pt x="2262" y="2151"/>
                  </a:cubicBezTo>
                  <a:cubicBezTo>
                    <a:pt x="2251" y="2151"/>
                    <a:pt x="2251" y="2163"/>
                    <a:pt x="2251" y="2175"/>
                  </a:cubicBezTo>
                  <a:cubicBezTo>
                    <a:pt x="2203" y="2246"/>
                    <a:pt x="2191" y="2329"/>
                    <a:pt x="2215" y="2413"/>
                  </a:cubicBezTo>
                  <a:cubicBezTo>
                    <a:pt x="2143" y="2460"/>
                    <a:pt x="2072" y="2496"/>
                    <a:pt x="1989" y="2544"/>
                  </a:cubicBezTo>
                  <a:cubicBezTo>
                    <a:pt x="1989" y="2532"/>
                    <a:pt x="1977" y="2520"/>
                    <a:pt x="1965" y="2508"/>
                  </a:cubicBezTo>
                  <a:cubicBezTo>
                    <a:pt x="1965" y="2496"/>
                    <a:pt x="1965" y="2484"/>
                    <a:pt x="1965" y="2484"/>
                  </a:cubicBezTo>
                  <a:cubicBezTo>
                    <a:pt x="1965" y="2472"/>
                    <a:pt x="1965" y="2472"/>
                    <a:pt x="1953" y="2460"/>
                  </a:cubicBezTo>
                  <a:cubicBezTo>
                    <a:pt x="1953" y="2455"/>
                    <a:pt x="1953" y="2452"/>
                    <a:pt x="1953" y="2449"/>
                  </a:cubicBezTo>
                  <a:cubicBezTo>
                    <a:pt x="1929" y="2341"/>
                    <a:pt x="1881" y="2246"/>
                    <a:pt x="1786" y="2199"/>
                  </a:cubicBezTo>
                  <a:cubicBezTo>
                    <a:pt x="1762" y="2175"/>
                    <a:pt x="1739" y="2163"/>
                    <a:pt x="1703" y="2163"/>
                  </a:cubicBezTo>
                  <a:cubicBezTo>
                    <a:pt x="1703" y="2163"/>
                    <a:pt x="1703" y="2151"/>
                    <a:pt x="1703" y="2151"/>
                  </a:cubicBezTo>
                  <a:cubicBezTo>
                    <a:pt x="1727" y="2115"/>
                    <a:pt x="1750" y="2068"/>
                    <a:pt x="1774" y="2032"/>
                  </a:cubicBezTo>
                  <a:cubicBezTo>
                    <a:pt x="1798" y="1996"/>
                    <a:pt x="1870" y="1925"/>
                    <a:pt x="1941" y="1853"/>
                  </a:cubicBezTo>
                  <a:close/>
                  <a:moveTo>
                    <a:pt x="2919" y="0"/>
                  </a:moveTo>
                  <a:cubicBezTo>
                    <a:pt x="2623" y="0"/>
                    <a:pt x="2296" y="172"/>
                    <a:pt x="2084" y="448"/>
                  </a:cubicBezTo>
                  <a:cubicBezTo>
                    <a:pt x="1943" y="275"/>
                    <a:pt x="1734" y="170"/>
                    <a:pt x="1515" y="170"/>
                  </a:cubicBezTo>
                  <a:cubicBezTo>
                    <a:pt x="1419" y="170"/>
                    <a:pt x="1321" y="190"/>
                    <a:pt x="1227" y="234"/>
                  </a:cubicBezTo>
                  <a:cubicBezTo>
                    <a:pt x="905" y="413"/>
                    <a:pt x="846" y="829"/>
                    <a:pt x="929" y="1151"/>
                  </a:cubicBezTo>
                  <a:cubicBezTo>
                    <a:pt x="953" y="1210"/>
                    <a:pt x="965" y="1258"/>
                    <a:pt x="1000" y="1317"/>
                  </a:cubicBezTo>
                  <a:cubicBezTo>
                    <a:pt x="738" y="1389"/>
                    <a:pt x="477" y="1496"/>
                    <a:pt x="298" y="1698"/>
                  </a:cubicBezTo>
                  <a:cubicBezTo>
                    <a:pt x="0" y="2020"/>
                    <a:pt x="60" y="2568"/>
                    <a:pt x="453" y="2794"/>
                  </a:cubicBezTo>
                  <a:cubicBezTo>
                    <a:pt x="611" y="2885"/>
                    <a:pt x="781" y="2923"/>
                    <a:pt x="952" y="2923"/>
                  </a:cubicBezTo>
                  <a:cubicBezTo>
                    <a:pt x="1117" y="2923"/>
                    <a:pt x="1283" y="2888"/>
                    <a:pt x="1441" y="2830"/>
                  </a:cubicBezTo>
                  <a:cubicBezTo>
                    <a:pt x="1453" y="2877"/>
                    <a:pt x="1453" y="2925"/>
                    <a:pt x="1477" y="2972"/>
                  </a:cubicBezTo>
                  <a:cubicBezTo>
                    <a:pt x="1540" y="3332"/>
                    <a:pt x="1799" y="3507"/>
                    <a:pt x="2082" y="3507"/>
                  </a:cubicBezTo>
                  <a:cubicBezTo>
                    <a:pt x="2277" y="3507"/>
                    <a:pt x="2483" y="3424"/>
                    <a:pt x="2643" y="3258"/>
                  </a:cubicBezTo>
                  <a:cubicBezTo>
                    <a:pt x="2739" y="3151"/>
                    <a:pt x="2822" y="3032"/>
                    <a:pt x="2893" y="2913"/>
                  </a:cubicBezTo>
                  <a:cubicBezTo>
                    <a:pt x="2965" y="2925"/>
                    <a:pt x="3072" y="2937"/>
                    <a:pt x="3108" y="2937"/>
                  </a:cubicBezTo>
                  <a:cubicBezTo>
                    <a:pt x="3132" y="2949"/>
                    <a:pt x="3155" y="2949"/>
                    <a:pt x="3167" y="2949"/>
                  </a:cubicBezTo>
                  <a:cubicBezTo>
                    <a:pt x="3187" y="2953"/>
                    <a:pt x="3208" y="2954"/>
                    <a:pt x="3230" y="2954"/>
                  </a:cubicBezTo>
                  <a:cubicBezTo>
                    <a:pt x="3274" y="2954"/>
                    <a:pt x="3322" y="2949"/>
                    <a:pt x="3370" y="2949"/>
                  </a:cubicBezTo>
                  <a:cubicBezTo>
                    <a:pt x="3584" y="2913"/>
                    <a:pt x="3775" y="2746"/>
                    <a:pt x="3834" y="2544"/>
                  </a:cubicBezTo>
                  <a:cubicBezTo>
                    <a:pt x="3906" y="2270"/>
                    <a:pt x="3775" y="1960"/>
                    <a:pt x="3572" y="1770"/>
                  </a:cubicBezTo>
                  <a:cubicBezTo>
                    <a:pt x="3513" y="1722"/>
                    <a:pt x="3453" y="1687"/>
                    <a:pt x="3394" y="1651"/>
                  </a:cubicBezTo>
                  <a:cubicBezTo>
                    <a:pt x="3429" y="1591"/>
                    <a:pt x="3453" y="1544"/>
                    <a:pt x="3477" y="1484"/>
                  </a:cubicBezTo>
                  <a:cubicBezTo>
                    <a:pt x="3560" y="1317"/>
                    <a:pt x="3644" y="1139"/>
                    <a:pt x="3655" y="948"/>
                  </a:cubicBezTo>
                  <a:cubicBezTo>
                    <a:pt x="3667" y="555"/>
                    <a:pt x="3429" y="115"/>
                    <a:pt x="3024" y="8"/>
                  </a:cubicBezTo>
                  <a:cubicBezTo>
                    <a:pt x="2990" y="3"/>
                    <a:pt x="2955" y="0"/>
                    <a:pt x="291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89" name="Google Shape;1389;p44"/>
            <p:cNvSpPr/>
            <p:nvPr/>
          </p:nvSpPr>
          <p:spPr>
            <a:xfrm flipH="1">
              <a:off x="771173" y="2913048"/>
              <a:ext cx="80" cy="1034"/>
            </a:xfrm>
            <a:custGeom>
              <a:avLst/>
              <a:gdLst/>
              <a:ahLst/>
              <a:cxnLst/>
              <a:rect l="l" t="t" r="r" b="b"/>
              <a:pathLst>
                <a:path w="1" h="13" extrusionOk="0">
                  <a:moveTo>
                    <a:pt x="1" y="13"/>
                  </a:moveTo>
                  <a:cubicBezTo>
                    <a:pt x="1" y="13"/>
                    <a:pt x="1" y="13"/>
                    <a:pt x="1" y="13"/>
                  </a:cubicBezTo>
                  <a:cubicBezTo>
                    <a:pt x="1" y="13"/>
                    <a:pt x="1" y="13"/>
                    <a:pt x="1" y="13"/>
                  </a:cubicBezTo>
                  <a:cubicBezTo>
                    <a:pt x="1" y="1"/>
                    <a:pt x="1" y="1"/>
                    <a:pt x="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90" name="Google Shape;1390;p44"/>
            <p:cNvSpPr/>
            <p:nvPr/>
          </p:nvSpPr>
          <p:spPr>
            <a:xfrm flipH="1">
              <a:off x="625356" y="2885220"/>
              <a:ext cx="282172" cy="163075"/>
            </a:xfrm>
            <a:custGeom>
              <a:avLst/>
              <a:gdLst/>
              <a:ahLst/>
              <a:cxnLst/>
              <a:rect l="l" t="t" r="r" b="b"/>
              <a:pathLst>
                <a:path w="3549" h="2051" extrusionOk="0">
                  <a:moveTo>
                    <a:pt x="1703" y="339"/>
                  </a:moveTo>
                  <a:cubicBezTo>
                    <a:pt x="1703" y="351"/>
                    <a:pt x="1715" y="351"/>
                    <a:pt x="1715" y="363"/>
                  </a:cubicBezTo>
                  <a:cubicBezTo>
                    <a:pt x="1703" y="351"/>
                    <a:pt x="1703" y="351"/>
                    <a:pt x="1703" y="339"/>
                  </a:cubicBezTo>
                  <a:close/>
                  <a:moveTo>
                    <a:pt x="748" y="0"/>
                  </a:moveTo>
                  <a:cubicBezTo>
                    <a:pt x="689" y="0"/>
                    <a:pt x="631" y="22"/>
                    <a:pt x="584" y="53"/>
                  </a:cubicBezTo>
                  <a:cubicBezTo>
                    <a:pt x="465" y="101"/>
                    <a:pt x="357" y="184"/>
                    <a:pt x="274" y="280"/>
                  </a:cubicBezTo>
                  <a:cubicBezTo>
                    <a:pt x="131" y="434"/>
                    <a:pt x="48" y="649"/>
                    <a:pt x="24" y="851"/>
                  </a:cubicBezTo>
                  <a:cubicBezTo>
                    <a:pt x="0" y="911"/>
                    <a:pt x="24" y="1042"/>
                    <a:pt x="24" y="1065"/>
                  </a:cubicBezTo>
                  <a:cubicBezTo>
                    <a:pt x="36" y="1149"/>
                    <a:pt x="72" y="1232"/>
                    <a:pt x="119" y="1303"/>
                  </a:cubicBezTo>
                  <a:cubicBezTo>
                    <a:pt x="250" y="1514"/>
                    <a:pt x="441" y="1591"/>
                    <a:pt x="634" y="1591"/>
                  </a:cubicBezTo>
                  <a:cubicBezTo>
                    <a:pt x="845" y="1591"/>
                    <a:pt x="1060" y="1499"/>
                    <a:pt x="1203" y="1387"/>
                  </a:cubicBezTo>
                  <a:cubicBezTo>
                    <a:pt x="1227" y="1470"/>
                    <a:pt x="1250" y="1553"/>
                    <a:pt x="1286" y="1649"/>
                  </a:cubicBezTo>
                  <a:cubicBezTo>
                    <a:pt x="1346" y="1780"/>
                    <a:pt x="1322" y="1780"/>
                    <a:pt x="1465" y="1946"/>
                  </a:cubicBezTo>
                  <a:cubicBezTo>
                    <a:pt x="1551" y="2019"/>
                    <a:pt x="1650" y="2051"/>
                    <a:pt x="1752" y="2051"/>
                  </a:cubicBezTo>
                  <a:cubicBezTo>
                    <a:pt x="1932" y="2051"/>
                    <a:pt x="2117" y="1952"/>
                    <a:pt x="2239" y="1815"/>
                  </a:cubicBezTo>
                  <a:cubicBezTo>
                    <a:pt x="2358" y="1684"/>
                    <a:pt x="2453" y="1518"/>
                    <a:pt x="2512" y="1339"/>
                  </a:cubicBezTo>
                  <a:cubicBezTo>
                    <a:pt x="2512" y="1339"/>
                    <a:pt x="2512" y="1351"/>
                    <a:pt x="2512" y="1351"/>
                  </a:cubicBezTo>
                  <a:cubicBezTo>
                    <a:pt x="2635" y="1412"/>
                    <a:pt x="2768" y="1436"/>
                    <a:pt x="2895" y="1436"/>
                  </a:cubicBezTo>
                  <a:cubicBezTo>
                    <a:pt x="3088" y="1436"/>
                    <a:pt x="3264" y="1380"/>
                    <a:pt x="3358" y="1315"/>
                  </a:cubicBezTo>
                  <a:cubicBezTo>
                    <a:pt x="3501" y="1220"/>
                    <a:pt x="3548" y="1006"/>
                    <a:pt x="3441" y="875"/>
                  </a:cubicBezTo>
                  <a:cubicBezTo>
                    <a:pt x="3310" y="720"/>
                    <a:pt x="3108" y="661"/>
                    <a:pt x="2929" y="577"/>
                  </a:cubicBezTo>
                  <a:cubicBezTo>
                    <a:pt x="2845" y="552"/>
                    <a:pt x="2761" y="527"/>
                    <a:pt x="2677" y="527"/>
                  </a:cubicBezTo>
                  <a:cubicBezTo>
                    <a:pt x="2642" y="527"/>
                    <a:pt x="2607" y="531"/>
                    <a:pt x="2572" y="541"/>
                  </a:cubicBezTo>
                  <a:cubicBezTo>
                    <a:pt x="2417" y="577"/>
                    <a:pt x="2286" y="649"/>
                    <a:pt x="2131" y="684"/>
                  </a:cubicBezTo>
                  <a:cubicBezTo>
                    <a:pt x="2012" y="708"/>
                    <a:pt x="1953" y="720"/>
                    <a:pt x="1893" y="732"/>
                  </a:cubicBezTo>
                  <a:cubicBezTo>
                    <a:pt x="1858" y="637"/>
                    <a:pt x="1822" y="530"/>
                    <a:pt x="1715" y="363"/>
                  </a:cubicBezTo>
                  <a:lnTo>
                    <a:pt x="1715" y="363"/>
                  </a:lnTo>
                  <a:cubicBezTo>
                    <a:pt x="1732" y="380"/>
                    <a:pt x="1737" y="391"/>
                    <a:pt x="1738" y="391"/>
                  </a:cubicBezTo>
                  <a:cubicBezTo>
                    <a:pt x="1739" y="391"/>
                    <a:pt x="1739" y="390"/>
                    <a:pt x="1739" y="387"/>
                  </a:cubicBezTo>
                  <a:cubicBezTo>
                    <a:pt x="1739" y="375"/>
                    <a:pt x="1727" y="363"/>
                    <a:pt x="1715" y="327"/>
                  </a:cubicBezTo>
                  <a:cubicBezTo>
                    <a:pt x="1679" y="256"/>
                    <a:pt x="1643" y="172"/>
                    <a:pt x="1560" y="137"/>
                  </a:cubicBezTo>
                  <a:cubicBezTo>
                    <a:pt x="1507" y="108"/>
                    <a:pt x="1452" y="94"/>
                    <a:pt x="1399" y="94"/>
                  </a:cubicBezTo>
                  <a:cubicBezTo>
                    <a:pt x="1321" y="94"/>
                    <a:pt x="1247" y="123"/>
                    <a:pt x="1191" y="172"/>
                  </a:cubicBezTo>
                  <a:cubicBezTo>
                    <a:pt x="1179" y="160"/>
                    <a:pt x="1167" y="149"/>
                    <a:pt x="1155" y="125"/>
                  </a:cubicBezTo>
                  <a:cubicBezTo>
                    <a:pt x="1096" y="75"/>
                    <a:pt x="1020" y="50"/>
                    <a:pt x="948" y="50"/>
                  </a:cubicBezTo>
                  <a:cubicBezTo>
                    <a:pt x="933" y="50"/>
                    <a:pt x="919" y="51"/>
                    <a:pt x="905" y="53"/>
                  </a:cubicBezTo>
                  <a:cubicBezTo>
                    <a:pt x="881" y="41"/>
                    <a:pt x="857" y="18"/>
                    <a:pt x="834" y="18"/>
                  </a:cubicBezTo>
                  <a:cubicBezTo>
                    <a:pt x="806" y="6"/>
                    <a:pt x="777" y="0"/>
                    <a:pt x="74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91" name="Google Shape;1391;p44"/>
            <p:cNvSpPr/>
            <p:nvPr/>
          </p:nvSpPr>
          <p:spPr>
            <a:xfrm flipH="1">
              <a:off x="330066" y="3434316"/>
              <a:ext cx="203539" cy="259282"/>
            </a:xfrm>
            <a:custGeom>
              <a:avLst/>
              <a:gdLst/>
              <a:ahLst/>
              <a:cxnLst/>
              <a:rect l="l" t="t" r="r" b="b"/>
              <a:pathLst>
                <a:path w="2560" h="3261" extrusionOk="0">
                  <a:moveTo>
                    <a:pt x="1673" y="0"/>
                  </a:moveTo>
                  <a:cubicBezTo>
                    <a:pt x="1581" y="0"/>
                    <a:pt x="1489" y="18"/>
                    <a:pt x="1405" y="53"/>
                  </a:cubicBezTo>
                  <a:cubicBezTo>
                    <a:pt x="1060" y="172"/>
                    <a:pt x="834" y="601"/>
                    <a:pt x="846" y="1053"/>
                  </a:cubicBezTo>
                  <a:cubicBezTo>
                    <a:pt x="679" y="1053"/>
                    <a:pt x="512" y="1089"/>
                    <a:pt x="357" y="1160"/>
                  </a:cubicBezTo>
                  <a:cubicBezTo>
                    <a:pt x="95" y="1303"/>
                    <a:pt x="0" y="1625"/>
                    <a:pt x="72" y="1898"/>
                  </a:cubicBezTo>
                  <a:cubicBezTo>
                    <a:pt x="155" y="2148"/>
                    <a:pt x="179" y="2148"/>
                    <a:pt x="286" y="2267"/>
                  </a:cubicBezTo>
                  <a:cubicBezTo>
                    <a:pt x="393" y="2375"/>
                    <a:pt x="536" y="2446"/>
                    <a:pt x="679" y="2470"/>
                  </a:cubicBezTo>
                  <a:cubicBezTo>
                    <a:pt x="715" y="2470"/>
                    <a:pt x="726" y="2482"/>
                    <a:pt x="762" y="2482"/>
                  </a:cubicBezTo>
                  <a:lnTo>
                    <a:pt x="762" y="2506"/>
                  </a:lnTo>
                  <a:cubicBezTo>
                    <a:pt x="762" y="2594"/>
                    <a:pt x="772" y="2682"/>
                    <a:pt x="802" y="2770"/>
                  </a:cubicBezTo>
                  <a:lnTo>
                    <a:pt x="802" y="2770"/>
                  </a:lnTo>
                  <a:cubicBezTo>
                    <a:pt x="798" y="2758"/>
                    <a:pt x="794" y="2750"/>
                    <a:pt x="793" y="2750"/>
                  </a:cubicBezTo>
                  <a:lnTo>
                    <a:pt x="793" y="2750"/>
                  </a:lnTo>
                  <a:cubicBezTo>
                    <a:pt x="792" y="2750"/>
                    <a:pt x="794" y="2755"/>
                    <a:pt x="798" y="2768"/>
                  </a:cubicBezTo>
                  <a:cubicBezTo>
                    <a:pt x="834" y="2875"/>
                    <a:pt x="881" y="2970"/>
                    <a:pt x="953" y="3041"/>
                  </a:cubicBezTo>
                  <a:cubicBezTo>
                    <a:pt x="1013" y="3121"/>
                    <a:pt x="1232" y="3260"/>
                    <a:pt x="1463" y="3260"/>
                  </a:cubicBezTo>
                  <a:cubicBezTo>
                    <a:pt x="1507" y="3260"/>
                    <a:pt x="1552" y="3255"/>
                    <a:pt x="1596" y="3244"/>
                  </a:cubicBezTo>
                  <a:cubicBezTo>
                    <a:pt x="1715" y="3208"/>
                    <a:pt x="1798" y="3101"/>
                    <a:pt x="1869" y="3006"/>
                  </a:cubicBezTo>
                  <a:cubicBezTo>
                    <a:pt x="1885" y="2974"/>
                    <a:pt x="1906" y="2942"/>
                    <a:pt x="1912" y="2935"/>
                  </a:cubicBezTo>
                  <a:lnTo>
                    <a:pt x="1912" y="2935"/>
                  </a:lnTo>
                  <a:cubicBezTo>
                    <a:pt x="1910" y="2939"/>
                    <a:pt x="1907" y="2942"/>
                    <a:pt x="1905" y="2946"/>
                  </a:cubicBezTo>
                  <a:cubicBezTo>
                    <a:pt x="1911" y="2937"/>
                    <a:pt x="1913" y="2934"/>
                    <a:pt x="1913" y="2934"/>
                  </a:cubicBezTo>
                  <a:lnTo>
                    <a:pt x="1913" y="2934"/>
                  </a:lnTo>
                  <a:cubicBezTo>
                    <a:pt x="1913" y="2934"/>
                    <a:pt x="1912" y="2934"/>
                    <a:pt x="1912" y="2935"/>
                  </a:cubicBezTo>
                  <a:lnTo>
                    <a:pt x="1912" y="2935"/>
                  </a:lnTo>
                  <a:cubicBezTo>
                    <a:pt x="1945" y="2879"/>
                    <a:pt x="1978" y="2823"/>
                    <a:pt x="2000" y="2756"/>
                  </a:cubicBezTo>
                  <a:cubicBezTo>
                    <a:pt x="2012" y="2732"/>
                    <a:pt x="2000" y="2672"/>
                    <a:pt x="2000" y="2637"/>
                  </a:cubicBezTo>
                  <a:cubicBezTo>
                    <a:pt x="2000" y="2625"/>
                    <a:pt x="2000" y="2601"/>
                    <a:pt x="2000" y="2589"/>
                  </a:cubicBezTo>
                  <a:cubicBezTo>
                    <a:pt x="1965" y="2506"/>
                    <a:pt x="1917" y="2446"/>
                    <a:pt x="1846" y="2410"/>
                  </a:cubicBezTo>
                  <a:cubicBezTo>
                    <a:pt x="1750" y="2363"/>
                    <a:pt x="1643" y="2327"/>
                    <a:pt x="1560" y="2267"/>
                  </a:cubicBezTo>
                  <a:cubicBezTo>
                    <a:pt x="1548" y="2256"/>
                    <a:pt x="1524" y="2232"/>
                    <a:pt x="1512" y="2208"/>
                  </a:cubicBezTo>
                  <a:cubicBezTo>
                    <a:pt x="1500" y="2196"/>
                    <a:pt x="1500" y="2196"/>
                    <a:pt x="1488" y="2184"/>
                  </a:cubicBezTo>
                  <a:cubicBezTo>
                    <a:pt x="1477" y="2160"/>
                    <a:pt x="1465" y="2136"/>
                    <a:pt x="1453" y="2113"/>
                  </a:cubicBezTo>
                  <a:cubicBezTo>
                    <a:pt x="1405" y="1922"/>
                    <a:pt x="1429" y="2053"/>
                    <a:pt x="1417" y="1863"/>
                  </a:cubicBezTo>
                  <a:cubicBezTo>
                    <a:pt x="1417" y="1863"/>
                    <a:pt x="1429" y="1851"/>
                    <a:pt x="1429" y="1851"/>
                  </a:cubicBezTo>
                  <a:cubicBezTo>
                    <a:pt x="1488" y="1791"/>
                    <a:pt x="1536" y="1744"/>
                    <a:pt x="1596" y="1684"/>
                  </a:cubicBezTo>
                  <a:lnTo>
                    <a:pt x="1584" y="1684"/>
                  </a:lnTo>
                  <a:cubicBezTo>
                    <a:pt x="1619" y="1660"/>
                    <a:pt x="1643" y="1625"/>
                    <a:pt x="1679" y="1589"/>
                  </a:cubicBezTo>
                  <a:cubicBezTo>
                    <a:pt x="1691" y="1577"/>
                    <a:pt x="1727" y="1553"/>
                    <a:pt x="1738" y="1529"/>
                  </a:cubicBezTo>
                  <a:cubicBezTo>
                    <a:pt x="1762" y="1517"/>
                    <a:pt x="1786" y="1505"/>
                    <a:pt x="1798" y="1494"/>
                  </a:cubicBezTo>
                  <a:cubicBezTo>
                    <a:pt x="1810" y="1482"/>
                    <a:pt x="1822" y="1482"/>
                    <a:pt x="1834" y="1470"/>
                  </a:cubicBezTo>
                  <a:lnTo>
                    <a:pt x="1905" y="1470"/>
                  </a:lnTo>
                  <a:cubicBezTo>
                    <a:pt x="1917" y="1482"/>
                    <a:pt x="1941" y="1494"/>
                    <a:pt x="1965" y="1505"/>
                  </a:cubicBezTo>
                  <a:cubicBezTo>
                    <a:pt x="2002" y="1520"/>
                    <a:pt x="2042" y="1526"/>
                    <a:pt x="2082" y="1526"/>
                  </a:cubicBezTo>
                  <a:cubicBezTo>
                    <a:pt x="2143" y="1526"/>
                    <a:pt x="2205" y="1510"/>
                    <a:pt x="2262" y="1482"/>
                  </a:cubicBezTo>
                  <a:cubicBezTo>
                    <a:pt x="2441" y="1398"/>
                    <a:pt x="2560" y="1196"/>
                    <a:pt x="2512" y="993"/>
                  </a:cubicBezTo>
                  <a:cubicBezTo>
                    <a:pt x="2500" y="922"/>
                    <a:pt x="2465" y="874"/>
                    <a:pt x="2417" y="815"/>
                  </a:cubicBezTo>
                  <a:cubicBezTo>
                    <a:pt x="2381" y="458"/>
                    <a:pt x="2310" y="315"/>
                    <a:pt x="2108" y="148"/>
                  </a:cubicBezTo>
                  <a:cubicBezTo>
                    <a:pt x="1988" y="51"/>
                    <a:pt x="1830" y="0"/>
                    <a:pt x="167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92" name="Google Shape;1392;p44"/>
            <p:cNvSpPr/>
            <p:nvPr/>
          </p:nvSpPr>
          <p:spPr>
            <a:xfrm flipH="1">
              <a:off x="374510" y="3641042"/>
              <a:ext cx="80" cy="2942"/>
            </a:xfrm>
            <a:custGeom>
              <a:avLst/>
              <a:gdLst/>
              <a:ahLst/>
              <a:cxnLst/>
              <a:rect l="l" t="t" r="r" b="b"/>
              <a:pathLst>
                <a:path w="1" h="37" extrusionOk="0">
                  <a:moveTo>
                    <a:pt x="0" y="37"/>
                  </a:moveTo>
                  <a:cubicBezTo>
                    <a:pt x="0" y="13"/>
                    <a:pt x="0" y="1"/>
                    <a:pt x="0" y="3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93" name="Google Shape;1393;p44"/>
            <p:cNvSpPr/>
            <p:nvPr/>
          </p:nvSpPr>
          <p:spPr>
            <a:xfrm flipH="1">
              <a:off x="373556" y="3643904"/>
              <a:ext cx="1034" cy="1988"/>
            </a:xfrm>
            <a:custGeom>
              <a:avLst/>
              <a:gdLst/>
              <a:ahLst/>
              <a:cxnLst/>
              <a:rect l="l" t="t" r="r" b="b"/>
              <a:pathLst>
                <a:path w="13" h="25" extrusionOk="0">
                  <a:moveTo>
                    <a:pt x="0" y="1"/>
                  </a:moveTo>
                  <a:cubicBezTo>
                    <a:pt x="1" y="13"/>
                    <a:pt x="12" y="24"/>
                    <a:pt x="12" y="24"/>
                  </a:cubicBezTo>
                  <a:cubicBezTo>
                    <a:pt x="12" y="13"/>
                    <a:pt x="1" y="12"/>
                    <a:pt x="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94" name="Google Shape;1394;p44"/>
            <p:cNvSpPr/>
            <p:nvPr/>
          </p:nvSpPr>
          <p:spPr>
            <a:xfrm flipH="1">
              <a:off x="999280" y="3138539"/>
              <a:ext cx="71080" cy="70525"/>
            </a:xfrm>
            <a:custGeom>
              <a:avLst/>
              <a:gdLst/>
              <a:ahLst/>
              <a:cxnLst/>
              <a:rect l="l" t="t" r="r" b="b"/>
              <a:pathLst>
                <a:path w="894" h="887" extrusionOk="0">
                  <a:moveTo>
                    <a:pt x="471" y="0"/>
                  </a:moveTo>
                  <a:cubicBezTo>
                    <a:pt x="442" y="0"/>
                    <a:pt x="412" y="3"/>
                    <a:pt x="381" y="11"/>
                  </a:cubicBezTo>
                  <a:cubicBezTo>
                    <a:pt x="131" y="58"/>
                    <a:pt x="0" y="356"/>
                    <a:pt x="48" y="594"/>
                  </a:cubicBezTo>
                  <a:cubicBezTo>
                    <a:pt x="93" y="764"/>
                    <a:pt x="265" y="887"/>
                    <a:pt x="434" y="887"/>
                  </a:cubicBezTo>
                  <a:cubicBezTo>
                    <a:pt x="490" y="887"/>
                    <a:pt x="545" y="874"/>
                    <a:pt x="596" y="844"/>
                  </a:cubicBezTo>
                  <a:cubicBezTo>
                    <a:pt x="631" y="820"/>
                    <a:pt x="667" y="796"/>
                    <a:pt x="691" y="761"/>
                  </a:cubicBezTo>
                  <a:cubicBezTo>
                    <a:pt x="750" y="713"/>
                    <a:pt x="810" y="642"/>
                    <a:pt x="846" y="534"/>
                  </a:cubicBezTo>
                  <a:cubicBezTo>
                    <a:pt x="893" y="403"/>
                    <a:pt x="858" y="261"/>
                    <a:pt x="786" y="153"/>
                  </a:cubicBezTo>
                  <a:cubicBezTo>
                    <a:pt x="774" y="153"/>
                    <a:pt x="774" y="153"/>
                    <a:pt x="774" y="142"/>
                  </a:cubicBezTo>
                  <a:cubicBezTo>
                    <a:pt x="698" y="55"/>
                    <a:pt x="591" y="0"/>
                    <a:pt x="471" y="0"/>
                  </a:cubicBezTo>
                  <a:close/>
                </a:path>
              </a:pathLst>
            </a:custGeom>
            <a:solidFill>
              <a:srgbClr val="FFCF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95" name="Google Shape;1395;p44"/>
            <p:cNvSpPr/>
            <p:nvPr/>
          </p:nvSpPr>
          <p:spPr>
            <a:xfrm flipH="1">
              <a:off x="608342" y="3323558"/>
              <a:ext cx="255696" cy="156635"/>
            </a:xfrm>
            <a:custGeom>
              <a:avLst/>
              <a:gdLst/>
              <a:ahLst/>
              <a:cxnLst/>
              <a:rect l="l" t="t" r="r" b="b"/>
              <a:pathLst>
                <a:path w="3216" h="1970" extrusionOk="0">
                  <a:moveTo>
                    <a:pt x="1882" y="970"/>
                  </a:moveTo>
                  <a:cubicBezTo>
                    <a:pt x="1906" y="982"/>
                    <a:pt x="1942" y="993"/>
                    <a:pt x="1989" y="1017"/>
                  </a:cubicBezTo>
                  <a:cubicBezTo>
                    <a:pt x="1954" y="1029"/>
                    <a:pt x="1906" y="1029"/>
                    <a:pt x="1858" y="1041"/>
                  </a:cubicBezTo>
                  <a:lnTo>
                    <a:pt x="1787" y="1041"/>
                  </a:lnTo>
                  <a:cubicBezTo>
                    <a:pt x="1775" y="1029"/>
                    <a:pt x="1775" y="1017"/>
                    <a:pt x="1775" y="1005"/>
                  </a:cubicBezTo>
                  <a:cubicBezTo>
                    <a:pt x="1787" y="993"/>
                    <a:pt x="1811" y="993"/>
                    <a:pt x="1823" y="982"/>
                  </a:cubicBezTo>
                  <a:cubicBezTo>
                    <a:pt x="1834" y="982"/>
                    <a:pt x="1858" y="970"/>
                    <a:pt x="1882" y="970"/>
                  </a:cubicBezTo>
                  <a:close/>
                  <a:moveTo>
                    <a:pt x="421" y="0"/>
                  </a:moveTo>
                  <a:cubicBezTo>
                    <a:pt x="396" y="0"/>
                    <a:pt x="371" y="2"/>
                    <a:pt x="346" y="5"/>
                  </a:cubicBezTo>
                  <a:cubicBezTo>
                    <a:pt x="144" y="53"/>
                    <a:pt x="1" y="267"/>
                    <a:pt x="1" y="482"/>
                  </a:cubicBezTo>
                  <a:cubicBezTo>
                    <a:pt x="13" y="589"/>
                    <a:pt x="37" y="696"/>
                    <a:pt x="132" y="743"/>
                  </a:cubicBezTo>
                  <a:cubicBezTo>
                    <a:pt x="168" y="767"/>
                    <a:pt x="203" y="779"/>
                    <a:pt x="239" y="779"/>
                  </a:cubicBezTo>
                  <a:cubicBezTo>
                    <a:pt x="263" y="815"/>
                    <a:pt x="287" y="839"/>
                    <a:pt x="310" y="862"/>
                  </a:cubicBezTo>
                  <a:cubicBezTo>
                    <a:pt x="453" y="1005"/>
                    <a:pt x="632" y="1101"/>
                    <a:pt x="799" y="1184"/>
                  </a:cubicBezTo>
                  <a:cubicBezTo>
                    <a:pt x="811" y="1196"/>
                    <a:pt x="822" y="1208"/>
                    <a:pt x="834" y="1220"/>
                  </a:cubicBezTo>
                  <a:cubicBezTo>
                    <a:pt x="898" y="1292"/>
                    <a:pt x="1002" y="1344"/>
                    <a:pt x="1106" y="1344"/>
                  </a:cubicBezTo>
                  <a:cubicBezTo>
                    <a:pt x="1139" y="1344"/>
                    <a:pt x="1172" y="1338"/>
                    <a:pt x="1203" y="1327"/>
                  </a:cubicBezTo>
                  <a:cubicBezTo>
                    <a:pt x="1251" y="1315"/>
                    <a:pt x="1299" y="1291"/>
                    <a:pt x="1334" y="1255"/>
                  </a:cubicBezTo>
                  <a:cubicBezTo>
                    <a:pt x="1382" y="1363"/>
                    <a:pt x="1453" y="1458"/>
                    <a:pt x="1537" y="1505"/>
                  </a:cubicBezTo>
                  <a:cubicBezTo>
                    <a:pt x="1680" y="1589"/>
                    <a:pt x="1846" y="1636"/>
                    <a:pt x="2001" y="1660"/>
                  </a:cubicBezTo>
                  <a:cubicBezTo>
                    <a:pt x="2001" y="1672"/>
                    <a:pt x="2001" y="1672"/>
                    <a:pt x="2001" y="1672"/>
                  </a:cubicBezTo>
                  <a:cubicBezTo>
                    <a:pt x="2060" y="1831"/>
                    <a:pt x="2171" y="1896"/>
                    <a:pt x="2285" y="1896"/>
                  </a:cubicBezTo>
                  <a:cubicBezTo>
                    <a:pt x="2334" y="1896"/>
                    <a:pt x="2384" y="1884"/>
                    <a:pt x="2430" y="1863"/>
                  </a:cubicBezTo>
                  <a:cubicBezTo>
                    <a:pt x="2483" y="1929"/>
                    <a:pt x="2562" y="1970"/>
                    <a:pt x="2647" y="1970"/>
                  </a:cubicBezTo>
                  <a:cubicBezTo>
                    <a:pt x="2713" y="1970"/>
                    <a:pt x="2783" y="1944"/>
                    <a:pt x="2846" y="1886"/>
                  </a:cubicBezTo>
                  <a:cubicBezTo>
                    <a:pt x="2858" y="1875"/>
                    <a:pt x="2870" y="1863"/>
                    <a:pt x="2882" y="1851"/>
                  </a:cubicBezTo>
                  <a:cubicBezTo>
                    <a:pt x="2894" y="1839"/>
                    <a:pt x="2906" y="1839"/>
                    <a:pt x="2906" y="1827"/>
                  </a:cubicBezTo>
                  <a:cubicBezTo>
                    <a:pt x="3097" y="1613"/>
                    <a:pt x="3192" y="1327"/>
                    <a:pt x="3204" y="1041"/>
                  </a:cubicBezTo>
                  <a:cubicBezTo>
                    <a:pt x="3216" y="648"/>
                    <a:pt x="3001" y="184"/>
                    <a:pt x="2335" y="53"/>
                  </a:cubicBezTo>
                  <a:cubicBezTo>
                    <a:pt x="2287" y="43"/>
                    <a:pt x="2239" y="38"/>
                    <a:pt x="2190" y="38"/>
                  </a:cubicBezTo>
                  <a:cubicBezTo>
                    <a:pt x="2068" y="38"/>
                    <a:pt x="1942" y="66"/>
                    <a:pt x="1823" y="101"/>
                  </a:cubicBezTo>
                  <a:cubicBezTo>
                    <a:pt x="1644" y="160"/>
                    <a:pt x="1465" y="231"/>
                    <a:pt x="1322" y="351"/>
                  </a:cubicBezTo>
                  <a:cubicBezTo>
                    <a:pt x="1287" y="374"/>
                    <a:pt x="1263" y="386"/>
                    <a:pt x="1215" y="434"/>
                  </a:cubicBezTo>
                  <a:cubicBezTo>
                    <a:pt x="1168" y="362"/>
                    <a:pt x="1120" y="303"/>
                    <a:pt x="1061" y="267"/>
                  </a:cubicBezTo>
                  <a:cubicBezTo>
                    <a:pt x="989" y="196"/>
                    <a:pt x="906" y="160"/>
                    <a:pt x="811" y="136"/>
                  </a:cubicBezTo>
                  <a:cubicBezTo>
                    <a:pt x="699" y="55"/>
                    <a:pt x="562" y="0"/>
                    <a:pt x="4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96" name="Google Shape;1396;p44"/>
            <p:cNvSpPr/>
            <p:nvPr/>
          </p:nvSpPr>
          <p:spPr>
            <a:xfrm flipH="1">
              <a:off x="496634" y="3139890"/>
              <a:ext cx="89048" cy="83724"/>
            </a:xfrm>
            <a:custGeom>
              <a:avLst/>
              <a:gdLst/>
              <a:ahLst/>
              <a:cxnLst/>
              <a:rect l="l" t="t" r="r" b="b"/>
              <a:pathLst>
                <a:path w="1120" h="1053" extrusionOk="0">
                  <a:moveTo>
                    <a:pt x="514" y="0"/>
                  </a:moveTo>
                  <a:cubicBezTo>
                    <a:pt x="413" y="0"/>
                    <a:pt x="318" y="37"/>
                    <a:pt x="238" y="101"/>
                  </a:cubicBezTo>
                  <a:cubicBezTo>
                    <a:pt x="131" y="148"/>
                    <a:pt x="48" y="267"/>
                    <a:pt x="36" y="410"/>
                  </a:cubicBezTo>
                  <a:cubicBezTo>
                    <a:pt x="12" y="482"/>
                    <a:pt x="0" y="577"/>
                    <a:pt x="24" y="660"/>
                  </a:cubicBezTo>
                  <a:cubicBezTo>
                    <a:pt x="72" y="879"/>
                    <a:pt x="294" y="1052"/>
                    <a:pt x="521" y="1052"/>
                  </a:cubicBezTo>
                  <a:cubicBezTo>
                    <a:pt x="578" y="1052"/>
                    <a:pt x="636" y="1041"/>
                    <a:pt x="691" y="1017"/>
                  </a:cubicBezTo>
                  <a:cubicBezTo>
                    <a:pt x="798" y="982"/>
                    <a:pt x="869" y="898"/>
                    <a:pt x="905" y="803"/>
                  </a:cubicBezTo>
                  <a:cubicBezTo>
                    <a:pt x="1120" y="565"/>
                    <a:pt x="989" y="125"/>
                    <a:pt x="667" y="29"/>
                  </a:cubicBezTo>
                  <a:cubicBezTo>
                    <a:pt x="615" y="9"/>
                    <a:pt x="564" y="0"/>
                    <a:pt x="5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97" name="Google Shape;1397;p44"/>
            <p:cNvSpPr/>
            <p:nvPr/>
          </p:nvSpPr>
          <p:spPr>
            <a:xfrm flipH="1">
              <a:off x="1344820" y="3086300"/>
              <a:ext cx="72034" cy="58122"/>
            </a:xfrm>
            <a:custGeom>
              <a:avLst/>
              <a:gdLst/>
              <a:ahLst/>
              <a:cxnLst/>
              <a:rect l="l" t="t" r="r" b="b"/>
              <a:pathLst>
                <a:path w="906" h="731" extrusionOk="0">
                  <a:moveTo>
                    <a:pt x="489" y="1"/>
                  </a:moveTo>
                  <a:cubicBezTo>
                    <a:pt x="394" y="1"/>
                    <a:pt x="310" y="48"/>
                    <a:pt x="239" y="108"/>
                  </a:cubicBezTo>
                  <a:cubicBezTo>
                    <a:pt x="179" y="144"/>
                    <a:pt x="132" y="191"/>
                    <a:pt x="108" y="263"/>
                  </a:cubicBezTo>
                  <a:cubicBezTo>
                    <a:pt x="1" y="501"/>
                    <a:pt x="215" y="715"/>
                    <a:pt x="417" y="715"/>
                  </a:cubicBezTo>
                  <a:cubicBezTo>
                    <a:pt x="452" y="726"/>
                    <a:pt x="489" y="731"/>
                    <a:pt x="526" y="731"/>
                  </a:cubicBezTo>
                  <a:cubicBezTo>
                    <a:pt x="616" y="731"/>
                    <a:pt x="707" y="699"/>
                    <a:pt x="775" y="632"/>
                  </a:cubicBezTo>
                  <a:cubicBezTo>
                    <a:pt x="775" y="632"/>
                    <a:pt x="775" y="620"/>
                    <a:pt x="775" y="620"/>
                  </a:cubicBezTo>
                  <a:cubicBezTo>
                    <a:pt x="870" y="560"/>
                    <a:pt x="906" y="453"/>
                    <a:pt x="870" y="358"/>
                  </a:cubicBezTo>
                  <a:cubicBezTo>
                    <a:pt x="870" y="239"/>
                    <a:pt x="810" y="108"/>
                    <a:pt x="703" y="48"/>
                  </a:cubicBezTo>
                  <a:cubicBezTo>
                    <a:pt x="632" y="13"/>
                    <a:pt x="560" y="1"/>
                    <a:pt x="489" y="1"/>
                  </a:cubicBezTo>
                  <a:close/>
                </a:path>
              </a:pathLst>
            </a:custGeom>
            <a:solidFill>
              <a:srgbClr val="00DF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98" name="Google Shape;1398;p44"/>
            <p:cNvSpPr/>
            <p:nvPr/>
          </p:nvSpPr>
          <p:spPr>
            <a:xfrm flipH="1">
              <a:off x="991727" y="3135438"/>
              <a:ext cx="73067" cy="72354"/>
            </a:xfrm>
            <a:custGeom>
              <a:avLst/>
              <a:gdLst/>
              <a:ahLst/>
              <a:cxnLst/>
              <a:rect l="l" t="t" r="r" b="b"/>
              <a:pathLst>
                <a:path w="919" h="910" extrusionOk="0">
                  <a:moveTo>
                    <a:pt x="459" y="0"/>
                  </a:moveTo>
                  <a:cubicBezTo>
                    <a:pt x="212" y="0"/>
                    <a:pt x="1" y="227"/>
                    <a:pt x="73" y="454"/>
                  </a:cubicBezTo>
                  <a:cubicBezTo>
                    <a:pt x="73" y="466"/>
                    <a:pt x="73" y="478"/>
                    <a:pt x="73" y="478"/>
                  </a:cubicBezTo>
                  <a:cubicBezTo>
                    <a:pt x="49" y="573"/>
                    <a:pt x="73" y="657"/>
                    <a:pt x="109" y="728"/>
                  </a:cubicBezTo>
                  <a:cubicBezTo>
                    <a:pt x="133" y="776"/>
                    <a:pt x="145" y="788"/>
                    <a:pt x="145" y="788"/>
                  </a:cubicBezTo>
                  <a:cubicBezTo>
                    <a:pt x="157" y="800"/>
                    <a:pt x="157" y="800"/>
                    <a:pt x="168" y="812"/>
                  </a:cubicBezTo>
                  <a:cubicBezTo>
                    <a:pt x="192" y="823"/>
                    <a:pt x="204" y="847"/>
                    <a:pt x="228" y="859"/>
                  </a:cubicBezTo>
                  <a:cubicBezTo>
                    <a:pt x="240" y="859"/>
                    <a:pt x="240" y="871"/>
                    <a:pt x="252" y="871"/>
                  </a:cubicBezTo>
                  <a:cubicBezTo>
                    <a:pt x="300" y="898"/>
                    <a:pt x="350" y="910"/>
                    <a:pt x="400" y="910"/>
                  </a:cubicBezTo>
                  <a:cubicBezTo>
                    <a:pt x="548" y="910"/>
                    <a:pt x="693" y="805"/>
                    <a:pt x="764" y="681"/>
                  </a:cubicBezTo>
                  <a:cubicBezTo>
                    <a:pt x="776" y="645"/>
                    <a:pt x="788" y="621"/>
                    <a:pt x="799" y="585"/>
                  </a:cubicBezTo>
                  <a:cubicBezTo>
                    <a:pt x="919" y="431"/>
                    <a:pt x="871" y="169"/>
                    <a:pt x="692" y="73"/>
                  </a:cubicBezTo>
                  <a:cubicBezTo>
                    <a:pt x="616" y="22"/>
                    <a:pt x="536" y="0"/>
                    <a:pt x="4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399" name="Google Shape;1399;p44"/>
            <p:cNvSpPr/>
            <p:nvPr/>
          </p:nvSpPr>
          <p:spPr>
            <a:xfrm flipH="1">
              <a:off x="712576" y="2895158"/>
              <a:ext cx="72829" cy="59473"/>
            </a:xfrm>
            <a:custGeom>
              <a:avLst/>
              <a:gdLst/>
              <a:ahLst/>
              <a:cxnLst/>
              <a:rect l="l" t="t" r="r" b="b"/>
              <a:pathLst>
                <a:path w="916" h="748" extrusionOk="0">
                  <a:moveTo>
                    <a:pt x="310" y="1"/>
                  </a:moveTo>
                  <a:cubicBezTo>
                    <a:pt x="254" y="1"/>
                    <a:pt x="198" y="21"/>
                    <a:pt x="155" y="71"/>
                  </a:cubicBezTo>
                  <a:cubicBezTo>
                    <a:pt x="131" y="95"/>
                    <a:pt x="119" y="119"/>
                    <a:pt x="107" y="143"/>
                  </a:cubicBezTo>
                  <a:cubicBezTo>
                    <a:pt x="72" y="178"/>
                    <a:pt x="48" y="214"/>
                    <a:pt x="36" y="262"/>
                  </a:cubicBezTo>
                  <a:cubicBezTo>
                    <a:pt x="36" y="274"/>
                    <a:pt x="24" y="285"/>
                    <a:pt x="24" y="309"/>
                  </a:cubicBezTo>
                  <a:cubicBezTo>
                    <a:pt x="0" y="393"/>
                    <a:pt x="12" y="488"/>
                    <a:pt x="60" y="571"/>
                  </a:cubicBezTo>
                  <a:cubicBezTo>
                    <a:pt x="131" y="683"/>
                    <a:pt x="255" y="743"/>
                    <a:pt x="386" y="743"/>
                  </a:cubicBezTo>
                  <a:cubicBezTo>
                    <a:pt x="408" y="743"/>
                    <a:pt x="430" y="741"/>
                    <a:pt x="453" y="738"/>
                  </a:cubicBezTo>
                  <a:cubicBezTo>
                    <a:pt x="478" y="745"/>
                    <a:pt x="503" y="748"/>
                    <a:pt x="527" y="748"/>
                  </a:cubicBezTo>
                  <a:cubicBezTo>
                    <a:pt x="761" y="748"/>
                    <a:pt x="915" y="454"/>
                    <a:pt x="786" y="238"/>
                  </a:cubicBezTo>
                  <a:cubicBezTo>
                    <a:pt x="762" y="190"/>
                    <a:pt x="726" y="155"/>
                    <a:pt x="679" y="119"/>
                  </a:cubicBezTo>
                  <a:cubicBezTo>
                    <a:pt x="631" y="71"/>
                    <a:pt x="572" y="47"/>
                    <a:pt x="512" y="35"/>
                  </a:cubicBezTo>
                  <a:cubicBezTo>
                    <a:pt x="476" y="24"/>
                    <a:pt x="441" y="24"/>
                    <a:pt x="417" y="24"/>
                  </a:cubicBezTo>
                  <a:cubicBezTo>
                    <a:pt x="384" y="9"/>
                    <a:pt x="347" y="1"/>
                    <a:pt x="310" y="1"/>
                  </a:cubicBezTo>
                  <a:close/>
                </a:path>
              </a:pathLst>
            </a:custGeom>
            <a:solidFill>
              <a:srgbClr val="FFC1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00" name="Google Shape;1400;p44"/>
            <p:cNvSpPr/>
            <p:nvPr/>
          </p:nvSpPr>
          <p:spPr>
            <a:xfrm flipH="1">
              <a:off x="346126" y="3537361"/>
              <a:ext cx="103280" cy="98115"/>
            </a:xfrm>
            <a:custGeom>
              <a:avLst/>
              <a:gdLst/>
              <a:ahLst/>
              <a:cxnLst/>
              <a:rect l="l" t="t" r="r" b="b"/>
              <a:pathLst>
                <a:path w="1299" h="1234" extrusionOk="0">
                  <a:moveTo>
                    <a:pt x="817" y="0"/>
                  </a:moveTo>
                  <a:cubicBezTo>
                    <a:pt x="773" y="0"/>
                    <a:pt x="731" y="7"/>
                    <a:pt x="691" y="19"/>
                  </a:cubicBezTo>
                  <a:cubicBezTo>
                    <a:pt x="608" y="31"/>
                    <a:pt x="537" y="55"/>
                    <a:pt x="465" y="102"/>
                  </a:cubicBezTo>
                  <a:cubicBezTo>
                    <a:pt x="13" y="400"/>
                    <a:pt x="1" y="1174"/>
                    <a:pt x="632" y="1233"/>
                  </a:cubicBezTo>
                  <a:cubicBezTo>
                    <a:pt x="882" y="1233"/>
                    <a:pt x="1084" y="1055"/>
                    <a:pt x="1180" y="829"/>
                  </a:cubicBezTo>
                  <a:cubicBezTo>
                    <a:pt x="1227" y="769"/>
                    <a:pt x="1251" y="710"/>
                    <a:pt x="1263" y="638"/>
                  </a:cubicBezTo>
                  <a:cubicBezTo>
                    <a:pt x="1299" y="495"/>
                    <a:pt x="1275" y="364"/>
                    <a:pt x="1215" y="269"/>
                  </a:cubicBezTo>
                  <a:cubicBezTo>
                    <a:pt x="1191" y="198"/>
                    <a:pt x="1156" y="138"/>
                    <a:pt x="1084" y="90"/>
                  </a:cubicBezTo>
                  <a:cubicBezTo>
                    <a:pt x="997" y="27"/>
                    <a:pt x="904" y="0"/>
                    <a:pt x="8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01" name="Google Shape;1401;p44"/>
            <p:cNvSpPr/>
            <p:nvPr/>
          </p:nvSpPr>
          <p:spPr>
            <a:xfrm flipH="1">
              <a:off x="1076959" y="3264323"/>
              <a:ext cx="556632" cy="792635"/>
            </a:xfrm>
            <a:custGeom>
              <a:avLst/>
              <a:gdLst/>
              <a:ahLst/>
              <a:cxnLst/>
              <a:rect l="l" t="t" r="r" b="b"/>
              <a:pathLst>
                <a:path w="7001" h="9969" extrusionOk="0">
                  <a:moveTo>
                    <a:pt x="3322" y="548"/>
                  </a:moveTo>
                  <a:cubicBezTo>
                    <a:pt x="3334" y="548"/>
                    <a:pt x="3358" y="548"/>
                    <a:pt x="3417" y="560"/>
                  </a:cubicBezTo>
                  <a:cubicBezTo>
                    <a:pt x="3334" y="572"/>
                    <a:pt x="3262" y="584"/>
                    <a:pt x="3203" y="607"/>
                  </a:cubicBezTo>
                  <a:cubicBezTo>
                    <a:pt x="3215" y="595"/>
                    <a:pt x="3251" y="572"/>
                    <a:pt x="3298" y="548"/>
                  </a:cubicBezTo>
                  <a:close/>
                  <a:moveTo>
                    <a:pt x="1286" y="8430"/>
                  </a:moveTo>
                  <a:cubicBezTo>
                    <a:pt x="1298" y="8489"/>
                    <a:pt x="1286" y="8537"/>
                    <a:pt x="1286" y="8596"/>
                  </a:cubicBezTo>
                  <a:cubicBezTo>
                    <a:pt x="1274" y="8608"/>
                    <a:pt x="1262" y="8620"/>
                    <a:pt x="1250" y="8632"/>
                  </a:cubicBezTo>
                  <a:cubicBezTo>
                    <a:pt x="1238" y="8632"/>
                    <a:pt x="1226" y="8644"/>
                    <a:pt x="1215" y="8656"/>
                  </a:cubicBezTo>
                  <a:cubicBezTo>
                    <a:pt x="1191" y="8680"/>
                    <a:pt x="1155" y="8704"/>
                    <a:pt x="1131" y="8716"/>
                  </a:cubicBezTo>
                  <a:cubicBezTo>
                    <a:pt x="1148" y="8647"/>
                    <a:pt x="1172" y="8566"/>
                    <a:pt x="1170" y="8566"/>
                  </a:cubicBezTo>
                  <a:lnTo>
                    <a:pt x="1170" y="8566"/>
                  </a:lnTo>
                  <a:cubicBezTo>
                    <a:pt x="1169" y="8566"/>
                    <a:pt x="1165" y="8578"/>
                    <a:pt x="1155" y="8608"/>
                  </a:cubicBezTo>
                  <a:cubicBezTo>
                    <a:pt x="1167" y="8549"/>
                    <a:pt x="1191" y="8501"/>
                    <a:pt x="1203" y="8442"/>
                  </a:cubicBezTo>
                  <a:cubicBezTo>
                    <a:pt x="1238" y="8442"/>
                    <a:pt x="1262" y="8442"/>
                    <a:pt x="1286" y="8430"/>
                  </a:cubicBezTo>
                  <a:close/>
                  <a:moveTo>
                    <a:pt x="3322" y="0"/>
                  </a:moveTo>
                  <a:cubicBezTo>
                    <a:pt x="2774" y="24"/>
                    <a:pt x="2500" y="619"/>
                    <a:pt x="2298" y="1060"/>
                  </a:cubicBezTo>
                  <a:cubicBezTo>
                    <a:pt x="1786" y="2179"/>
                    <a:pt x="1584" y="3417"/>
                    <a:pt x="1215" y="4775"/>
                  </a:cubicBezTo>
                  <a:cubicBezTo>
                    <a:pt x="1072" y="5334"/>
                    <a:pt x="905" y="5870"/>
                    <a:pt x="750" y="6418"/>
                  </a:cubicBezTo>
                  <a:cubicBezTo>
                    <a:pt x="631" y="6870"/>
                    <a:pt x="536" y="7334"/>
                    <a:pt x="417" y="7787"/>
                  </a:cubicBezTo>
                  <a:cubicBezTo>
                    <a:pt x="238" y="8465"/>
                    <a:pt x="24" y="9180"/>
                    <a:pt x="0" y="9692"/>
                  </a:cubicBezTo>
                  <a:cubicBezTo>
                    <a:pt x="8" y="9870"/>
                    <a:pt x="132" y="9968"/>
                    <a:pt x="274" y="9968"/>
                  </a:cubicBezTo>
                  <a:cubicBezTo>
                    <a:pt x="349" y="9968"/>
                    <a:pt x="430" y="9940"/>
                    <a:pt x="500" y="9882"/>
                  </a:cubicBezTo>
                  <a:cubicBezTo>
                    <a:pt x="623" y="9793"/>
                    <a:pt x="746" y="9693"/>
                    <a:pt x="840" y="9572"/>
                  </a:cubicBezTo>
                  <a:lnTo>
                    <a:pt x="840" y="9572"/>
                  </a:lnTo>
                  <a:cubicBezTo>
                    <a:pt x="834" y="9581"/>
                    <a:pt x="828" y="9591"/>
                    <a:pt x="822" y="9597"/>
                  </a:cubicBezTo>
                  <a:cubicBezTo>
                    <a:pt x="1048" y="9406"/>
                    <a:pt x="1084" y="9382"/>
                    <a:pt x="1369" y="9192"/>
                  </a:cubicBezTo>
                  <a:cubicBezTo>
                    <a:pt x="1560" y="9073"/>
                    <a:pt x="1798" y="8942"/>
                    <a:pt x="1834" y="8692"/>
                  </a:cubicBezTo>
                  <a:cubicBezTo>
                    <a:pt x="1857" y="8585"/>
                    <a:pt x="1857" y="8477"/>
                    <a:pt x="1869" y="8370"/>
                  </a:cubicBezTo>
                  <a:cubicBezTo>
                    <a:pt x="1893" y="8263"/>
                    <a:pt x="1869" y="8144"/>
                    <a:pt x="1881" y="8037"/>
                  </a:cubicBezTo>
                  <a:cubicBezTo>
                    <a:pt x="1881" y="7775"/>
                    <a:pt x="1881" y="7501"/>
                    <a:pt x="1893" y="7227"/>
                  </a:cubicBezTo>
                  <a:cubicBezTo>
                    <a:pt x="1953" y="6156"/>
                    <a:pt x="1929" y="5370"/>
                    <a:pt x="2215" y="4429"/>
                  </a:cubicBezTo>
                  <a:cubicBezTo>
                    <a:pt x="2262" y="4227"/>
                    <a:pt x="2322" y="4036"/>
                    <a:pt x="2381" y="3834"/>
                  </a:cubicBezTo>
                  <a:cubicBezTo>
                    <a:pt x="2381" y="3822"/>
                    <a:pt x="2381" y="3822"/>
                    <a:pt x="2381" y="3822"/>
                  </a:cubicBezTo>
                  <a:cubicBezTo>
                    <a:pt x="2381" y="3822"/>
                    <a:pt x="2381" y="3810"/>
                    <a:pt x="2393" y="3798"/>
                  </a:cubicBezTo>
                  <a:cubicBezTo>
                    <a:pt x="2417" y="3715"/>
                    <a:pt x="2405" y="3620"/>
                    <a:pt x="2346" y="3548"/>
                  </a:cubicBezTo>
                  <a:cubicBezTo>
                    <a:pt x="2703" y="3512"/>
                    <a:pt x="3036" y="3417"/>
                    <a:pt x="3381" y="3310"/>
                  </a:cubicBezTo>
                  <a:cubicBezTo>
                    <a:pt x="3905" y="3131"/>
                    <a:pt x="4251" y="3001"/>
                    <a:pt x="4632" y="2739"/>
                  </a:cubicBezTo>
                  <a:cubicBezTo>
                    <a:pt x="4703" y="2691"/>
                    <a:pt x="4763" y="2643"/>
                    <a:pt x="4822" y="2596"/>
                  </a:cubicBezTo>
                  <a:cubicBezTo>
                    <a:pt x="4905" y="2560"/>
                    <a:pt x="4989" y="2512"/>
                    <a:pt x="5084" y="2465"/>
                  </a:cubicBezTo>
                  <a:cubicBezTo>
                    <a:pt x="5179" y="2405"/>
                    <a:pt x="5275" y="2346"/>
                    <a:pt x="5370" y="2274"/>
                  </a:cubicBezTo>
                  <a:lnTo>
                    <a:pt x="5394" y="2274"/>
                  </a:lnTo>
                  <a:cubicBezTo>
                    <a:pt x="5727" y="2179"/>
                    <a:pt x="6001" y="1953"/>
                    <a:pt x="6275" y="1738"/>
                  </a:cubicBezTo>
                  <a:cubicBezTo>
                    <a:pt x="6489" y="1536"/>
                    <a:pt x="6727" y="1357"/>
                    <a:pt x="6882" y="1119"/>
                  </a:cubicBezTo>
                  <a:cubicBezTo>
                    <a:pt x="7001" y="917"/>
                    <a:pt x="6918" y="655"/>
                    <a:pt x="6727" y="560"/>
                  </a:cubicBezTo>
                  <a:cubicBezTo>
                    <a:pt x="6727" y="548"/>
                    <a:pt x="6715" y="536"/>
                    <a:pt x="6703" y="524"/>
                  </a:cubicBezTo>
                  <a:cubicBezTo>
                    <a:pt x="6656" y="453"/>
                    <a:pt x="6560" y="429"/>
                    <a:pt x="6477" y="429"/>
                  </a:cubicBezTo>
                  <a:cubicBezTo>
                    <a:pt x="6346" y="405"/>
                    <a:pt x="6215" y="393"/>
                    <a:pt x="6084" y="381"/>
                  </a:cubicBezTo>
                  <a:cubicBezTo>
                    <a:pt x="5596" y="334"/>
                    <a:pt x="4941" y="179"/>
                    <a:pt x="4263" y="119"/>
                  </a:cubicBezTo>
                  <a:cubicBezTo>
                    <a:pt x="3858" y="107"/>
                    <a:pt x="3774" y="36"/>
                    <a:pt x="3322" y="0"/>
                  </a:cubicBezTo>
                  <a:close/>
                </a:path>
              </a:pathLst>
            </a:custGeom>
            <a:solidFill>
              <a:srgbClr val="BD73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02" name="Google Shape;1402;p44"/>
            <p:cNvSpPr/>
            <p:nvPr/>
          </p:nvSpPr>
          <p:spPr>
            <a:xfrm flipH="1">
              <a:off x="545849" y="3352579"/>
              <a:ext cx="453511" cy="588851"/>
            </a:xfrm>
            <a:custGeom>
              <a:avLst/>
              <a:gdLst/>
              <a:ahLst/>
              <a:cxnLst/>
              <a:rect l="l" t="t" r="r" b="b"/>
              <a:pathLst>
                <a:path w="5704" h="7406" extrusionOk="0">
                  <a:moveTo>
                    <a:pt x="273" y="1"/>
                  </a:moveTo>
                  <a:cubicBezTo>
                    <a:pt x="133" y="1"/>
                    <a:pt x="1" y="144"/>
                    <a:pt x="48" y="295"/>
                  </a:cubicBezTo>
                  <a:cubicBezTo>
                    <a:pt x="72" y="414"/>
                    <a:pt x="107" y="533"/>
                    <a:pt x="155" y="640"/>
                  </a:cubicBezTo>
                  <a:cubicBezTo>
                    <a:pt x="179" y="795"/>
                    <a:pt x="238" y="914"/>
                    <a:pt x="334" y="1164"/>
                  </a:cubicBezTo>
                  <a:cubicBezTo>
                    <a:pt x="488" y="1498"/>
                    <a:pt x="679" y="1819"/>
                    <a:pt x="893" y="2105"/>
                  </a:cubicBezTo>
                  <a:cubicBezTo>
                    <a:pt x="1203" y="2522"/>
                    <a:pt x="1548" y="2914"/>
                    <a:pt x="1941" y="3248"/>
                  </a:cubicBezTo>
                  <a:cubicBezTo>
                    <a:pt x="2274" y="3522"/>
                    <a:pt x="2643" y="3724"/>
                    <a:pt x="3013" y="3926"/>
                  </a:cubicBezTo>
                  <a:cubicBezTo>
                    <a:pt x="3358" y="4129"/>
                    <a:pt x="3703" y="4319"/>
                    <a:pt x="4060" y="4486"/>
                  </a:cubicBezTo>
                  <a:cubicBezTo>
                    <a:pt x="4048" y="4522"/>
                    <a:pt x="4048" y="4558"/>
                    <a:pt x="4060" y="4593"/>
                  </a:cubicBezTo>
                  <a:cubicBezTo>
                    <a:pt x="4191" y="5034"/>
                    <a:pt x="4144" y="5701"/>
                    <a:pt x="4191" y="6439"/>
                  </a:cubicBezTo>
                  <a:cubicBezTo>
                    <a:pt x="4215" y="6653"/>
                    <a:pt x="4203" y="6891"/>
                    <a:pt x="4251" y="7105"/>
                  </a:cubicBezTo>
                  <a:cubicBezTo>
                    <a:pt x="4249" y="7100"/>
                    <a:pt x="4248" y="7097"/>
                    <a:pt x="4247" y="7097"/>
                  </a:cubicBezTo>
                  <a:lnTo>
                    <a:pt x="4247" y="7097"/>
                  </a:lnTo>
                  <a:cubicBezTo>
                    <a:pt x="4243" y="7097"/>
                    <a:pt x="4253" y="7163"/>
                    <a:pt x="4263" y="7213"/>
                  </a:cubicBezTo>
                  <a:cubicBezTo>
                    <a:pt x="4287" y="7296"/>
                    <a:pt x="4322" y="7403"/>
                    <a:pt x="4418" y="7403"/>
                  </a:cubicBezTo>
                  <a:cubicBezTo>
                    <a:pt x="4427" y="7405"/>
                    <a:pt x="4437" y="7406"/>
                    <a:pt x="4446" y="7406"/>
                  </a:cubicBezTo>
                  <a:cubicBezTo>
                    <a:pt x="4559" y="7406"/>
                    <a:pt x="4618" y="7276"/>
                    <a:pt x="4596" y="7177"/>
                  </a:cubicBezTo>
                  <a:lnTo>
                    <a:pt x="4596" y="7177"/>
                  </a:lnTo>
                  <a:cubicBezTo>
                    <a:pt x="4597" y="7178"/>
                    <a:pt x="4598" y="7178"/>
                    <a:pt x="4598" y="7178"/>
                  </a:cubicBezTo>
                  <a:cubicBezTo>
                    <a:pt x="4608" y="7178"/>
                    <a:pt x="4608" y="7104"/>
                    <a:pt x="4608" y="7082"/>
                  </a:cubicBezTo>
                  <a:cubicBezTo>
                    <a:pt x="4608" y="6998"/>
                    <a:pt x="4620" y="6915"/>
                    <a:pt x="4632" y="6844"/>
                  </a:cubicBezTo>
                  <a:cubicBezTo>
                    <a:pt x="4668" y="6546"/>
                    <a:pt x="4775" y="6082"/>
                    <a:pt x="4858" y="5689"/>
                  </a:cubicBezTo>
                  <a:cubicBezTo>
                    <a:pt x="5001" y="5129"/>
                    <a:pt x="5096" y="5081"/>
                    <a:pt x="5156" y="4784"/>
                  </a:cubicBezTo>
                  <a:cubicBezTo>
                    <a:pt x="5346" y="4677"/>
                    <a:pt x="5441" y="4415"/>
                    <a:pt x="5501" y="4224"/>
                  </a:cubicBezTo>
                  <a:cubicBezTo>
                    <a:pt x="5703" y="3403"/>
                    <a:pt x="5608" y="2926"/>
                    <a:pt x="5025" y="2391"/>
                  </a:cubicBezTo>
                  <a:cubicBezTo>
                    <a:pt x="4715" y="2105"/>
                    <a:pt x="4382" y="1855"/>
                    <a:pt x="4025" y="1629"/>
                  </a:cubicBezTo>
                  <a:cubicBezTo>
                    <a:pt x="3632" y="1355"/>
                    <a:pt x="3203" y="1105"/>
                    <a:pt x="2632" y="831"/>
                  </a:cubicBezTo>
                  <a:cubicBezTo>
                    <a:pt x="2215" y="640"/>
                    <a:pt x="1798" y="438"/>
                    <a:pt x="1370" y="271"/>
                  </a:cubicBezTo>
                  <a:cubicBezTo>
                    <a:pt x="1358" y="259"/>
                    <a:pt x="1346" y="247"/>
                    <a:pt x="1334" y="247"/>
                  </a:cubicBezTo>
                  <a:lnTo>
                    <a:pt x="1334" y="247"/>
                  </a:lnTo>
                  <a:lnTo>
                    <a:pt x="1346" y="259"/>
                  </a:lnTo>
                  <a:cubicBezTo>
                    <a:pt x="1239" y="164"/>
                    <a:pt x="1108" y="105"/>
                    <a:pt x="977" y="93"/>
                  </a:cubicBezTo>
                  <a:cubicBezTo>
                    <a:pt x="966" y="89"/>
                    <a:pt x="957" y="88"/>
                    <a:pt x="948" y="88"/>
                  </a:cubicBezTo>
                  <a:cubicBezTo>
                    <a:pt x="926" y="88"/>
                    <a:pt x="907" y="96"/>
                    <a:pt x="881" y="105"/>
                  </a:cubicBezTo>
                  <a:cubicBezTo>
                    <a:pt x="762" y="72"/>
                    <a:pt x="643" y="20"/>
                    <a:pt x="514" y="20"/>
                  </a:cubicBezTo>
                  <a:cubicBezTo>
                    <a:pt x="502" y="20"/>
                    <a:pt x="489" y="20"/>
                    <a:pt x="477" y="21"/>
                  </a:cubicBezTo>
                  <a:cubicBezTo>
                    <a:pt x="453" y="33"/>
                    <a:pt x="429" y="33"/>
                    <a:pt x="405" y="45"/>
                  </a:cubicBezTo>
                  <a:cubicBezTo>
                    <a:pt x="393" y="45"/>
                    <a:pt x="393" y="45"/>
                    <a:pt x="381" y="33"/>
                  </a:cubicBezTo>
                  <a:cubicBezTo>
                    <a:pt x="347" y="11"/>
                    <a:pt x="309" y="1"/>
                    <a:pt x="273" y="1"/>
                  </a:cubicBezTo>
                  <a:close/>
                </a:path>
              </a:pathLst>
            </a:custGeom>
            <a:solidFill>
              <a:srgbClr val="BD73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03" name="Google Shape;1403;p44"/>
            <p:cNvSpPr/>
            <p:nvPr/>
          </p:nvSpPr>
          <p:spPr>
            <a:xfrm flipH="1">
              <a:off x="522156" y="3989455"/>
              <a:ext cx="222541" cy="219209"/>
            </a:xfrm>
            <a:custGeom>
              <a:avLst/>
              <a:gdLst/>
              <a:ahLst/>
              <a:cxnLst/>
              <a:rect l="l" t="t" r="r" b="b"/>
              <a:pathLst>
                <a:path w="2799" h="2757" extrusionOk="0">
                  <a:moveTo>
                    <a:pt x="2643" y="0"/>
                  </a:moveTo>
                  <a:cubicBezTo>
                    <a:pt x="2631" y="0"/>
                    <a:pt x="2608" y="0"/>
                    <a:pt x="2596" y="12"/>
                  </a:cubicBezTo>
                  <a:cubicBezTo>
                    <a:pt x="2577" y="8"/>
                    <a:pt x="2559" y="6"/>
                    <a:pt x="2541" y="6"/>
                  </a:cubicBezTo>
                  <a:cubicBezTo>
                    <a:pt x="2464" y="6"/>
                    <a:pt x="2387" y="41"/>
                    <a:pt x="2310" y="60"/>
                  </a:cubicBezTo>
                  <a:cubicBezTo>
                    <a:pt x="2203" y="96"/>
                    <a:pt x="2084" y="119"/>
                    <a:pt x="2036" y="227"/>
                  </a:cubicBezTo>
                  <a:cubicBezTo>
                    <a:pt x="2036" y="225"/>
                    <a:pt x="2036" y="224"/>
                    <a:pt x="2035" y="224"/>
                  </a:cubicBezTo>
                  <a:cubicBezTo>
                    <a:pt x="2030" y="224"/>
                    <a:pt x="2012" y="254"/>
                    <a:pt x="2012" y="274"/>
                  </a:cubicBezTo>
                  <a:cubicBezTo>
                    <a:pt x="2000" y="310"/>
                    <a:pt x="2012" y="358"/>
                    <a:pt x="2036" y="381"/>
                  </a:cubicBezTo>
                  <a:cubicBezTo>
                    <a:pt x="1500" y="1096"/>
                    <a:pt x="655" y="2084"/>
                    <a:pt x="95" y="2489"/>
                  </a:cubicBezTo>
                  <a:cubicBezTo>
                    <a:pt x="0" y="2560"/>
                    <a:pt x="24" y="2727"/>
                    <a:pt x="143" y="2751"/>
                  </a:cubicBezTo>
                  <a:cubicBezTo>
                    <a:pt x="156" y="2755"/>
                    <a:pt x="169" y="2757"/>
                    <a:pt x="181" y="2757"/>
                  </a:cubicBezTo>
                  <a:cubicBezTo>
                    <a:pt x="236" y="2757"/>
                    <a:pt x="285" y="2718"/>
                    <a:pt x="333" y="2679"/>
                  </a:cubicBezTo>
                  <a:cubicBezTo>
                    <a:pt x="476" y="2560"/>
                    <a:pt x="607" y="2429"/>
                    <a:pt x="750" y="2310"/>
                  </a:cubicBezTo>
                  <a:cubicBezTo>
                    <a:pt x="1274" y="1834"/>
                    <a:pt x="1750" y="1322"/>
                    <a:pt x="2274" y="834"/>
                  </a:cubicBezTo>
                  <a:cubicBezTo>
                    <a:pt x="2405" y="691"/>
                    <a:pt x="2536" y="548"/>
                    <a:pt x="2667" y="393"/>
                  </a:cubicBezTo>
                  <a:cubicBezTo>
                    <a:pt x="2727" y="346"/>
                    <a:pt x="2774" y="286"/>
                    <a:pt x="2786" y="215"/>
                  </a:cubicBezTo>
                  <a:cubicBezTo>
                    <a:pt x="2798" y="191"/>
                    <a:pt x="2798" y="155"/>
                    <a:pt x="2798" y="131"/>
                  </a:cubicBezTo>
                  <a:cubicBezTo>
                    <a:pt x="2798" y="119"/>
                    <a:pt x="2798" y="96"/>
                    <a:pt x="2786" y="84"/>
                  </a:cubicBezTo>
                  <a:cubicBezTo>
                    <a:pt x="2786" y="84"/>
                    <a:pt x="2774" y="72"/>
                    <a:pt x="2774" y="60"/>
                  </a:cubicBezTo>
                  <a:cubicBezTo>
                    <a:pt x="2774" y="60"/>
                    <a:pt x="2774" y="60"/>
                    <a:pt x="2762" y="48"/>
                  </a:cubicBezTo>
                  <a:cubicBezTo>
                    <a:pt x="2750" y="24"/>
                    <a:pt x="2727" y="12"/>
                    <a:pt x="2691" y="0"/>
                  </a:cubicBezTo>
                  <a:close/>
                </a:path>
              </a:pathLst>
            </a:custGeom>
            <a:solidFill>
              <a:srgbClr val="BD73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04" name="Google Shape;1404;p44"/>
            <p:cNvSpPr/>
            <p:nvPr/>
          </p:nvSpPr>
          <p:spPr>
            <a:xfrm flipH="1">
              <a:off x="534479" y="3989455"/>
              <a:ext cx="80" cy="80"/>
            </a:xfrm>
            <a:custGeom>
              <a:avLst/>
              <a:gdLst/>
              <a:ahLst/>
              <a:cxnLst/>
              <a:rect l="l" t="t" r="r" b="b"/>
              <a:pathLst>
                <a:path w="1" h="1" extrusionOk="0">
                  <a:moveTo>
                    <a:pt x="0" y="0"/>
                  </a:moveTo>
                  <a:lnTo>
                    <a:pt x="0" y="0"/>
                  </a:lnTo>
                  <a:lnTo>
                    <a:pt x="0" y="0"/>
                  </a:lnTo>
                  <a:close/>
                </a:path>
              </a:pathLst>
            </a:custGeom>
            <a:solidFill>
              <a:srgbClr val="BD73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05" name="Google Shape;1405;p44"/>
            <p:cNvSpPr/>
            <p:nvPr/>
          </p:nvSpPr>
          <p:spPr>
            <a:xfrm flipH="1">
              <a:off x="84864" y="4475658"/>
              <a:ext cx="479987" cy="381648"/>
            </a:xfrm>
            <a:custGeom>
              <a:avLst/>
              <a:gdLst/>
              <a:ahLst/>
              <a:cxnLst/>
              <a:rect l="l" t="t" r="r" b="b"/>
              <a:pathLst>
                <a:path w="6037" h="4800" extrusionOk="0">
                  <a:moveTo>
                    <a:pt x="1108" y="4556"/>
                  </a:moveTo>
                  <a:cubicBezTo>
                    <a:pt x="1108" y="4565"/>
                    <a:pt x="1109" y="4565"/>
                    <a:pt x="1119" y="4565"/>
                  </a:cubicBezTo>
                  <a:cubicBezTo>
                    <a:pt x="1115" y="4562"/>
                    <a:pt x="1112" y="4559"/>
                    <a:pt x="1108" y="4556"/>
                  </a:cubicBezTo>
                  <a:close/>
                  <a:moveTo>
                    <a:pt x="3106" y="0"/>
                  </a:moveTo>
                  <a:cubicBezTo>
                    <a:pt x="3058" y="0"/>
                    <a:pt x="3016" y="9"/>
                    <a:pt x="2989" y="17"/>
                  </a:cubicBezTo>
                  <a:cubicBezTo>
                    <a:pt x="2715" y="112"/>
                    <a:pt x="2477" y="303"/>
                    <a:pt x="2227" y="458"/>
                  </a:cubicBezTo>
                  <a:cubicBezTo>
                    <a:pt x="2251" y="446"/>
                    <a:pt x="2262" y="434"/>
                    <a:pt x="2286" y="434"/>
                  </a:cubicBezTo>
                  <a:cubicBezTo>
                    <a:pt x="1667" y="815"/>
                    <a:pt x="1310" y="1148"/>
                    <a:pt x="774" y="1481"/>
                  </a:cubicBezTo>
                  <a:cubicBezTo>
                    <a:pt x="679" y="1529"/>
                    <a:pt x="596" y="1589"/>
                    <a:pt x="500" y="1636"/>
                  </a:cubicBezTo>
                  <a:cubicBezTo>
                    <a:pt x="393" y="1672"/>
                    <a:pt x="274" y="1696"/>
                    <a:pt x="191" y="1779"/>
                  </a:cubicBezTo>
                  <a:cubicBezTo>
                    <a:pt x="179" y="1791"/>
                    <a:pt x="155" y="1815"/>
                    <a:pt x="143" y="1839"/>
                  </a:cubicBezTo>
                  <a:cubicBezTo>
                    <a:pt x="60" y="1886"/>
                    <a:pt x="0" y="1993"/>
                    <a:pt x="60" y="2113"/>
                  </a:cubicBezTo>
                  <a:cubicBezTo>
                    <a:pt x="119" y="2255"/>
                    <a:pt x="215" y="2922"/>
                    <a:pt x="310" y="3244"/>
                  </a:cubicBezTo>
                  <a:cubicBezTo>
                    <a:pt x="322" y="3303"/>
                    <a:pt x="346" y="3363"/>
                    <a:pt x="357" y="3422"/>
                  </a:cubicBezTo>
                  <a:cubicBezTo>
                    <a:pt x="369" y="3434"/>
                    <a:pt x="369" y="3458"/>
                    <a:pt x="369" y="3470"/>
                  </a:cubicBezTo>
                  <a:cubicBezTo>
                    <a:pt x="417" y="3648"/>
                    <a:pt x="477" y="3815"/>
                    <a:pt x="584" y="3958"/>
                  </a:cubicBezTo>
                  <a:cubicBezTo>
                    <a:pt x="655" y="4101"/>
                    <a:pt x="750" y="4232"/>
                    <a:pt x="846" y="4339"/>
                  </a:cubicBezTo>
                  <a:cubicBezTo>
                    <a:pt x="925" y="4430"/>
                    <a:pt x="1016" y="4489"/>
                    <a:pt x="1108" y="4556"/>
                  </a:cubicBezTo>
                  <a:lnTo>
                    <a:pt x="1108" y="4556"/>
                  </a:lnTo>
                  <a:cubicBezTo>
                    <a:pt x="1108" y="4555"/>
                    <a:pt x="1108" y="4554"/>
                    <a:pt x="1108" y="4553"/>
                  </a:cubicBezTo>
                  <a:lnTo>
                    <a:pt x="1108" y="4553"/>
                  </a:lnTo>
                  <a:cubicBezTo>
                    <a:pt x="1227" y="4660"/>
                    <a:pt x="1381" y="4720"/>
                    <a:pt x="1524" y="4768"/>
                  </a:cubicBezTo>
                  <a:cubicBezTo>
                    <a:pt x="1603" y="4789"/>
                    <a:pt x="1678" y="4800"/>
                    <a:pt x="1749" y="4800"/>
                  </a:cubicBezTo>
                  <a:cubicBezTo>
                    <a:pt x="2183" y="4800"/>
                    <a:pt x="2458" y="4418"/>
                    <a:pt x="2417" y="3958"/>
                  </a:cubicBezTo>
                  <a:lnTo>
                    <a:pt x="2417" y="3958"/>
                  </a:lnTo>
                  <a:cubicBezTo>
                    <a:pt x="2696" y="4094"/>
                    <a:pt x="2997" y="4181"/>
                    <a:pt x="3276" y="4181"/>
                  </a:cubicBezTo>
                  <a:cubicBezTo>
                    <a:pt x="3413" y="4181"/>
                    <a:pt x="3546" y="4160"/>
                    <a:pt x="3667" y="4113"/>
                  </a:cubicBezTo>
                  <a:cubicBezTo>
                    <a:pt x="3732" y="4177"/>
                    <a:pt x="3817" y="4220"/>
                    <a:pt x="3902" y="4220"/>
                  </a:cubicBezTo>
                  <a:cubicBezTo>
                    <a:pt x="3927" y="4220"/>
                    <a:pt x="3952" y="4216"/>
                    <a:pt x="3977" y="4208"/>
                  </a:cubicBezTo>
                  <a:cubicBezTo>
                    <a:pt x="4096" y="4172"/>
                    <a:pt x="4167" y="4089"/>
                    <a:pt x="4191" y="3994"/>
                  </a:cubicBezTo>
                  <a:cubicBezTo>
                    <a:pt x="4227" y="3958"/>
                    <a:pt x="4251" y="3910"/>
                    <a:pt x="4263" y="3875"/>
                  </a:cubicBezTo>
                  <a:cubicBezTo>
                    <a:pt x="4379" y="3901"/>
                    <a:pt x="4502" y="3915"/>
                    <a:pt x="4626" y="3915"/>
                  </a:cubicBezTo>
                  <a:cubicBezTo>
                    <a:pt x="4668" y="3915"/>
                    <a:pt x="4709" y="3913"/>
                    <a:pt x="4751" y="3910"/>
                  </a:cubicBezTo>
                  <a:cubicBezTo>
                    <a:pt x="4775" y="3910"/>
                    <a:pt x="4787" y="3910"/>
                    <a:pt x="4810" y="3898"/>
                  </a:cubicBezTo>
                  <a:cubicBezTo>
                    <a:pt x="4989" y="3887"/>
                    <a:pt x="5168" y="3839"/>
                    <a:pt x="5322" y="3756"/>
                  </a:cubicBezTo>
                  <a:cubicBezTo>
                    <a:pt x="5549" y="3625"/>
                    <a:pt x="5787" y="3470"/>
                    <a:pt x="5918" y="3232"/>
                  </a:cubicBezTo>
                  <a:cubicBezTo>
                    <a:pt x="6025" y="2970"/>
                    <a:pt x="6037" y="2636"/>
                    <a:pt x="5882" y="2398"/>
                  </a:cubicBezTo>
                  <a:cubicBezTo>
                    <a:pt x="5799" y="2255"/>
                    <a:pt x="5656" y="2160"/>
                    <a:pt x="5501" y="2113"/>
                  </a:cubicBezTo>
                  <a:cubicBezTo>
                    <a:pt x="5322" y="2065"/>
                    <a:pt x="5156" y="2005"/>
                    <a:pt x="4989" y="1970"/>
                  </a:cubicBezTo>
                  <a:cubicBezTo>
                    <a:pt x="4548" y="1862"/>
                    <a:pt x="4644" y="1886"/>
                    <a:pt x="4310" y="1612"/>
                  </a:cubicBezTo>
                  <a:cubicBezTo>
                    <a:pt x="3977" y="1303"/>
                    <a:pt x="3786" y="1148"/>
                    <a:pt x="3620" y="874"/>
                  </a:cubicBezTo>
                  <a:cubicBezTo>
                    <a:pt x="3525" y="684"/>
                    <a:pt x="3417" y="481"/>
                    <a:pt x="3417" y="446"/>
                  </a:cubicBezTo>
                  <a:cubicBezTo>
                    <a:pt x="3382" y="327"/>
                    <a:pt x="3405" y="410"/>
                    <a:pt x="3382" y="208"/>
                  </a:cubicBezTo>
                  <a:cubicBezTo>
                    <a:pt x="3325" y="39"/>
                    <a:pt x="3204" y="0"/>
                    <a:pt x="3106" y="0"/>
                  </a:cubicBezTo>
                  <a:close/>
                </a:path>
              </a:pathLst>
            </a:custGeom>
            <a:solidFill>
              <a:srgbClr val="BD73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06" name="Google Shape;1406;p44"/>
            <p:cNvSpPr/>
            <p:nvPr/>
          </p:nvSpPr>
          <p:spPr>
            <a:xfrm flipH="1">
              <a:off x="518419" y="4645492"/>
              <a:ext cx="80" cy="1034"/>
            </a:xfrm>
            <a:custGeom>
              <a:avLst/>
              <a:gdLst/>
              <a:ahLst/>
              <a:cxnLst/>
              <a:rect l="l" t="t" r="r" b="b"/>
              <a:pathLst>
                <a:path w="1" h="13" extrusionOk="0">
                  <a:moveTo>
                    <a:pt x="1" y="12"/>
                  </a:moveTo>
                  <a:lnTo>
                    <a:pt x="1" y="12"/>
                  </a:lnTo>
                  <a:cubicBezTo>
                    <a:pt x="1" y="12"/>
                    <a:pt x="1" y="12"/>
                    <a:pt x="1" y="0"/>
                  </a:cubicBezTo>
                  <a:cubicBezTo>
                    <a:pt x="1" y="12"/>
                    <a:pt x="1" y="12"/>
                    <a:pt x="1" y="12"/>
                  </a:cubicBezTo>
                  <a:close/>
                </a:path>
              </a:pathLst>
            </a:custGeom>
            <a:solidFill>
              <a:srgbClr val="BD73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07" name="Google Shape;1407;p44"/>
            <p:cNvSpPr/>
            <p:nvPr/>
          </p:nvSpPr>
          <p:spPr>
            <a:xfrm flipH="1">
              <a:off x="1432835" y="4407280"/>
              <a:ext cx="102326" cy="134133"/>
            </a:xfrm>
            <a:custGeom>
              <a:avLst/>
              <a:gdLst/>
              <a:ahLst/>
              <a:cxnLst/>
              <a:rect l="l" t="t" r="r" b="b"/>
              <a:pathLst>
                <a:path w="1287" h="1687" extrusionOk="0">
                  <a:moveTo>
                    <a:pt x="136" y="1"/>
                  </a:moveTo>
                  <a:cubicBezTo>
                    <a:pt x="70" y="1"/>
                    <a:pt x="0" y="52"/>
                    <a:pt x="0" y="127"/>
                  </a:cubicBezTo>
                  <a:cubicBezTo>
                    <a:pt x="72" y="591"/>
                    <a:pt x="191" y="1079"/>
                    <a:pt x="453" y="1472"/>
                  </a:cubicBezTo>
                  <a:cubicBezTo>
                    <a:pt x="512" y="1556"/>
                    <a:pt x="548" y="1675"/>
                    <a:pt x="667" y="1687"/>
                  </a:cubicBezTo>
                  <a:cubicBezTo>
                    <a:pt x="810" y="1675"/>
                    <a:pt x="846" y="1484"/>
                    <a:pt x="917" y="1377"/>
                  </a:cubicBezTo>
                  <a:cubicBezTo>
                    <a:pt x="989" y="1199"/>
                    <a:pt x="1084" y="1020"/>
                    <a:pt x="1179" y="841"/>
                  </a:cubicBezTo>
                  <a:cubicBezTo>
                    <a:pt x="1191" y="829"/>
                    <a:pt x="1215" y="806"/>
                    <a:pt x="1215" y="794"/>
                  </a:cubicBezTo>
                  <a:cubicBezTo>
                    <a:pt x="1286" y="698"/>
                    <a:pt x="1227" y="579"/>
                    <a:pt x="1179" y="532"/>
                  </a:cubicBezTo>
                  <a:cubicBezTo>
                    <a:pt x="953" y="365"/>
                    <a:pt x="715" y="222"/>
                    <a:pt x="465" y="115"/>
                  </a:cubicBezTo>
                  <a:cubicBezTo>
                    <a:pt x="447" y="110"/>
                    <a:pt x="429" y="108"/>
                    <a:pt x="412" y="108"/>
                  </a:cubicBezTo>
                  <a:cubicBezTo>
                    <a:pt x="348" y="108"/>
                    <a:pt x="290" y="140"/>
                    <a:pt x="262" y="186"/>
                  </a:cubicBezTo>
                  <a:cubicBezTo>
                    <a:pt x="250" y="127"/>
                    <a:pt x="262" y="67"/>
                    <a:pt x="215" y="32"/>
                  </a:cubicBezTo>
                  <a:cubicBezTo>
                    <a:pt x="193" y="10"/>
                    <a:pt x="165" y="1"/>
                    <a:pt x="136" y="1"/>
                  </a:cubicBezTo>
                  <a:close/>
                </a:path>
              </a:pathLst>
            </a:custGeom>
            <a:solidFill>
              <a:srgbClr val="BD73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08" name="Google Shape;1408;p44"/>
            <p:cNvSpPr/>
            <p:nvPr/>
          </p:nvSpPr>
          <p:spPr>
            <a:xfrm flipH="1">
              <a:off x="1267220" y="3670222"/>
              <a:ext cx="207356" cy="202910"/>
            </a:xfrm>
            <a:custGeom>
              <a:avLst/>
              <a:gdLst/>
              <a:ahLst/>
              <a:cxnLst/>
              <a:rect l="l" t="t" r="r" b="b"/>
              <a:pathLst>
                <a:path w="2608" h="2552" extrusionOk="0">
                  <a:moveTo>
                    <a:pt x="1226" y="0"/>
                  </a:moveTo>
                  <a:cubicBezTo>
                    <a:pt x="1191" y="0"/>
                    <a:pt x="1155" y="1"/>
                    <a:pt x="1120" y="3"/>
                  </a:cubicBezTo>
                  <a:cubicBezTo>
                    <a:pt x="1114" y="3"/>
                    <a:pt x="1109" y="2"/>
                    <a:pt x="1104" y="2"/>
                  </a:cubicBezTo>
                  <a:cubicBezTo>
                    <a:pt x="895" y="2"/>
                    <a:pt x="460" y="226"/>
                    <a:pt x="262" y="574"/>
                  </a:cubicBezTo>
                  <a:cubicBezTo>
                    <a:pt x="84" y="813"/>
                    <a:pt x="0" y="1122"/>
                    <a:pt x="0" y="1420"/>
                  </a:cubicBezTo>
                  <a:cubicBezTo>
                    <a:pt x="58" y="2082"/>
                    <a:pt x="548" y="2552"/>
                    <a:pt x="1235" y="2552"/>
                  </a:cubicBezTo>
                  <a:cubicBezTo>
                    <a:pt x="1252" y="2552"/>
                    <a:pt x="1269" y="2551"/>
                    <a:pt x="1286" y="2551"/>
                  </a:cubicBezTo>
                  <a:cubicBezTo>
                    <a:pt x="1393" y="2551"/>
                    <a:pt x="1489" y="2503"/>
                    <a:pt x="1572" y="2456"/>
                  </a:cubicBezTo>
                  <a:cubicBezTo>
                    <a:pt x="1941" y="2360"/>
                    <a:pt x="2263" y="2110"/>
                    <a:pt x="2429" y="1777"/>
                  </a:cubicBezTo>
                  <a:cubicBezTo>
                    <a:pt x="2608" y="1396"/>
                    <a:pt x="2560" y="884"/>
                    <a:pt x="2310" y="539"/>
                  </a:cubicBezTo>
                  <a:cubicBezTo>
                    <a:pt x="2155" y="372"/>
                    <a:pt x="1965" y="205"/>
                    <a:pt x="1762" y="98"/>
                  </a:cubicBezTo>
                  <a:cubicBezTo>
                    <a:pt x="1592" y="28"/>
                    <a:pt x="1413" y="0"/>
                    <a:pt x="1226" y="0"/>
                  </a:cubicBezTo>
                  <a:close/>
                </a:path>
              </a:pathLst>
            </a:custGeom>
            <a:solidFill>
              <a:srgbClr val="FFA6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09" name="Google Shape;1409;p44"/>
            <p:cNvSpPr/>
            <p:nvPr/>
          </p:nvSpPr>
          <p:spPr>
            <a:xfrm flipH="1">
              <a:off x="709634" y="3810637"/>
              <a:ext cx="220633" cy="213484"/>
            </a:xfrm>
            <a:custGeom>
              <a:avLst/>
              <a:gdLst/>
              <a:ahLst/>
              <a:cxnLst/>
              <a:rect l="l" t="t" r="r" b="b"/>
              <a:pathLst>
                <a:path w="2775" h="2685" extrusionOk="0">
                  <a:moveTo>
                    <a:pt x="1315" y="0"/>
                  </a:moveTo>
                  <a:cubicBezTo>
                    <a:pt x="1242" y="0"/>
                    <a:pt x="1169" y="7"/>
                    <a:pt x="1096" y="23"/>
                  </a:cubicBezTo>
                  <a:cubicBezTo>
                    <a:pt x="358" y="285"/>
                    <a:pt x="0" y="892"/>
                    <a:pt x="72" y="1606"/>
                  </a:cubicBezTo>
                  <a:cubicBezTo>
                    <a:pt x="120" y="1785"/>
                    <a:pt x="203" y="1952"/>
                    <a:pt x="334" y="2106"/>
                  </a:cubicBezTo>
                  <a:cubicBezTo>
                    <a:pt x="346" y="2130"/>
                    <a:pt x="358" y="2142"/>
                    <a:pt x="370" y="2166"/>
                  </a:cubicBezTo>
                  <a:cubicBezTo>
                    <a:pt x="393" y="2178"/>
                    <a:pt x="405" y="2202"/>
                    <a:pt x="429" y="2214"/>
                  </a:cubicBezTo>
                  <a:cubicBezTo>
                    <a:pt x="429" y="2226"/>
                    <a:pt x="441" y="2237"/>
                    <a:pt x="453" y="2249"/>
                  </a:cubicBezTo>
                  <a:cubicBezTo>
                    <a:pt x="715" y="2512"/>
                    <a:pt x="1074" y="2685"/>
                    <a:pt x="1424" y="2685"/>
                  </a:cubicBezTo>
                  <a:cubicBezTo>
                    <a:pt x="1535" y="2685"/>
                    <a:pt x="1645" y="2667"/>
                    <a:pt x="1751" y="2630"/>
                  </a:cubicBezTo>
                  <a:cubicBezTo>
                    <a:pt x="2346" y="2464"/>
                    <a:pt x="2775" y="1845"/>
                    <a:pt x="2691" y="1225"/>
                  </a:cubicBezTo>
                  <a:cubicBezTo>
                    <a:pt x="2679" y="797"/>
                    <a:pt x="2453" y="440"/>
                    <a:pt x="2072" y="201"/>
                  </a:cubicBezTo>
                  <a:cubicBezTo>
                    <a:pt x="1830" y="90"/>
                    <a:pt x="1574" y="0"/>
                    <a:pt x="1315" y="0"/>
                  </a:cubicBezTo>
                  <a:close/>
                </a:path>
              </a:pathLst>
            </a:custGeom>
            <a:solidFill>
              <a:srgbClr val="FFA6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10" name="Google Shape;1410;p44"/>
            <p:cNvSpPr/>
            <p:nvPr/>
          </p:nvSpPr>
          <p:spPr>
            <a:xfrm flipH="1">
              <a:off x="384926" y="3740588"/>
              <a:ext cx="116558" cy="238769"/>
            </a:xfrm>
            <a:custGeom>
              <a:avLst/>
              <a:gdLst/>
              <a:ahLst/>
              <a:cxnLst/>
              <a:rect l="l" t="t" r="r" b="b"/>
              <a:pathLst>
                <a:path w="1466" h="3003" extrusionOk="0">
                  <a:moveTo>
                    <a:pt x="1347" y="1"/>
                  </a:moveTo>
                  <a:cubicBezTo>
                    <a:pt x="1317" y="1"/>
                    <a:pt x="1286" y="12"/>
                    <a:pt x="1263" y="35"/>
                  </a:cubicBezTo>
                  <a:cubicBezTo>
                    <a:pt x="1204" y="130"/>
                    <a:pt x="1239" y="166"/>
                    <a:pt x="1204" y="309"/>
                  </a:cubicBezTo>
                  <a:cubicBezTo>
                    <a:pt x="1180" y="404"/>
                    <a:pt x="1156" y="499"/>
                    <a:pt x="1144" y="606"/>
                  </a:cubicBezTo>
                  <a:cubicBezTo>
                    <a:pt x="1120" y="606"/>
                    <a:pt x="1096" y="606"/>
                    <a:pt x="1073" y="630"/>
                  </a:cubicBezTo>
                  <a:cubicBezTo>
                    <a:pt x="977" y="701"/>
                    <a:pt x="1013" y="701"/>
                    <a:pt x="989" y="737"/>
                  </a:cubicBezTo>
                  <a:cubicBezTo>
                    <a:pt x="882" y="999"/>
                    <a:pt x="751" y="1356"/>
                    <a:pt x="620" y="1678"/>
                  </a:cubicBezTo>
                  <a:cubicBezTo>
                    <a:pt x="561" y="1773"/>
                    <a:pt x="525" y="1880"/>
                    <a:pt x="465" y="1964"/>
                  </a:cubicBezTo>
                  <a:cubicBezTo>
                    <a:pt x="430" y="2059"/>
                    <a:pt x="406" y="2071"/>
                    <a:pt x="406" y="2118"/>
                  </a:cubicBezTo>
                  <a:cubicBezTo>
                    <a:pt x="358" y="2190"/>
                    <a:pt x="311" y="2261"/>
                    <a:pt x="251" y="2333"/>
                  </a:cubicBezTo>
                  <a:cubicBezTo>
                    <a:pt x="180" y="2452"/>
                    <a:pt x="108" y="2583"/>
                    <a:pt x="61" y="2714"/>
                  </a:cubicBezTo>
                  <a:cubicBezTo>
                    <a:pt x="37" y="2785"/>
                    <a:pt x="1" y="2856"/>
                    <a:pt x="13" y="2928"/>
                  </a:cubicBezTo>
                  <a:cubicBezTo>
                    <a:pt x="26" y="2979"/>
                    <a:pt x="69" y="3003"/>
                    <a:pt x="114" y="3003"/>
                  </a:cubicBezTo>
                  <a:cubicBezTo>
                    <a:pt x="153" y="3003"/>
                    <a:pt x="193" y="2985"/>
                    <a:pt x="215" y="2952"/>
                  </a:cubicBezTo>
                  <a:cubicBezTo>
                    <a:pt x="334" y="2833"/>
                    <a:pt x="453" y="2702"/>
                    <a:pt x="561" y="2571"/>
                  </a:cubicBezTo>
                  <a:cubicBezTo>
                    <a:pt x="596" y="2571"/>
                    <a:pt x="620" y="2559"/>
                    <a:pt x="644" y="2547"/>
                  </a:cubicBezTo>
                  <a:cubicBezTo>
                    <a:pt x="679" y="2582"/>
                    <a:pt x="726" y="2604"/>
                    <a:pt x="773" y="2604"/>
                  </a:cubicBezTo>
                  <a:cubicBezTo>
                    <a:pt x="790" y="2604"/>
                    <a:pt x="807" y="2601"/>
                    <a:pt x="823" y="2595"/>
                  </a:cubicBezTo>
                  <a:cubicBezTo>
                    <a:pt x="906" y="2559"/>
                    <a:pt x="965" y="2487"/>
                    <a:pt x="1025" y="2416"/>
                  </a:cubicBezTo>
                  <a:cubicBezTo>
                    <a:pt x="1061" y="2404"/>
                    <a:pt x="1084" y="2380"/>
                    <a:pt x="1108" y="2356"/>
                  </a:cubicBezTo>
                  <a:cubicBezTo>
                    <a:pt x="1120" y="2285"/>
                    <a:pt x="1132" y="2214"/>
                    <a:pt x="1144" y="2142"/>
                  </a:cubicBezTo>
                  <a:cubicBezTo>
                    <a:pt x="1156" y="2071"/>
                    <a:pt x="1168" y="2011"/>
                    <a:pt x="1168" y="1940"/>
                  </a:cubicBezTo>
                  <a:cubicBezTo>
                    <a:pt x="1180" y="1833"/>
                    <a:pt x="1192" y="1737"/>
                    <a:pt x="1204" y="1630"/>
                  </a:cubicBezTo>
                  <a:cubicBezTo>
                    <a:pt x="1215" y="1559"/>
                    <a:pt x="1227" y="1475"/>
                    <a:pt x="1239" y="1404"/>
                  </a:cubicBezTo>
                  <a:cubicBezTo>
                    <a:pt x="1311" y="1166"/>
                    <a:pt x="1370" y="928"/>
                    <a:pt x="1394" y="678"/>
                  </a:cubicBezTo>
                  <a:cubicBezTo>
                    <a:pt x="1406" y="511"/>
                    <a:pt x="1454" y="332"/>
                    <a:pt x="1454" y="166"/>
                  </a:cubicBezTo>
                  <a:cubicBezTo>
                    <a:pt x="1465" y="154"/>
                    <a:pt x="1465" y="130"/>
                    <a:pt x="1465" y="118"/>
                  </a:cubicBezTo>
                  <a:lnTo>
                    <a:pt x="1454" y="118"/>
                  </a:lnTo>
                  <a:cubicBezTo>
                    <a:pt x="1454" y="106"/>
                    <a:pt x="1454" y="82"/>
                    <a:pt x="1454" y="70"/>
                  </a:cubicBezTo>
                  <a:cubicBezTo>
                    <a:pt x="1439" y="27"/>
                    <a:pt x="1393" y="1"/>
                    <a:pt x="1347" y="1"/>
                  </a:cubicBezTo>
                  <a:close/>
                </a:path>
              </a:pathLst>
            </a:custGeom>
            <a:solidFill>
              <a:srgbClr val="BD73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11" name="Google Shape;1411;p44"/>
            <p:cNvSpPr/>
            <p:nvPr/>
          </p:nvSpPr>
          <p:spPr>
            <a:xfrm flipH="1">
              <a:off x="893297" y="3731047"/>
              <a:ext cx="408032" cy="241233"/>
            </a:xfrm>
            <a:custGeom>
              <a:avLst/>
              <a:gdLst/>
              <a:ahLst/>
              <a:cxnLst/>
              <a:rect l="l" t="t" r="r" b="b"/>
              <a:pathLst>
                <a:path w="5132" h="3034" extrusionOk="0">
                  <a:moveTo>
                    <a:pt x="935" y="1"/>
                  </a:moveTo>
                  <a:cubicBezTo>
                    <a:pt x="823" y="1"/>
                    <a:pt x="712" y="19"/>
                    <a:pt x="607" y="59"/>
                  </a:cubicBezTo>
                  <a:cubicBezTo>
                    <a:pt x="262" y="190"/>
                    <a:pt x="60" y="560"/>
                    <a:pt x="24" y="917"/>
                  </a:cubicBezTo>
                  <a:cubicBezTo>
                    <a:pt x="0" y="1226"/>
                    <a:pt x="95" y="1536"/>
                    <a:pt x="203" y="1822"/>
                  </a:cubicBezTo>
                  <a:cubicBezTo>
                    <a:pt x="191" y="1845"/>
                    <a:pt x="191" y="1869"/>
                    <a:pt x="191" y="1893"/>
                  </a:cubicBezTo>
                  <a:cubicBezTo>
                    <a:pt x="191" y="2012"/>
                    <a:pt x="250" y="2107"/>
                    <a:pt x="334" y="2167"/>
                  </a:cubicBezTo>
                  <a:cubicBezTo>
                    <a:pt x="345" y="2214"/>
                    <a:pt x="357" y="2262"/>
                    <a:pt x="381" y="2298"/>
                  </a:cubicBezTo>
                  <a:cubicBezTo>
                    <a:pt x="429" y="2373"/>
                    <a:pt x="501" y="2413"/>
                    <a:pt x="573" y="2413"/>
                  </a:cubicBezTo>
                  <a:cubicBezTo>
                    <a:pt x="627" y="2413"/>
                    <a:pt x="681" y="2391"/>
                    <a:pt x="726" y="2345"/>
                  </a:cubicBezTo>
                  <a:cubicBezTo>
                    <a:pt x="810" y="2250"/>
                    <a:pt x="905" y="2167"/>
                    <a:pt x="988" y="2095"/>
                  </a:cubicBezTo>
                  <a:cubicBezTo>
                    <a:pt x="1096" y="2036"/>
                    <a:pt x="1191" y="1976"/>
                    <a:pt x="1286" y="1905"/>
                  </a:cubicBezTo>
                  <a:cubicBezTo>
                    <a:pt x="1543" y="1840"/>
                    <a:pt x="1756" y="1811"/>
                    <a:pt x="1960" y="1811"/>
                  </a:cubicBezTo>
                  <a:cubicBezTo>
                    <a:pt x="2276" y="1811"/>
                    <a:pt x="2572" y="1880"/>
                    <a:pt x="2977" y="1988"/>
                  </a:cubicBezTo>
                  <a:cubicBezTo>
                    <a:pt x="3393" y="2119"/>
                    <a:pt x="3786" y="2429"/>
                    <a:pt x="4155" y="2798"/>
                  </a:cubicBezTo>
                  <a:cubicBezTo>
                    <a:pt x="4155" y="2810"/>
                    <a:pt x="4167" y="2822"/>
                    <a:pt x="4179" y="2846"/>
                  </a:cubicBezTo>
                  <a:cubicBezTo>
                    <a:pt x="4167" y="2905"/>
                    <a:pt x="4215" y="2965"/>
                    <a:pt x="4286" y="2965"/>
                  </a:cubicBezTo>
                  <a:cubicBezTo>
                    <a:pt x="4353" y="3013"/>
                    <a:pt x="4419" y="3033"/>
                    <a:pt x="4485" y="3033"/>
                  </a:cubicBezTo>
                  <a:cubicBezTo>
                    <a:pt x="4678" y="3033"/>
                    <a:pt x="4858" y="2851"/>
                    <a:pt x="4965" y="2655"/>
                  </a:cubicBezTo>
                  <a:cubicBezTo>
                    <a:pt x="5072" y="2476"/>
                    <a:pt x="5108" y="2274"/>
                    <a:pt x="5132" y="2072"/>
                  </a:cubicBezTo>
                  <a:cubicBezTo>
                    <a:pt x="5132" y="1988"/>
                    <a:pt x="5120" y="1905"/>
                    <a:pt x="5096" y="1822"/>
                  </a:cubicBezTo>
                  <a:cubicBezTo>
                    <a:pt x="5132" y="1774"/>
                    <a:pt x="5120" y="1655"/>
                    <a:pt x="5108" y="1643"/>
                  </a:cubicBezTo>
                  <a:cubicBezTo>
                    <a:pt x="5096" y="1512"/>
                    <a:pt x="5025" y="1381"/>
                    <a:pt x="4917" y="1310"/>
                  </a:cubicBezTo>
                  <a:cubicBezTo>
                    <a:pt x="4894" y="1298"/>
                    <a:pt x="4882" y="1286"/>
                    <a:pt x="4858" y="1274"/>
                  </a:cubicBezTo>
                  <a:cubicBezTo>
                    <a:pt x="4834" y="1238"/>
                    <a:pt x="4810" y="1202"/>
                    <a:pt x="4775" y="1167"/>
                  </a:cubicBezTo>
                  <a:cubicBezTo>
                    <a:pt x="4667" y="988"/>
                    <a:pt x="4429" y="869"/>
                    <a:pt x="4179" y="821"/>
                  </a:cubicBezTo>
                  <a:cubicBezTo>
                    <a:pt x="4036" y="786"/>
                    <a:pt x="3882" y="762"/>
                    <a:pt x="3727" y="738"/>
                  </a:cubicBezTo>
                  <a:cubicBezTo>
                    <a:pt x="3716" y="738"/>
                    <a:pt x="3704" y="737"/>
                    <a:pt x="3693" y="737"/>
                  </a:cubicBezTo>
                  <a:cubicBezTo>
                    <a:pt x="3390" y="737"/>
                    <a:pt x="2888" y="881"/>
                    <a:pt x="2751" y="881"/>
                  </a:cubicBezTo>
                  <a:cubicBezTo>
                    <a:pt x="2695" y="889"/>
                    <a:pt x="2643" y="893"/>
                    <a:pt x="2595" y="893"/>
                  </a:cubicBezTo>
                  <a:cubicBezTo>
                    <a:pt x="2359" y="893"/>
                    <a:pt x="2217" y="803"/>
                    <a:pt x="2108" y="714"/>
                  </a:cubicBezTo>
                  <a:cubicBezTo>
                    <a:pt x="2084" y="690"/>
                    <a:pt x="2084" y="690"/>
                    <a:pt x="2072" y="690"/>
                  </a:cubicBezTo>
                  <a:cubicBezTo>
                    <a:pt x="2024" y="631"/>
                    <a:pt x="1953" y="595"/>
                    <a:pt x="1905" y="536"/>
                  </a:cubicBezTo>
                  <a:cubicBezTo>
                    <a:pt x="1786" y="417"/>
                    <a:pt x="1679" y="298"/>
                    <a:pt x="1548" y="190"/>
                  </a:cubicBezTo>
                  <a:cubicBezTo>
                    <a:pt x="1374" y="72"/>
                    <a:pt x="1154" y="1"/>
                    <a:pt x="935" y="1"/>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12" name="Google Shape;1412;p44"/>
            <p:cNvSpPr/>
            <p:nvPr/>
          </p:nvSpPr>
          <p:spPr>
            <a:xfrm flipH="1">
              <a:off x="951973" y="3868122"/>
              <a:ext cx="297279" cy="133736"/>
            </a:xfrm>
            <a:custGeom>
              <a:avLst/>
              <a:gdLst/>
              <a:ahLst/>
              <a:cxnLst/>
              <a:rect l="l" t="t" r="r" b="b"/>
              <a:pathLst>
                <a:path w="3739" h="1682" extrusionOk="0">
                  <a:moveTo>
                    <a:pt x="1316" y="1"/>
                  </a:moveTo>
                  <a:cubicBezTo>
                    <a:pt x="1119" y="1"/>
                    <a:pt x="908" y="48"/>
                    <a:pt x="726" y="133"/>
                  </a:cubicBezTo>
                  <a:cubicBezTo>
                    <a:pt x="572" y="169"/>
                    <a:pt x="429" y="217"/>
                    <a:pt x="310" y="288"/>
                  </a:cubicBezTo>
                  <a:cubicBezTo>
                    <a:pt x="274" y="312"/>
                    <a:pt x="238" y="348"/>
                    <a:pt x="214" y="383"/>
                  </a:cubicBezTo>
                  <a:cubicBezTo>
                    <a:pt x="167" y="407"/>
                    <a:pt x="131" y="431"/>
                    <a:pt x="83" y="467"/>
                  </a:cubicBezTo>
                  <a:cubicBezTo>
                    <a:pt x="0" y="562"/>
                    <a:pt x="24" y="729"/>
                    <a:pt x="131" y="788"/>
                  </a:cubicBezTo>
                  <a:cubicBezTo>
                    <a:pt x="143" y="812"/>
                    <a:pt x="167" y="848"/>
                    <a:pt x="202" y="883"/>
                  </a:cubicBezTo>
                  <a:cubicBezTo>
                    <a:pt x="476" y="1193"/>
                    <a:pt x="845" y="1407"/>
                    <a:pt x="1214" y="1550"/>
                  </a:cubicBezTo>
                  <a:cubicBezTo>
                    <a:pt x="1560" y="1645"/>
                    <a:pt x="1917" y="1681"/>
                    <a:pt x="2274" y="1681"/>
                  </a:cubicBezTo>
                  <a:cubicBezTo>
                    <a:pt x="2548" y="1669"/>
                    <a:pt x="2834" y="1657"/>
                    <a:pt x="3108" y="1586"/>
                  </a:cubicBezTo>
                  <a:cubicBezTo>
                    <a:pt x="3191" y="1550"/>
                    <a:pt x="3250" y="1514"/>
                    <a:pt x="3310" y="1479"/>
                  </a:cubicBezTo>
                  <a:cubicBezTo>
                    <a:pt x="3322" y="1491"/>
                    <a:pt x="3334" y="1491"/>
                    <a:pt x="3346" y="1503"/>
                  </a:cubicBezTo>
                  <a:lnTo>
                    <a:pt x="3381" y="1503"/>
                  </a:lnTo>
                  <a:cubicBezTo>
                    <a:pt x="3381" y="1514"/>
                    <a:pt x="3393" y="1514"/>
                    <a:pt x="3393" y="1514"/>
                  </a:cubicBezTo>
                  <a:lnTo>
                    <a:pt x="3441" y="1514"/>
                  </a:lnTo>
                  <a:cubicBezTo>
                    <a:pt x="3560" y="1514"/>
                    <a:pt x="3667" y="1443"/>
                    <a:pt x="3703" y="1312"/>
                  </a:cubicBezTo>
                  <a:cubicBezTo>
                    <a:pt x="3739" y="1169"/>
                    <a:pt x="3524" y="1074"/>
                    <a:pt x="3441" y="979"/>
                  </a:cubicBezTo>
                  <a:cubicBezTo>
                    <a:pt x="3215" y="741"/>
                    <a:pt x="3072" y="550"/>
                    <a:pt x="2798" y="419"/>
                  </a:cubicBezTo>
                  <a:cubicBezTo>
                    <a:pt x="2786" y="419"/>
                    <a:pt x="2786" y="407"/>
                    <a:pt x="2786" y="407"/>
                  </a:cubicBezTo>
                  <a:cubicBezTo>
                    <a:pt x="2750" y="371"/>
                    <a:pt x="2703" y="348"/>
                    <a:pt x="2655" y="336"/>
                  </a:cubicBezTo>
                  <a:cubicBezTo>
                    <a:pt x="2310" y="145"/>
                    <a:pt x="1976" y="38"/>
                    <a:pt x="1631" y="38"/>
                  </a:cubicBezTo>
                  <a:cubicBezTo>
                    <a:pt x="1548" y="26"/>
                    <a:pt x="1465" y="2"/>
                    <a:pt x="1381" y="2"/>
                  </a:cubicBezTo>
                  <a:cubicBezTo>
                    <a:pt x="1360" y="1"/>
                    <a:pt x="1338" y="1"/>
                    <a:pt x="1316" y="1"/>
                  </a:cubicBezTo>
                  <a:close/>
                </a:path>
              </a:pathLst>
            </a:custGeom>
            <a:solidFill>
              <a:srgbClr val="FFA6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13" name="Google Shape;1413;p44"/>
            <p:cNvSpPr/>
            <p:nvPr/>
          </p:nvSpPr>
          <p:spPr>
            <a:xfrm flipH="1">
              <a:off x="1465989" y="3570993"/>
              <a:ext cx="80" cy="80"/>
            </a:xfrm>
            <a:custGeom>
              <a:avLst/>
              <a:gdLst/>
              <a:ahLst/>
              <a:cxnLst/>
              <a:rect l="l" t="t" r="r" b="b"/>
              <a:pathLst>
                <a:path w="1" h="1" extrusionOk="0">
                  <a:moveTo>
                    <a:pt x="1" y="1"/>
                  </a:moveTo>
                  <a:lnTo>
                    <a:pt x="1" y="1"/>
                  </a:lnTo>
                  <a:close/>
                </a:path>
              </a:pathLst>
            </a:custGeom>
            <a:solidFill>
              <a:srgbClr val="6129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14" name="Google Shape;1414;p44"/>
            <p:cNvSpPr/>
            <p:nvPr/>
          </p:nvSpPr>
          <p:spPr>
            <a:xfrm flipH="1">
              <a:off x="1064635" y="3318549"/>
              <a:ext cx="429818" cy="252047"/>
            </a:xfrm>
            <a:custGeom>
              <a:avLst/>
              <a:gdLst/>
              <a:ahLst/>
              <a:cxnLst/>
              <a:rect l="l" t="t" r="r" b="b"/>
              <a:pathLst>
                <a:path w="5406" h="3170" extrusionOk="0">
                  <a:moveTo>
                    <a:pt x="5245" y="0"/>
                  </a:moveTo>
                  <a:cubicBezTo>
                    <a:pt x="5205" y="0"/>
                    <a:pt x="5165" y="17"/>
                    <a:pt x="5144" y="56"/>
                  </a:cubicBezTo>
                  <a:cubicBezTo>
                    <a:pt x="4894" y="545"/>
                    <a:pt x="4489" y="842"/>
                    <a:pt x="4025" y="1211"/>
                  </a:cubicBezTo>
                  <a:cubicBezTo>
                    <a:pt x="3346" y="1723"/>
                    <a:pt x="2703" y="2140"/>
                    <a:pt x="1858" y="2473"/>
                  </a:cubicBezTo>
                  <a:cubicBezTo>
                    <a:pt x="1417" y="2640"/>
                    <a:pt x="798" y="2795"/>
                    <a:pt x="227" y="2926"/>
                  </a:cubicBezTo>
                  <a:cubicBezTo>
                    <a:pt x="119" y="2961"/>
                    <a:pt x="84" y="2950"/>
                    <a:pt x="24" y="3009"/>
                  </a:cubicBezTo>
                  <a:cubicBezTo>
                    <a:pt x="0" y="3057"/>
                    <a:pt x="12" y="3116"/>
                    <a:pt x="60" y="3152"/>
                  </a:cubicBezTo>
                  <a:cubicBezTo>
                    <a:pt x="72" y="3152"/>
                    <a:pt x="84" y="3164"/>
                    <a:pt x="107" y="3164"/>
                  </a:cubicBezTo>
                  <a:cubicBezTo>
                    <a:pt x="123" y="3168"/>
                    <a:pt x="152" y="3169"/>
                    <a:pt x="186" y="3169"/>
                  </a:cubicBezTo>
                  <a:cubicBezTo>
                    <a:pt x="252" y="3169"/>
                    <a:pt x="334" y="3164"/>
                    <a:pt x="358" y="3164"/>
                  </a:cubicBezTo>
                  <a:cubicBezTo>
                    <a:pt x="750" y="3152"/>
                    <a:pt x="1131" y="3045"/>
                    <a:pt x="1501" y="2926"/>
                  </a:cubicBezTo>
                  <a:cubicBezTo>
                    <a:pt x="2334" y="2688"/>
                    <a:pt x="3096" y="2271"/>
                    <a:pt x="3798" y="1771"/>
                  </a:cubicBezTo>
                  <a:cubicBezTo>
                    <a:pt x="4263" y="1437"/>
                    <a:pt x="4739" y="1104"/>
                    <a:pt x="5108" y="664"/>
                  </a:cubicBezTo>
                  <a:cubicBezTo>
                    <a:pt x="5191" y="556"/>
                    <a:pt x="5251" y="437"/>
                    <a:pt x="5322" y="318"/>
                  </a:cubicBezTo>
                  <a:cubicBezTo>
                    <a:pt x="5346" y="259"/>
                    <a:pt x="5406" y="199"/>
                    <a:pt x="5394" y="128"/>
                  </a:cubicBezTo>
                  <a:cubicBezTo>
                    <a:pt x="5394" y="52"/>
                    <a:pt x="5317" y="0"/>
                    <a:pt x="5245" y="0"/>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15" name="Google Shape;1415;p44"/>
            <p:cNvSpPr/>
            <p:nvPr/>
          </p:nvSpPr>
          <p:spPr>
            <a:xfrm flipH="1">
              <a:off x="1213235" y="4386130"/>
              <a:ext cx="1034" cy="80"/>
            </a:xfrm>
            <a:custGeom>
              <a:avLst/>
              <a:gdLst/>
              <a:ahLst/>
              <a:cxnLst/>
              <a:rect l="l" t="t" r="r" b="b"/>
              <a:pathLst>
                <a:path w="13" h="1" extrusionOk="0">
                  <a:moveTo>
                    <a:pt x="12" y="0"/>
                  </a:moveTo>
                  <a:lnTo>
                    <a:pt x="1" y="0"/>
                  </a:lnTo>
                  <a:close/>
                </a:path>
              </a:pathLst>
            </a:custGeom>
            <a:solidFill>
              <a:srgbClr val="6129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16" name="Google Shape;1416;p44"/>
            <p:cNvSpPr/>
            <p:nvPr/>
          </p:nvSpPr>
          <p:spPr>
            <a:xfrm flipH="1">
              <a:off x="1212281" y="4386130"/>
              <a:ext cx="1034" cy="80"/>
            </a:xfrm>
            <a:custGeom>
              <a:avLst/>
              <a:gdLst/>
              <a:ahLst/>
              <a:cxnLst/>
              <a:rect l="l" t="t" r="r" b="b"/>
              <a:pathLst>
                <a:path w="13" h="1" extrusionOk="0">
                  <a:moveTo>
                    <a:pt x="12" y="0"/>
                  </a:moveTo>
                  <a:lnTo>
                    <a:pt x="12" y="0"/>
                  </a:lnTo>
                  <a:lnTo>
                    <a:pt x="0" y="0"/>
                  </a:lnTo>
                  <a:close/>
                </a:path>
              </a:pathLst>
            </a:custGeom>
            <a:solidFill>
              <a:srgbClr val="6129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17" name="Google Shape;1417;p44"/>
            <p:cNvSpPr/>
            <p:nvPr/>
          </p:nvSpPr>
          <p:spPr>
            <a:xfrm flipH="1">
              <a:off x="283633" y="2848566"/>
              <a:ext cx="1353774" cy="1538519"/>
            </a:xfrm>
            <a:custGeom>
              <a:avLst/>
              <a:gdLst/>
              <a:ahLst/>
              <a:cxnLst/>
              <a:rect l="l" t="t" r="r" b="b"/>
              <a:pathLst>
                <a:path w="17027" h="19350" extrusionOk="0">
                  <a:moveTo>
                    <a:pt x="10823" y="764"/>
                  </a:moveTo>
                  <a:lnTo>
                    <a:pt x="10823" y="764"/>
                  </a:lnTo>
                  <a:cubicBezTo>
                    <a:pt x="10990" y="812"/>
                    <a:pt x="11169" y="871"/>
                    <a:pt x="11347" y="943"/>
                  </a:cubicBezTo>
                  <a:cubicBezTo>
                    <a:pt x="11383" y="955"/>
                    <a:pt x="11430" y="967"/>
                    <a:pt x="11466" y="991"/>
                  </a:cubicBezTo>
                  <a:cubicBezTo>
                    <a:pt x="11466" y="991"/>
                    <a:pt x="11454" y="1002"/>
                    <a:pt x="11454" y="1014"/>
                  </a:cubicBezTo>
                  <a:cubicBezTo>
                    <a:pt x="11403" y="1056"/>
                    <a:pt x="11324" y="1088"/>
                    <a:pt x="11218" y="1088"/>
                  </a:cubicBezTo>
                  <a:cubicBezTo>
                    <a:pt x="11202" y="1088"/>
                    <a:pt x="11186" y="1087"/>
                    <a:pt x="11169" y="1086"/>
                  </a:cubicBezTo>
                  <a:cubicBezTo>
                    <a:pt x="11085" y="1086"/>
                    <a:pt x="10895" y="955"/>
                    <a:pt x="10871" y="895"/>
                  </a:cubicBezTo>
                  <a:cubicBezTo>
                    <a:pt x="10847" y="871"/>
                    <a:pt x="10835" y="812"/>
                    <a:pt x="10823" y="764"/>
                  </a:cubicBezTo>
                  <a:close/>
                  <a:moveTo>
                    <a:pt x="2525" y="5348"/>
                  </a:moveTo>
                  <a:cubicBezTo>
                    <a:pt x="2572" y="5360"/>
                    <a:pt x="2620" y="5360"/>
                    <a:pt x="2679" y="5360"/>
                  </a:cubicBezTo>
                  <a:cubicBezTo>
                    <a:pt x="2596" y="5503"/>
                    <a:pt x="2525" y="5634"/>
                    <a:pt x="2465" y="5777"/>
                  </a:cubicBezTo>
                  <a:cubicBezTo>
                    <a:pt x="2453" y="5741"/>
                    <a:pt x="2441" y="5717"/>
                    <a:pt x="2429" y="5670"/>
                  </a:cubicBezTo>
                  <a:cubicBezTo>
                    <a:pt x="2429" y="5658"/>
                    <a:pt x="2429" y="5658"/>
                    <a:pt x="2429" y="5646"/>
                  </a:cubicBezTo>
                  <a:cubicBezTo>
                    <a:pt x="2417" y="5574"/>
                    <a:pt x="2406" y="5503"/>
                    <a:pt x="2406" y="5443"/>
                  </a:cubicBezTo>
                  <a:cubicBezTo>
                    <a:pt x="2453" y="5432"/>
                    <a:pt x="2501" y="5396"/>
                    <a:pt x="2525" y="5348"/>
                  </a:cubicBezTo>
                  <a:close/>
                  <a:moveTo>
                    <a:pt x="15496" y="7494"/>
                  </a:moveTo>
                  <a:cubicBezTo>
                    <a:pt x="15694" y="7494"/>
                    <a:pt x="15886" y="7566"/>
                    <a:pt x="16050" y="7694"/>
                  </a:cubicBezTo>
                  <a:cubicBezTo>
                    <a:pt x="16229" y="7860"/>
                    <a:pt x="16348" y="8110"/>
                    <a:pt x="16288" y="8372"/>
                  </a:cubicBezTo>
                  <a:cubicBezTo>
                    <a:pt x="16300" y="8408"/>
                    <a:pt x="16241" y="8491"/>
                    <a:pt x="16264" y="8575"/>
                  </a:cubicBezTo>
                  <a:cubicBezTo>
                    <a:pt x="16264" y="8587"/>
                    <a:pt x="16264" y="8587"/>
                    <a:pt x="16276" y="8587"/>
                  </a:cubicBezTo>
                  <a:cubicBezTo>
                    <a:pt x="16169" y="8944"/>
                    <a:pt x="16050" y="9301"/>
                    <a:pt x="15919" y="9646"/>
                  </a:cubicBezTo>
                  <a:cubicBezTo>
                    <a:pt x="15912" y="9639"/>
                    <a:pt x="15897" y="9633"/>
                    <a:pt x="15882" y="9633"/>
                  </a:cubicBezTo>
                  <a:cubicBezTo>
                    <a:pt x="15870" y="9633"/>
                    <a:pt x="15858" y="9636"/>
                    <a:pt x="15848" y="9646"/>
                  </a:cubicBezTo>
                  <a:cubicBezTo>
                    <a:pt x="15809" y="9666"/>
                    <a:pt x="15770" y="9685"/>
                    <a:pt x="15738" y="9685"/>
                  </a:cubicBezTo>
                  <a:cubicBezTo>
                    <a:pt x="15730" y="9685"/>
                    <a:pt x="15723" y="9684"/>
                    <a:pt x="15717" y="9682"/>
                  </a:cubicBezTo>
                  <a:cubicBezTo>
                    <a:pt x="15550" y="9682"/>
                    <a:pt x="15431" y="9492"/>
                    <a:pt x="15419" y="9408"/>
                  </a:cubicBezTo>
                  <a:cubicBezTo>
                    <a:pt x="15419" y="9230"/>
                    <a:pt x="15443" y="9170"/>
                    <a:pt x="15538" y="9087"/>
                  </a:cubicBezTo>
                  <a:cubicBezTo>
                    <a:pt x="15612" y="9041"/>
                    <a:pt x="15693" y="9023"/>
                    <a:pt x="15737" y="9023"/>
                  </a:cubicBezTo>
                  <a:cubicBezTo>
                    <a:pt x="15749" y="9023"/>
                    <a:pt x="15759" y="9025"/>
                    <a:pt x="15764" y="9027"/>
                  </a:cubicBezTo>
                  <a:cubicBezTo>
                    <a:pt x="15814" y="9044"/>
                    <a:pt x="15857" y="9071"/>
                    <a:pt x="15899" y="9071"/>
                  </a:cubicBezTo>
                  <a:cubicBezTo>
                    <a:pt x="15918" y="9071"/>
                    <a:pt x="15936" y="9066"/>
                    <a:pt x="15955" y="9051"/>
                  </a:cubicBezTo>
                  <a:cubicBezTo>
                    <a:pt x="16062" y="9003"/>
                    <a:pt x="16062" y="8837"/>
                    <a:pt x="15943" y="8801"/>
                  </a:cubicBezTo>
                  <a:cubicBezTo>
                    <a:pt x="15877" y="8768"/>
                    <a:pt x="15808" y="8754"/>
                    <a:pt x="15737" y="8754"/>
                  </a:cubicBezTo>
                  <a:cubicBezTo>
                    <a:pt x="15604" y="8754"/>
                    <a:pt x="15469" y="8806"/>
                    <a:pt x="15360" y="8884"/>
                  </a:cubicBezTo>
                  <a:cubicBezTo>
                    <a:pt x="15050" y="9111"/>
                    <a:pt x="15098" y="9611"/>
                    <a:pt x="15431" y="9777"/>
                  </a:cubicBezTo>
                  <a:cubicBezTo>
                    <a:pt x="15524" y="9829"/>
                    <a:pt x="15618" y="9863"/>
                    <a:pt x="15719" y="9863"/>
                  </a:cubicBezTo>
                  <a:cubicBezTo>
                    <a:pt x="15734" y="9863"/>
                    <a:pt x="15749" y="9862"/>
                    <a:pt x="15764" y="9861"/>
                  </a:cubicBezTo>
                  <a:cubicBezTo>
                    <a:pt x="15800" y="9849"/>
                    <a:pt x="15824" y="9837"/>
                    <a:pt x="15860" y="9825"/>
                  </a:cubicBezTo>
                  <a:lnTo>
                    <a:pt x="15860" y="9825"/>
                  </a:lnTo>
                  <a:cubicBezTo>
                    <a:pt x="15752" y="10111"/>
                    <a:pt x="15633" y="10396"/>
                    <a:pt x="15514" y="10682"/>
                  </a:cubicBezTo>
                  <a:cubicBezTo>
                    <a:pt x="15431" y="10682"/>
                    <a:pt x="15348" y="10670"/>
                    <a:pt x="15252" y="10658"/>
                  </a:cubicBezTo>
                  <a:cubicBezTo>
                    <a:pt x="15026" y="10611"/>
                    <a:pt x="14883" y="10551"/>
                    <a:pt x="14812" y="10373"/>
                  </a:cubicBezTo>
                  <a:cubicBezTo>
                    <a:pt x="14788" y="10325"/>
                    <a:pt x="14812" y="10099"/>
                    <a:pt x="14836" y="10015"/>
                  </a:cubicBezTo>
                  <a:lnTo>
                    <a:pt x="14836" y="10015"/>
                  </a:lnTo>
                  <a:cubicBezTo>
                    <a:pt x="14832" y="10036"/>
                    <a:pt x="14830" y="10044"/>
                    <a:pt x="14831" y="10044"/>
                  </a:cubicBezTo>
                  <a:cubicBezTo>
                    <a:pt x="14832" y="10044"/>
                    <a:pt x="14840" y="10015"/>
                    <a:pt x="14848" y="9992"/>
                  </a:cubicBezTo>
                  <a:cubicBezTo>
                    <a:pt x="14848" y="9956"/>
                    <a:pt x="14871" y="9920"/>
                    <a:pt x="14871" y="9884"/>
                  </a:cubicBezTo>
                  <a:cubicBezTo>
                    <a:pt x="14883" y="9849"/>
                    <a:pt x="14883" y="9825"/>
                    <a:pt x="14883" y="9789"/>
                  </a:cubicBezTo>
                  <a:cubicBezTo>
                    <a:pt x="14883" y="9754"/>
                    <a:pt x="14859" y="9730"/>
                    <a:pt x="14824" y="9706"/>
                  </a:cubicBezTo>
                  <a:cubicBezTo>
                    <a:pt x="14802" y="9690"/>
                    <a:pt x="14778" y="9683"/>
                    <a:pt x="14754" y="9683"/>
                  </a:cubicBezTo>
                  <a:cubicBezTo>
                    <a:pt x="14725" y="9683"/>
                    <a:pt x="14695" y="9693"/>
                    <a:pt x="14669" y="9706"/>
                  </a:cubicBezTo>
                  <a:lnTo>
                    <a:pt x="14657" y="9718"/>
                  </a:lnTo>
                  <a:lnTo>
                    <a:pt x="14645" y="9718"/>
                  </a:lnTo>
                  <a:cubicBezTo>
                    <a:pt x="14642" y="9718"/>
                    <a:pt x="14639" y="9719"/>
                    <a:pt x="14635" y="9719"/>
                  </a:cubicBezTo>
                  <a:cubicBezTo>
                    <a:pt x="14561" y="9719"/>
                    <a:pt x="14343" y="9618"/>
                    <a:pt x="14264" y="9539"/>
                  </a:cubicBezTo>
                  <a:cubicBezTo>
                    <a:pt x="14109" y="9396"/>
                    <a:pt x="14086" y="9242"/>
                    <a:pt x="14121" y="9134"/>
                  </a:cubicBezTo>
                  <a:cubicBezTo>
                    <a:pt x="14193" y="8801"/>
                    <a:pt x="14359" y="8694"/>
                    <a:pt x="14574" y="8682"/>
                  </a:cubicBezTo>
                  <a:lnTo>
                    <a:pt x="14705" y="8682"/>
                  </a:lnTo>
                  <a:cubicBezTo>
                    <a:pt x="14717" y="8682"/>
                    <a:pt x="14729" y="8694"/>
                    <a:pt x="14740" y="8694"/>
                  </a:cubicBezTo>
                  <a:lnTo>
                    <a:pt x="14752" y="8694"/>
                  </a:lnTo>
                  <a:cubicBezTo>
                    <a:pt x="14800" y="8706"/>
                    <a:pt x="14848" y="8741"/>
                    <a:pt x="14907" y="8741"/>
                  </a:cubicBezTo>
                  <a:cubicBezTo>
                    <a:pt x="14912" y="8743"/>
                    <a:pt x="14917" y="8743"/>
                    <a:pt x="14923" y="8743"/>
                  </a:cubicBezTo>
                  <a:cubicBezTo>
                    <a:pt x="14978" y="8743"/>
                    <a:pt x="15037" y="8688"/>
                    <a:pt x="15026" y="8622"/>
                  </a:cubicBezTo>
                  <a:cubicBezTo>
                    <a:pt x="15038" y="8575"/>
                    <a:pt x="15002" y="8551"/>
                    <a:pt x="14979" y="8515"/>
                  </a:cubicBezTo>
                  <a:cubicBezTo>
                    <a:pt x="14967" y="8480"/>
                    <a:pt x="14943" y="8384"/>
                    <a:pt x="14943" y="8360"/>
                  </a:cubicBezTo>
                  <a:cubicBezTo>
                    <a:pt x="14919" y="8265"/>
                    <a:pt x="14931" y="8099"/>
                    <a:pt x="14955" y="8003"/>
                  </a:cubicBezTo>
                  <a:cubicBezTo>
                    <a:pt x="14979" y="7837"/>
                    <a:pt x="15121" y="7598"/>
                    <a:pt x="15312" y="7515"/>
                  </a:cubicBezTo>
                  <a:cubicBezTo>
                    <a:pt x="15373" y="7501"/>
                    <a:pt x="15435" y="7494"/>
                    <a:pt x="15496" y="7494"/>
                  </a:cubicBezTo>
                  <a:close/>
                  <a:moveTo>
                    <a:pt x="2346" y="14421"/>
                  </a:moveTo>
                  <a:lnTo>
                    <a:pt x="2346" y="14421"/>
                  </a:lnTo>
                  <a:cubicBezTo>
                    <a:pt x="2775" y="15195"/>
                    <a:pt x="3394" y="15850"/>
                    <a:pt x="4120" y="16361"/>
                  </a:cubicBezTo>
                  <a:cubicBezTo>
                    <a:pt x="4513" y="16623"/>
                    <a:pt x="4953" y="16814"/>
                    <a:pt x="5394" y="17004"/>
                  </a:cubicBezTo>
                  <a:cubicBezTo>
                    <a:pt x="5334" y="17028"/>
                    <a:pt x="5275" y="17052"/>
                    <a:pt x="5215" y="17076"/>
                  </a:cubicBezTo>
                  <a:cubicBezTo>
                    <a:pt x="5204" y="17088"/>
                    <a:pt x="5204" y="17088"/>
                    <a:pt x="5192" y="17088"/>
                  </a:cubicBezTo>
                  <a:lnTo>
                    <a:pt x="5180" y="17088"/>
                  </a:lnTo>
                  <a:cubicBezTo>
                    <a:pt x="5073" y="17040"/>
                    <a:pt x="4953" y="17004"/>
                    <a:pt x="4846" y="16957"/>
                  </a:cubicBezTo>
                  <a:cubicBezTo>
                    <a:pt x="3894" y="16516"/>
                    <a:pt x="2822" y="15504"/>
                    <a:pt x="2346" y="14421"/>
                  </a:cubicBezTo>
                  <a:close/>
                  <a:moveTo>
                    <a:pt x="12740" y="14254"/>
                  </a:moveTo>
                  <a:cubicBezTo>
                    <a:pt x="12859" y="14373"/>
                    <a:pt x="12990" y="14480"/>
                    <a:pt x="13145" y="14564"/>
                  </a:cubicBezTo>
                  <a:cubicBezTo>
                    <a:pt x="13169" y="14564"/>
                    <a:pt x="13193" y="14576"/>
                    <a:pt x="13216" y="14587"/>
                  </a:cubicBezTo>
                  <a:cubicBezTo>
                    <a:pt x="12788" y="15338"/>
                    <a:pt x="12216" y="15861"/>
                    <a:pt x="11550" y="16397"/>
                  </a:cubicBezTo>
                  <a:cubicBezTo>
                    <a:pt x="11002" y="16802"/>
                    <a:pt x="10585" y="17159"/>
                    <a:pt x="9930" y="17421"/>
                  </a:cubicBezTo>
                  <a:cubicBezTo>
                    <a:pt x="9570" y="17576"/>
                    <a:pt x="9165" y="17637"/>
                    <a:pt x="8727" y="17637"/>
                  </a:cubicBezTo>
                  <a:cubicBezTo>
                    <a:pt x="8557" y="17637"/>
                    <a:pt x="8383" y="17628"/>
                    <a:pt x="8204" y="17612"/>
                  </a:cubicBezTo>
                  <a:cubicBezTo>
                    <a:pt x="7799" y="17576"/>
                    <a:pt x="7490" y="17528"/>
                    <a:pt x="7156" y="17445"/>
                  </a:cubicBezTo>
                  <a:cubicBezTo>
                    <a:pt x="7561" y="17433"/>
                    <a:pt x="7966" y="17433"/>
                    <a:pt x="8371" y="17397"/>
                  </a:cubicBezTo>
                  <a:cubicBezTo>
                    <a:pt x="8894" y="17302"/>
                    <a:pt x="9430" y="17171"/>
                    <a:pt x="9895" y="16909"/>
                  </a:cubicBezTo>
                  <a:cubicBezTo>
                    <a:pt x="10395" y="16623"/>
                    <a:pt x="10895" y="16314"/>
                    <a:pt x="11335" y="15933"/>
                  </a:cubicBezTo>
                  <a:cubicBezTo>
                    <a:pt x="11788" y="15540"/>
                    <a:pt x="12169" y="15076"/>
                    <a:pt x="12514" y="14587"/>
                  </a:cubicBezTo>
                  <a:cubicBezTo>
                    <a:pt x="12585" y="14480"/>
                    <a:pt x="12669" y="14373"/>
                    <a:pt x="12740" y="14254"/>
                  </a:cubicBezTo>
                  <a:close/>
                  <a:moveTo>
                    <a:pt x="8583" y="0"/>
                  </a:moveTo>
                  <a:cubicBezTo>
                    <a:pt x="8373" y="0"/>
                    <a:pt x="8163" y="9"/>
                    <a:pt x="7954" y="26"/>
                  </a:cubicBezTo>
                  <a:cubicBezTo>
                    <a:pt x="6739" y="109"/>
                    <a:pt x="5573" y="610"/>
                    <a:pt x="4572" y="1312"/>
                  </a:cubicBezTo>
                  <a:cubicBezTo>
                    <a:pt x="3965" y="1800"/>
                    <a:pt x="3382" y="2360"/>
                    <a:pt x="2929" y="3003"/>
                  </a:cubicBezTo>
                  <a:cubicBezTo>
                    <a:pt x="2572" y="3634"/>
                    <a:pt x="2263" y="4324"/>
                    <a:pt x="2167" y="5051"/>
                  </a:cubicBezTo>
                  <a:cubicBezTo>
                    <a:pt x="2108" y="5098"/>
                    <a:pt x="2096" y="5182"/>
                    <a:pt x="2120" y="5241"/>
                  </a:cubicBezTo>
                  <a:cubicBezTo>
                    <a:pt x="2108" y="5277"/>
                    <a:pt x="2108" y="5313"/>
                    <a:pt x="2108" y="5348"/>
                  </a:cubicBezTo>
                  <a:cubicBezTo>
                    <a:pt x="2120" y="5467"/>
                    <a:pt x="2144" y="5574"/>
                    <a:pt x="2179" y="5682"/>
                  </a:cubicBezTo>
                  <a:cubicBezTo>
                    <a:pt x="2203" y="5836"/>
                    <a:pt x="2251" y="6015"/>
                    <a:pt x="2346" y="6063"/>
                  </a:cubicBezTo>
                  <a:cubicBezTo>
                    <a:pt x="2191" y="6444"/>
                    <a:pt x="2072" y="6836"/>
                    <a:pt x="1929" y="7217"/>
                  </a:cubicBezTo>
                  <a:cubicBezTo>
                    <a:pt x="1441" y="8575"/>
                    <a:pt x="1060" y="9968"/>
                    <a:pt x="643" y="11349"/>
                  </a:cubicBezTo>
                  <a:cubicBezTo>
                    <a:pt x="596" y="11480"/>
                    <a:pt x="548" y="11611"/>
                    <a:pt x="501" y="11742"/>
                  </a:cubicBezTo>
                  <a:cubicBezTo>
                    <a:pt x="215" y="12301"/>
                    <a:pt x="155" y="12968"/>
                    <a:pt x="84" y="13599"/>
                  </a:cubicBezTo>
                  <a:cubicBezTo>
                    <a:pt x="36" y="14040"/>
                    <a:pt x="0" y="14480"/>
                    <a:pt x="48" y="14933"/>
                  </a:cubicBezTo>
                  <a:cubicBezTo>
                    <a:pt x="60" y="14992"/>
                    <a:pt x="60" y="15064"/>
                    <a:pt x="96" y="15111"/>
                  </a:cubicBezTo>
                  <a:cubicBezTo>
                    <a:pt x="125" y="15157"/>
                    <a:pt x="173" y="15178"/>
                    <a:pt x="220" y="15178"/>
                  </a:cubicBezTo>
                  <a:cubicBezTo>
                    <a:pt x="271" y="15178"/>
                    <a:pt x="321" y="15154"/>
                    <a:pt x="346" y="15111"/>
                  </a:cubicBezTo>
                  <a:cubicBezTo>
                    <a:pt x="405" y="15004"/>
                    <a:pt x="370" y="15016"/>
                    <a:pt x="370" y="14873"/>
                  </a:cubicBezTo>
                  <a:cubicBezTo>
                    <a:pt x="346" y="14659"/>
                    <a:pt x="358" y="14373"/>
                    <a:pt x="370" y="14064"/>
                  </a:cubicBezTo>
                  <a:cubicBezTo>
                    <a:pt x="429" y="13611"/>
                    <a:pt x="501" y="13159"/>
                    <a:pt x="584" y="12706"/>
                  </a:cubicBezTo>
                  <a:cubicBezTo>
                    <a:pt x="751" y="12182"/>
                    <a:pt x="917" y="11647"/>
                    <a:pt x="1084" y="11123"/>
                  </a:cubicBezTo>
                  <a:cubicBezTo>
                    <a:pt x="1453" y="9777"/>
                    <a:pt x="1822" y="8432"/>
                    <a:pt x="2263" y="7122"/>
                  </a:cubicBezTo>
                  <a:cubicBezTo>
                    <a:pt x="2417" y="6634"/>
                    <a:pt x="2572" y="6134"/>
                    <a:pt x="2787" y="5670"/>
                  </a:cubicBezTo>
                  <a:cubicBezTo>
                    <a:pt x="2834" y="5551"/>
                    <a:pt x="2870" y="5515"/>
                    <a:pt x="2929" y="5396"/>
                  </a:cubicBezTo>
                  <a:cubicBezTo>
                    <a:pt x="3537" y="5467"/>
                    <a:pt x="4156" y="5515"/>
                    <a:pt x="4775" y="5622"/>
                  </a:cubicBezTo>
                  <a:cubicBezTo>
                    <a:pt x="5632" y="5777"/>
                    <a:pt x="6597" y="6027"/>
                    <a:pt x="7549" y="6277"/>
                  </a:cubicBezTo>
                  <a:cubicBezTo>
                    <a:pt x="7704" y="6325"/>
                    <a:pt x="7859" y="6372"/>
                    <a:pt x="8025" y="6420"/>
                  </a:cubicBezTo>
                  <a:cubicBezTo>
                    <a:pt x="8180" y="7456"/>
                    <a:pt x="8823" y="8408"/>
                    <a:pt x="9490" y="9170"/>
                  </a:cubicBezTo>
                  <a:cubicBezTo>
                    <a:pt x="10133" y="9837"/>
                    <a:pt x="10823" y="10480"/>
                    <a:pt x="11633" y="10932"/>
                  </a:cubicBezTo>
                  <a:cubicBezTo>
                    <a:pt x="11792" y="11004"/>
                    <a:pt x="12015" y="11134"/>
                    <a:pt x="12174" y="11134"/>
                  </a:cubicBezTo>
                  <a:cubicBezTo>
                    <a:pt x="12253" y="11134"/>
                    <a:pt x="12316" y="11102"/>
                    <a:pt x="12347" y="11016"/>
                  </a:cubicBezTo>
                  <a:cubicBezTo>
                    <a:pt x="12383" y="10932"/>
                    <a:pt x="12335" y="10825"/>
                    <a:pt x="12240" y="10789"/>
                  </a:cubicBezTo>
                  <a:cubicBezTo>
                    <a:pt x="12181" y="10777"/>
                    <a:pt x="12121" y="10754"/>
                    <a:pt x="12062" y="10730"/>
                  </a:cubicBezTo>
                  <a:cubicBezTo>
                    <a:pt x="11811" y="10635"/>
                    <a:pt x="11776" y="10611"/>
                    <a:pt x="11550" y="10492"/>
                  </a:cubicBezTo>
                  <a:cubicBezTo>
                    <a:pt x="10919" y="10111"/>
                    <a:pt x="10287" y="9539"/>
                    <a:pt x="9895" y="9182"/>
                  </a:cubicBezTo>
                  <a:cubicBezTo>
                    <a:pt x="9537" y="8861"/>
                    <a:pt x="9097" y="8313"/>
                    <a:pt x="8894" y="7991"/>
                  </a:cubicBezTo>
                  <a:cubicBezTo>
                    <a:pt x="8585" y="7527"/>
                    <a:pt x="8347" y="7039"/>
                    <a:pt x="8228" y="6551"/>
                  </a:cubicBezTo>
                  <a:cubicBezTo>
                    <a:pt x="8228" y="6527"/>
                    <a:pt x="8216" y="6503"/>
                    <a:pt x="8216" y="6479"/>
                  </a:cubicBezTo>
                  <a:lnTo>
                    <a:pt x="8216" y="6479"/>
                  </a:lnTo>
                  <a:cubicBezTo>
                    <a:pt x="9752" y="6944"/>
                    <a:pt x="11169" y="7503"/>
                    <a:pt x="12478" y="8420"/>
                  </a:cubicBezTo>
                  <a:cubicBezTo>
                    <a:pt x="12752" y="8622"/>
                    <a:pt x="12990" y="8849"/>
                    <a:pt x="13252" y="9063"/>
                  </a:cubicBezTo>
                  <a:cubicBezTo>
                    <a:pt x="13288" y="9087"/>
                    <a:pt x="13324" y="9111"/>
                    <a:pt x="13359" y="9134"/>
                  </a:cubicBezTo>
                  <a:cubicBezTo>
                    <a:pt x="13347" y="9158"/>
                    <a:pt x="13347" y="9182"/>
                    <a:pt x="13347" y="9206"/>
                  </a:cubicBezTo>
                  <a:cubicBezTo>
                    <a:pt x="13371" y="9849"/>
                    <a:pt x="13276" y="10373"/>
                    <a:pt x="13145" y="10908"/>
                  </a:cubicBezTo>
                  <a:cubicBezTo>
                    <a:pt x="13038" y="11361"/>
                    <a:pt x="12919" y="11813"/>
                    <a:pt x="12764" y="12254"/>
                  </a:cubicBezTo>
                  <a:cubicBezTo>
                    <a:pt x="12645" y="12540"/>
                    <a:pt x="12550" y="12837"/>
                    <a:pt x="12466" y="13147"/>
                  </a:cubicBezTo>
                  <a:cubicBezTo>
                    <a:pt x="12395" y="13409"/>
                    <a:pt x="12383" y="13694"/>
                    <a:pt x="12514" y="13945"/>
                  </a:cubicBezTo>
                  <a:cubicBezTo>
                    <a:pt x="12550" y="14016"/>
                    <a:pt x="12597" y="14087"/>
                    <a:pt x="12645" y="14147"/>
                  </a:cubicBezTo>
                  <a:cubicBezTo>
                    <a:pt x="12216" y="14754"/>
                    <a:pt x="11823" y="15266"/>
                    <a:pt x="11276" y="15742"/>
                  </a:cubicBezTo>
                  <a:cubicBezTo>
                    <a:pt x="10728" y="16195"/>
                    <a:pt x="10180" y="16540"/>
                    <a:pt x="9525" y="16862"/>
                  </a:cubicBezTo>
                  <a:cubicBezTo>
                    <a:pt x="9192" y="16993"/>
                    <a:pt x="8692" y="17123"/>
                    <a:pt x="8263" y="17159"/>
                  </a:cubicBezTo>
                  <a:cubicBezTo>
                    <a:pt x="8132" y="17171"/>
                    <a:pt x="7656" y="17159"/>
                    <a:pt x="7418" y="17183"/>
                  </a:cubicBezTo>
                  <a:lnTo>
                    <a:pt x="7109" y="17183"/>
                  </a:lnTo>
                  <a:cubicBezTo>
                    <a:pt x="7109" y="17183"/>
                    <a:pt x="7109" y="17171"/>
                    <a:pt x="7109" y="17171"/>
                  </a:cubicBezTo>
                  <a:cubicBezTo>
                    <a:pt x="7097" y="17040"/>
                    <a:pt x="6989" y="17076"/>
                    <a:pt x="6894" y="17052"/>
                  </a:cubicBezTo>
                  <a:cubicBezTo>
                    <a:pt x="6692" y="17028"/>
                    <a:pt x="6489" y="17016"/>
                    <a:pt x="6275" y="16993"/>
                  </a:cubicBezTo>
                  <a:cubicBezTo>
                    <a:pt x="5942" y="16957"/>
                    <a:pt x="5656" y="16873"/>
                    <a:pt x="5299" y="16719"/>
                  </a:cubicBezTo>
                  <a:cubicBezTo>
                    <a:pt x="4846" y="16516"/>
                    <a:pt x="4513" y="16373"/>
                    <a:pt x="4108" y="16076"/>
                  </a:cubicBezTo>
                  <a:cubicBezTo>
                    <a:pt x="3906" y="15921"/>
                    <a:pt x="3549" y="15588"/>
                    <a:pt x="3287" y="15278"/>
                  </a:cubicBezTo>
                  <a:cubicBezTo>
                    <a:pt x="2477" y="14361"/>
                    <a:pt x="1941" y="13206"/>
                    <a:pt x="1953" y="12040"/>
                  </a:cubicBezTo>
                  <a:cubicBezTo>
                    <a:pt x="1917" y="11456"/>
                    <a:pt x="2072" y="10563"/>
                    <a:pt x="2144" y="10158"/>
                  </a:cubicBezTo>
                  <a:cubicBezTo>
                    <a:pt x="2215" y="9884"/>
                    <a:pt x="2263" y="9599"/>
                    <a:pt x="2370" y="9337"/>
                  </a:cubicBezTo>
                  <a:cubicBezTo>
                    <a:pt x="2400" y="9269"/>
                    <a:pt x="2340" y="9216"/>
                    <a:pt x="2282" y="9216"/>
                  </a:cubicBezTo>
                  <a:cubicBezTo>
                    <a:pt x="2249" y="9216"/>
                    <a:pt x="2216" y="9234"/>
                    <a:pt x="2203" y="9277"/>
                  </a:cubicBezTo>
                  <a:cubicBezTo>
                    <a:pt x="2036" y="9634"/>
                    <a:pt x="1953" y="10027"/>
                    <a:pt x="1858" y="10408"/>
                  </a:cubicBezTo>
                  <a:cubicBezTo>
                    <a:pt x="1655" y="11289"/>
                    <a:pt x="1584" y="12301"/>
                    <a:pt x="1834" y="13266"/>
                  </a:cubicBezTo>
                  <a:cubicBezTo>
                    <a:pt x="1846" y="13278"/>
                    <a:pt x="1846" y="13302"/>
                    <a:pt x="1858" y="13313"/>
                  </a:cubicBezTo>
                  <a:cubicBezTo>
                    <a:pt x="1858" y="14183"/>
                    <a:pt x="2298" y="14992"/>
                    <a:pt x="2834" y="15647"/>
                  </a:cubicBezTo>
                  <a:cubicBezTo>
                    <a:pt x="3394" y="16314"/>
                    <a:pt x="4072" y="16933"/>
                    <a:pt x="4906" y="17243"/>
                  </a:cubicBezTo>
                  <a:cubicBezTo>
                    <a:pt x="4489" y="17552"/>
                    <a:pt x="4263" y="18124"/>
                    <a:pt x="4191" y="18600"/>
                  </a:cubicBezTo>
                  <a:cubicBezTo>
                    <a:pt x="4180" y="18647"/>
                    <a:pt x="4168" y="18695"/>
                    <a:pt x="4168" y="18731"/>
                  </a:cubicBezTo>
                  <a:cubicBezTo>
                    <a:pt x="4168" y="18760"/>
                    <a:pt x="4184" y="18782"/>
                    <a:pt x="4209" y="18782"/>
                  </a:cubicBezTo>
                  <a:cubicBezTo>
                    <a:pt x="4215" y="18782"/>
                    <a:pt x="4221" y="18781"/>
                    <a:pt x="4227" y="18778"/>
                  </a:cubicBezTo>
                  <a:lnTo>
                    <a:pt x="4227" y="18778"/>
                  </a:lnTo>
                  <a:cubicBezTo>
                    <a:pt x="4215" y="18814"/>
                    <a:pt x="4215" y="18862"/>
                    <a:pt x="4251" y="18898"/>
                  </a:cubicBezTo>
                  <a:cubicBezTo>
                    <a:pt x="4477" y="19159"/>
                    <a:pt x="4823" y="19302"/>
                    <a:pt x="5168" y="19338"/>
                  </a:cubicBezTo>
                  <a:cubicBezTo>
                    <a:pt x="5227" y="19350"/>
                    <a:pt x="5275" y="19350"/>
                    <a:pt x="5334" y="19350"/>
                  </a:cubicBezTo>
                  <a:cubicBezTo>
                    <a:pt x="5370" y="19350"/>
                    <a:pt x="5418" y="19326"/>
                    <a:pt x="5430" y="19290"/>
                  </a:cubicBezTo>
                  <a:cubicBezTo>
                    <a:pt x="5454" y="19231"/>
                    <a:pt x="5442" y="19171"/>
                    <a:pt x="5394" y="19136"/>
                  </a:cubicBezTo>
                  <a:cubicBezTo>
                    <a:pt x="5370" y="19118"/>
                    <a:pt x="5340" y="19115"/>
                    <a:pt x="5309" y="19115"/>
                  </a:cubicBezTo>
                  <a:cubicBezTo>
                    <a:pt x="5294" y="19115"/>
                    <a:pt x="5278" y="19116"/>
                    <a:pt x="5262" y="19116"/>
                  </a:cubicBezTo>
                  <a:cubicBezTo>
                    <a:pt x="5246" y="19116"/>
                    <a:pt x="5230" y="19115"/>
                    <a:pt x="5215" y="19112"/>
                  </a:cubicBezTo>
                  <a:cubicBezTo>
                    <a:pt x="5049" y="19088"/>
                    <a:pt x="5025" y="19088"/>
                    <a:pt x="4894" y="19052"/>
                  </a:cubicBezTo>
                  <a:cubicBezTo>
                    <a:pt x="4715" y="18981"/>
                    <a:pt x="4549" y="18898"/>
                    <a:pt x="4430" y="18755"/>
                  </a:cubicBezTo>
                  <a:cubicBezTo>
                    <a:pt x="4430" y="18743"/>
                    <a:pt x="4430" y="18731"/>
                    <a:pt x="4442" y="18719"/>
                  </a:cubicBezTo>
                  <a:cubicBezTo>
                    <a:pt x="4477" y="18600"/>
                    <a:pt x="4525" y="18421"/>
                    <a:pt x="4572" y="18278"/>
                  </a:cubicBezTo>
                  <a:cubicBezTo>
                    <a:pt x="4758" y="17734"/>
                    <a:pt x="5246" y="17337"/>
                    <a:pt x="5525" y="17337"/>
                  </a:cubicBezTo>
                  <a:cubicBezTo>
                    <a:pt x="5533" y="17337"/>
                    <a:pt x="5541" y="17337"/>
                    <a:pt x="5549" y="17338"/>
                  </a:cubicBezTo>
                  <a:cubicBezTo>
                    <a:pt x="5585" y="17338"/>
                    <a:pt x="5620" y="17338"/>
                    <a:pt x="5656" y="17350"/>
                  </a:cubicBezTo>
                  <a:cubicBezTo>
                    <a:pt x="5763" y="17362"/>
                    <a:pt x="5882" y="17385"/>
                    <a:pt x="5989" y="17421"/>
                  </a:cubicBezTo>
                  <a:cubicBezTo>
                    <a:pt x="5811" y="17647"/>
                    <a:pt x="5692" y="17909"/>
                    <a:pt x="5596" y="18183"/>
                  </a:cubicBezTo>
                  <a:cubicBezTo>
                    <a:pt x="5525" y="18409"/>
                    <a:pt x="5442" y="18647"/>
                    <a:pt x="5442" y="18886"/>
                  </a:cubicBezTo>
                  <a:cubicBezTo>
                    <a:pt x="5454" y="19052"/>
                    <a:pt x="5430" y="19243"/>
                    <a:pt x="5573" y="19290"/>
                  </a:cubicBezTo>
                  <a:cubicBezTo>
                    <a:pt x="5582" y="19291"/>
                    <a:pt x="5591" y="19292"/>
                    <a:pt x="5599" y="19292"/>
                  </a:cubicBezTo>
                  <a:cubicBezTo>
                    <a:pt x="5792" y="19292"/>
                    <a:pt x="5717" y="19034"/>
                    <a:pt x="5751" y="18874"/>
                  </a:cubicBezTo>
                  <a:cubicBezTo>
                    <a:pt x="5775" y="18647"/>
                    <a:pt x="5787" y="18588"/>
                    <a:pt x="5870" y="18350"/>
                  </a:cubicBezTo>
                  <a:cubicBezTo>
                    <a:pt x="5930" y="18124"/>
                    <a:pt x="6001" y="17909"/>
                    <a:pt x="6108" y="17707"/>
                  </a:cubicBezTo>
                  <a:cubicBezTo>
                    <a:pt x="6144" y="17624"/>
                    <a:pt x="6204" y="17564"/>
                    <a:pt x="6251" y="17493"/>
                  </a:cubicBezTo>
                  <a:cubicBezTo>
                    <a:pt x="6525" y="17576"/>
                    <a:pt x="6823" y="17671"/>
                    <a:pt x="7109" y="17731"/>
                  </a:cubicBezTo>
                  <a:cubicBezTo>
                    <a:pt x="7466" y="17826"/>
                    <a:pt x="7847" y="17874"/>
                    <a:pt x="8228" y="17897"/>
                  </a:cubicBezTo>
                  <a:cubicBezTo>
                    <a:pt x="8416" y="17913"/>
                    <a:pt x="8605" y="17924"/>
                    <a:pt x="8794" y="17924"/>
                  </a:cubicBezTo>
                  <a:cubicBezTo>
                    <a:pt x="9046" y="17924"/>
                    <a:pt x="9298" y="17904"/>
                    <a:pt x="9549" y="17850"/>
                  </a:cubicBezTo>
                  <a:cubicBezTo>
                    <a:pt x="10585" y="17612"/>
                    <a:pt x="11407" y="16862"/>
                    <a:pt x="12169" y="16147"/>
                  </a:cubicBezTo>
                  <a:cubicBezTo>
                    <a:pt x="12478" y="15850"/>
                    <a:pt x="12800" y="15552"/>
                    <a:pt x="13050" y="15195"/>
                  </a:cubicBezTo>
                  <a:cubicBezTo>
                    <a:pt x="13169" y="15040"/>
                    <a:pt x="13288" y="14885"/>
                    <a:pt x="13383" y="14707"/>
                  </a:cubicBezTo>
                  <a:lnTo>
                    <a:pt x="13395" y="14695"/>
                  </a:lnTo>
                  <a:cubicBezTo>
                    <a:pt x="13419" y="14695"/>
                    <a:pt x="13455" y="14707"/>
                    <a:pt x="13478" y="14707"/>
                  </a:cubicBezTo>
                  <a:cubicBezTo>
                    <a:pt x="13633" y="14707"/>
                    <a:pt x="13705" y="14504"/>
                    <a:pt x="13609" y="14397"/>
                  </a:cubicBezTo>
                  <a:cubicBezTo>
                    <a:pt x="13597" y="14385"/>
                    <a:pt x="13574" y="14373"/>
                    <a:pt x="13562" y="14361"/>
                  </a:cubicBezTo>
                  <a:cubicBezTo>
                    <a:pt x="13550" y="14349"/>
                    <a:pt x="13538" y="14349"/>
                    <a:pt x="13526" y="14337"/>
                  </a:cubicBezTo>
                  <a:cubicBezTo>
                    <a:pt x="13466" y="14302"/>
                    <a:pt x="13300" y="14230"/>
                    <a:pt x="13252" y="14206"/>
                  </a:cubicBezTo>
                  <a:cubicBezTo>
                    <a:pt x="12966" y="14075"/>
                    <a:pt x="12824" y="13849"/>
                    <a:pt x="12776" y="13683"/>
                  </a:cubicBezTo>
                  <a:cubicBezTo>
                    <a:pt x="12716" y="13409"/>
                    <a:pt x="12824" y="13147"/>
                    <a:pt x="12943" y="12730"/>
                  </a:cubicBezTo>
                  <a:cubicBezTo>
                    <a:pt x="13145" y="12170"/>
                    <a:pt x="13335" y="11599"/>
                    <a:pt x="13478" y="11016"/>
                  </a:cubicBezTo>
                  <a:cubicBezTo>
                    <a:pt x="13597" y="10563"/>
                    <a:pt x="13681" y="10099"/>
                    <a:pt x="13693" y="9634"/>
                  </a:cubicBezTo>
                  <a:cubicBezTo>
                    <a:pt x="13693" y="9527"/>
                    <a:pt x="13705" y="9408"/>
                    <a:pt x="13693" y="9301"/>
                  </a:cubicBezTo>
                  <a:cubicBezTo>
                    <a:pt x="13693" y="9242"/>
                    <a:pt x="13705" y="9170"/>
                    <a:pt x="13657" y="9122"/>
                  </a:cubicBezTo>
                  <a:cubicBezTo>
                    <a:pt x="13645" y="9099"/>
                    <a:pt x="13633" y="9087"/>
                    <a:pt x="13609" y="9075"/>
                  </a:cubicBezTo>
                  <a:cubicBezTo>
                    <a:pt x="13621" y="9027"/>
                    <a:pt x="13609" y="8980"/>
                    <a:pt x="13562" y="8944"/>
                  </a:cubicBezTo>
                  <a:cubicBezTo>
                    <a:pt x="13359" y="8718"/>
                    <a:pt x="13133" y="8515"/>
                    <a:pt x="12907" y="8313"/>
                  </a:cubicBezTo>
                  <a:cubicBezTo>
                    <a:pt x="12157" y="7694"/>
                    <a:pt x="11073" y="7134"/>
                    <a:pt x="9871" y="6670"/>
                  </a:cubicBezTo>
                  <a:cubicBezTo>
                    <a:pt x="9811" y="6586"/>
                    <a:pt x="9799" y="6539"/>
                    <a:pt x="9799" y="6479"/>
                  </a:cubicBezTo>
                  <a:cubicBezTo>
                    <a:pt x="9799" y="6396"/>
                    <a:pt x="9799" y="6372"/>
                    <a:pt x="9835" y="6301"/>
                  </a:cubicBezTo>
                  <a:cubicBezTo>
                    <a:pt x="9871" y="6217"/>
                    <a:pt x="10037" y="6098"/>
                    <a:pt x="10145" y="6063"/>
                  </a:cubicBezTo>
                  <a:cubicBezTo>
                    <a:pt x="10179" y="6051"/>
                    <a:pt x="10214" y="6046"/>
                    <a:pt x="10248" y="6046"/>
                  </a:cubicBezTo>
                  <a:cubicBezTo>
                    <a:pt x="10357" y="6046"/>
                    <a:pt x="10465" y="6098"/>
                    <a:pt x="10573" y="6170"/>
                  </a:cubicBezTo>
                  <a:cubicBezTo>
                    <a:pt x="10645" y="6253"/>
                    <a:pt x="10680" y="6325"/>
                    <a:pt x="10692" y="6348"/>
                  </a:cubicBezTo>
                  <a:cubicBezTo>
                    <a:pt x="10704" y="6372"/>
                    <a:pt x="10704" y="6396"/>
                    <a:pt x="10704" y="6408"/>
                  </a:cubicBezTo>
                  <a:cubicBezTo>
                    <a:pt x="10683" y="6505"/>
                    <a:pt x="10739" y="6602"/>
                    <a:pt x="10838" y="6602"/>
                  </a:cubicBezTo>
                  <a:cubicBezTo>
                    <a:pt x="10849" y="6602"/>
                    <a:pt x="10860" y="6601"/>
                    <a:pt x="10871" y="6598"/>
                  </a:cubicBezTo>
                  <a:cubicBezTo>
                    <a:pt x="10942" y="6586"/>
                    <a:pt x="10978" y="6515"/>
                    <a:pt x="11014" y="6467"/>
                  </a:cubicBezTo>
                  <a:lnTo>
                    <a:pt x="11038" y="6444"/>
                  </a:lnTo>
                  <a:cubicBezTo>
                    <a:pt x="11085" y="6408"/>
                    <a:pt x="11133" y="6360"/>
                    <a:pt x="11180" y="6325"/>
                  </a:cubicBezTo>
                  <a:cubicBezTo>
                    <a:pt x="11260" y="6265"/>
                    <a:pt x="11497" y="6197"/>
                    <a:pt x="11705" y="6197"/>
                  </a:cubicBezTo>
                  <a:cubicBezTo>
                    <a:pt x="11746" y="6197"/>
                    <a:pt x="11786" y="6200"/>
                    <a:pt x="11823" y="6205"/>
                  </a:cubicBezTo>
                  <a:cubicBezTo>
                    <a:pt x="12026" y="6229"/>
                    <a:pt x="12276" y="6313"/>
                    <a:pt x="12419" y="6444"/>
                  </a:cubicBezTo>
                  <a:cubicBezTo>
                    <a:pt x="12800" y="6765"/>
                    <a:pt x="12883" y="7241"/>
                    <a:pt x="12657" y="7587"/>
                  </a:cubicBezTo>
                  <a:cubicBezTo>
                    <a:pt x="12633" y="7634"/>
                    <a:pt x="12585" y="7670"/>
                    <a:pt x="12597" y="7729"/>
                  </a:cubicBezTo>
                  <a:cubicBezTo>
                    <a:pt x="12611" y="7785"/>
                    <a:pt x="12661" y="7816"/>
                    <a:pt x="12710" y="7816"/>
                  </a:cubicBezTo>
                  <a:cubicBezTo>
                    <a:pt x="12745" y="7816"/>
                    <a:pt x="12780" y="7800"/>
                    <a:pt x="12800" y="7765"/>
                  </a:cubicBezTo>
                  <a:cubicBezTo>
                    <a:pt x="12931" y="7563"/>
                    <a:pt x="12990" y="7325"/>
                    <a:pt x="12966" y="7087"/>
                  </a:cubicBezTo>
                  <a:cubicBezTo>
                    <a:pt x="12919" y="6634"/>
                    <a:pt x="12585" y="6229"/>
                    <a:pt x="12157" y="6086"/>
                  </a:cubicBezTo>
                  <a:cubicBezTo>
                    <a:pt x="11978" y="6021"/>
                    <a:pt x="11785" y="5979"/>
                    <a:pt x="11593" y="5979"/>
                  </a:cubicBezTo>
                  <a:cubicBezTo>
                    <a:pt x="11401" y="5979"/>
                    <a:pt x="11210" y="6021"/>
                    <a:pt x="11038" y="6122"/>
                  </a:cubicBezTo>
                  <a:cubicBezTo>
                    <a:pt x="10978" y="6158"/>
                    <a:pt x="10907" y="6205"/>
                    <a:pt x="10859" y="6253"/>
                  </a:cubicBezTo>
                  <a:cubicBezTo>
                    <a:pt x="10835" y="6229"/>
                    <a:pt x="10811" y="6205"/>
                    <a:pt x="10788" y="6170"/>
                  </a:cubicBezTo>
                  <a:cubicBezTo>
                    <a:pt x="10655" y="6004"/>
                    <a:pt x="10451" y="5869"/>
                    <a:pt x="10223" y="5869"/>
                  </a:cubicBezTo>
                  <a:cubicBezTo>
                    <a:pt x="10205" y="5869"/>
                    <a:pt x="10187" y="5870"/>
                    <a:pt x="10168" y="5872"/>
                  </a:cubicBezTo>
                  <a:cubicBezTo>
                    <a:pt x="9930" y="5908"/>
                    <a:pt x="9680" y="6063"/>
                    <a:pt x="9621" y="6325"/>
                  </a:cubicBezTo>
                  <a:cubicBezTo>
                    <a:pt x="9597" y="6408"/>
                    <a:pt x="9609" y="6503"/>
                    <a:pt x="9633" y="6586"/>
                  </a:cubicBezTo>
                  <a:cubicBezTo>
                    <a:pt x="9144" y="6408"/>
                    <a:pt x="8656" y="6241"/>
                    <a:pt x="8156" y="6098"/>
                  </a:cubicBezTo>
                  <a:cubicBezTo>
                    <a:pt x="8156" y="6063"/>
                    <a:pt x="8156" y="6015"/>
                    <a:pt x="8132" y="5991"/>
                  </a:cubicBezTo>
                  <a:cubicBezTo>
                    <a:pt x="8116" y="5970"/>
                    <a:pt x="8092" y="5961"/>
                    <a:pt x="8068" y="5961"/>
                  </a:cubicBezTo>
                  <a:cubicBezTo>
                    <a:pt x="8023" y="5961"/>
                    <a:pt x="7978" y="5992"/>
                    <a:pt x="7978" y="6039"/>
                  </a:cubicBezTo>
                  <a:cubicBezTo>
                    <a:pt x="6537" y="5622"/>
                    <a:pt x="5108" y="5336"/>
                    <a:pt x="3977" y="5217"/>
                  </a:cubicBezTo>
                  <a:cubicBezTo>
                    <a:pt x="3513" y="5158"/>
                    <a:pt x="3037" y="5122"/>
                    <a:pt x="2560" y="5074"/>
                  </a:cubicBezTo>
                  <a:cubicBezTo>
                    <a:pt x="2632" y="4646"/>
                    <a:pt x="2941" y="3836"/>
                    <a:pt x="3120" y="3515"/>
                  </a:cubicBezTo>
                  <a:cubicBezTo>
                    <a:pt x="3203" y="3360"/>
                    <a:pt x="3275" y="3229"/>
                    <a:pt x="3358" y="3110"/>
                  </a:cubicBezTo>
                  <a:cubicBezTo>
                    <a:pt x="3406" y="3146"/>
                    <a:pt x="3453" y="3181"/>
                    <a:pt x="3465" y="3205"/>
                  </a:cubicBezTo>
                  <a:cubicBezTo>
                    <a:pt x="3477" y="3241"/>
                    <a:pt x="3477" y="3277"/>
                    <a:pt x="3453" y="3336"/>
                  </a:cubicBezTo>
                  <a:cubicBezTo>
                    <a:pt x="3418" y="3443"/>
                    <a:pt x="3322" y="3527"/>
                    <a:pt x="3239" y="3610"/>
                  </a:cubicBezTo>
                  <a:cubicBezTo>
                    <a:pt x="3214" y="3667"/>
                    <a:pt x="3258" y="3708"/>
                    <a:pt x="3307" y="3708"/>
                  </a:cubicBezTo>
                  <a:cubicBezTo>
                    <a:pt x="3328" y="3708"/>
                    <a:pt x="3352" y="3700"/>
                    <a:pt x="3370" y="3681"/>
                  </a:cubicBezTo>
                  <a:cubicBezTo>
                    <a:pt x="3525" y="3550"/>
                    <a:pt x="3680" y="3348"/>
                    <a:pt x="3620" y="3146"/>
                  </a:cubicBezTo>
                  <a:cubicBezTo>
                    <a:pt x="3596" y="3074"/>
                    <a:pt x="3537" y="3003"/>
                    <a:pt x="3477" y="2955"/>
                  </a:cubicBezTo>
                  <a:cubicBezTo>
                    <a:pt x="3668" y="2705"/>
                    <a:pt x="3870" y="2503"/>
                    <a:pt x="4120" y="2241"/>
                  </a:cubicBezTo>
                  <a:cubicBezTo>
                    <a:pt x="4180" y="2241"/>
                    <a:pt x="4263" y="2253"/>
                    <a:pt x="4346" y="2288"/>
                  </a:cubicBezTo>
                  <a:cubicBezTo>
                    <a:pt x="4394" y="2312"/>
                    <a:pt x="4465" y="2372"/>
                    <a:pt x="4501" y="2419"/>
                  </a:cubicBezTo>
                  <a:cubicBezTo>
                    <a:pt x="4596" y="2574"/>
                    <a:pt x="4489" y="2776"/>
                    <a:pt x="4394" y="2860"/>
                  </a:cubicBezTo>
                  <a:cubicBezTo>
                    <a:pt x="4322" y="2931"/>
                    <a:pt x="4263" y="2967"/>
                    <a:pt x="4227" y="2991"/>
                  </a:cubicBezTo>
                  <a:cubicBezTo>
                    <a:pt x="4144" y="3038"/>
                    <a:pt x="4061" y="3110"/>
                    <a:pt x="4108" y="3217"/>
                  </a:cubicBezTo>
                  <a:cubicBezTo>
                    <a:pt x="4215" y="3348"/>
                    <a:pt x="4263" y="3372"/>
                    <a:pt x="4311" y="3503"/>
                  </a:cubicBezTo>
                  <a:cubicBezTo>
                    <a:pt x="4442" y="3753"/>
                    <a:pt x="4239" y="4027"/>
                    <a:pt x="4025" y="4146"/>
                  </a:cubicBezTo>
                  <a:cubicBezTo>
                    <a:pt x="3869" y="4245"/>
                    <a:pt x="3637" y="4315"/>
                    <a:pt x="3405" y="4315"/>
                  </a:cubicBezTo>
                  <a:cubicBezTo>
                    <a:pt x="3247" y="4315"/>
                    <a:pt x="3088" y="4282"/>
                    <a:pt x="2953" y="4205"/>
                  </a:cubicBezTo>
                  <a:cubicBezTo>
                    <a:pt x="2953" y="4205"/>
                    <a:pt x="2953" y="4193"/>
                    <a:pt x="2953" y="4193"/>
                  </a:cubicBezTo>
                  <a:cubicBezTo>
                    <a:pt x="2943" y="4191"/>
                    <a:pt x="2934" y="4189"/>
                    <a:pt x="2924" y="4189"/>
                  </a:cubicBezTo>
                  <a:cubicBezTo>
                    <a:pt x="2852" y="4189"/>
                    <a:pt x="2791" y="4263"/>
                    <a:pt x="2822" y="4336"/>
                  </a:cubicBezTo>
                  <a:cubicBezTo>
                    <a:pt x="2870" y="4396"/>
                    <a:pt x="2977" y="4467"/>
                    <a:pt x="3120" y="4539"/>
                  </a:cubicBezTo>
                  <a:cubicBezTo>
                    <a:pt x="3231" y="4582"/>
                    <a:pt x="3349" y="4602"/>
                    <a:pt x="3469" y="4602"/>
                  </a:cubicBezTo>
                  <a:cubicBezTo>
                    <a:pt x="3774" y="4602"/>
                    <a:pt x="4088" y="4473"/>
                    <a:pt x="4311" y="4277"/>
                  </a:cubicBezTo>
                  <a:cubicBezTo>
                    <a:pt x="4632" y="3991"/>
                    <a:pt x="4656" y="3491"/>
                    <a:pt x="4370" y="3169"/>
                  </a:cubicBezTo>
                  <a:cubicBezTo>
                    <a:pt x="4370" y="3169"/>
                    <a:pt x="4370" y="3169"/>
                    <a:pt x="4370" y="3157"/>
                  </a:cubicBezTo>
                  <a:cubicBezTo>
                    <a:pt x="4442" y="3110"/>
                    <a:pt x="4489" y="3050"/>
                    <a:pt x="4537" y="2979"/>
                  </a:cubicBezTo>
                  <a:cubicBezTo>
                    <a:pt x="4811" y="2610"/>
                    <a:pt x="4680" y="2193"/>
                    <a:pt x="4275" y="2086"/>
                  </a:cubicBezTo>
                  <a:cubicBezTo>
                    <a:pt x="4775" y="1610"/>
                    <a:pt x="5204" y="1312"/>
                    <a:pt x="5846" y="1002"/>
                  </a:cubicBezTo>
                  <a:cubicBezTo>
                    <a:pt x="6406" y="752"/>
                    <a:pt x="6751" y="610"/>
                    <a:pt x="7370" y="502"/>
                  </a:cubicBezTo>
                  <a:cubicBezTo>
                    <a:pt x="7728" y="438"/>
                    <a:pt x="8038" y="412"/>
                    <a:pt x="8373" y="412"/>
                  </a:cubicBezTo>
                  <a:cubicBezTo>
                    <a:pt x="8596" y="412"/>
                    <a:pt x="8830" y="424"/>
                    <a:pt x="9097" y="443"/>
                  </a:cubicBezTo>
                  <a:cubicBezTo>
                    <a:pt x="9252" y="467"/>
                    <a:pt x="9395" y="479"/>
                    <a:pt x="9537" y="490"/>
                  </a:cubicBezTo>
                  <a:cubicBezTo>
                    <a:pt x="9180" y="824"/>
                    <a:pt x="8966" y="1407"/>
                    <a:pt x="9264" y="1824"/>
                  </a:cubicBezTo>
                  <a:cubicBezTo>
                    <a:pt x="9406" y="1995"/>
                    <a:pt x="9579" y="2062"/>
                    <a:pt x="9749" y="2062"/>
                  </a:cubicBezTo>
                  <a:cubicBezTo>
                    <a:pt x="9934" y="2062"/>
                    <a:pt x="10115" y="1983"/>
                    <a:pt x="10252" y="1872"/>
                  </a:cubicBezTo>
                  <a:cubicBezTo>
                    <a:pt x="10264" y="1872"/>
                    <a:pt x="10276" y="1860"/>
                    <a:pt x="10299" y="1848"/>
                  </a:cubicBezTo>
                  <a:cubicBezTo>
                    <a:pt x="10311" y="1979"/>
                    <a:pt x="10347" y="2074"/>
                    <a:pt x="10430" y="2181"/>
                  </a:cubicBezTo>
                  <a:cubicBezTo>
                    <a:pt x="10514" y="2312"/>
                    <a:pt x="10633" y="2419"/>
                    <a:pt x="10776" y="2479"/>
                  </a:cubicBezTo>
                  <a:cubicBezTo>
                    <a:pt x="10833" y="2500"/>
                    <a:pt x="10894" y="2510"/>
                    <a:pt x="10956" y="2510"/>
                  </a:cubicBezTo>
                  <a:cubicBezTo>
                    <a:pt x="11136" y="2510"/>
                    <a:pt x="11324" y="2427"/>
                    <a:pt x="11466" y="2312"/>
                  </a:cubicBezTo>
                  <a:cubicBezTo>
                    <a:pt x="11585" y="2193"/>
                    <a:pt x="11657" y="2038"/>
                    <a:pt x="11728" y="1884"/>
                  </a:cubicBezTo>
                  <a:cubicBezTo>
                    <a:pt x="11728" y="1872"/>
                    <a:pt x="11728" y="1860"/>
                    <a:pt x="11740" y="1860"/>
                  </a:cubicBezTo>
                  <a:cubicBezTo>
                    <a:pt x="11872" y="1966"/>
                    <a:pt x="12056" y="2024"/>
                    <a:pt x="12241" y="2024"/>
                  </a:cubicBezTo>
                  <a:cubicBezTo>
                    <a:pt x="12388" y="2024"/>
                    <a:pt x="12535" y="1987"/>
                    <a:pt x="12657" y="1907"/>
                  </a:cubicBezTo>
                  <a:cubicBezTo>
                    <a:pt x="12716" y="1848"/>
                    <a:pt x="12800" y="1776"/>
                    <a:pt x="12788" y="1693"/>
                  </a:cubicBezTo>
                  <a:cubicBezTo>
                    <a:pt x="12774" y="1632"/>
                    <a:pt x="12718" y="1598"/>
                    <a:pt x="12663" y="1598"/>
                  </a:cubicBezTo>
                  <a:cubicBezTo>
                    <a:pt x="12622" y="1598"/>
                    <a:pt x="12582" y="1617"/>
                    <a:pt x="12562" y="1657"/>
                  </a:cubicBezTo>
                  <a:cubicBezTo>
                    <a:pt x="12492" y="1765"/>
                    <a:pt x="12364" y="1814"/>
                    <a:pt x="12228" y="1814"/>
                  </a:cubicBezTo>
                  <a:cubicBezTo>
                    <a:pt x="12063" y="1814"/>
                    <a:pt x="11886" y="1741"/>
                    <a:pt x="11788" y="1610"/>
                  </a:cubicBezTo>
                  <a:lnTo>
                    <a:pt x="11776" y="1598"/>
                  </a:lnTo>
                  <a:cubicBezTo>
                    <a:pt x="11755" y="1566"/>
                    <a:pt x="11720" y="1551"/>
                    <a:pt x="11685" y="1551"/>
                  </a:cubicBezTo>
                  <a:cubicBezTo>
                    <a:pt x="11641" y="1551"/>
                    <a:pt x="11599" y="1575"/>
                    <a:pt x="11585" y="1622"/>
                  </a:cubicBezTo>
                  <a:cubicBezTo>
                    <a:pt x="11561" y="1776"/>
                    <a:pt x="11561" y="1836"/>
                    <a:pt x="11478" y="1991"/>
                  </a:cubicBezTo>
                  <a:cubicBezTo>
                    <a:pt x="11454" y="2062"/>
                    <a:pt x="11383" y="2157"/>
                    <a:pt x="11300" y="2229"/>
                  </a:cubicBezTo>
                  <a:cubicBezTo>
                    <a:pt x="11187" y="2304"/>
                    <a:pt x="11084" y="2337"/>
                    <a:pt x="10989" y="2337"/>
                  </a:cubicBezTo>
                  <a:cubicBezTo>
                    <a:pt x="10782" y="2337"/>
                    <a:pt x="10620" y="2176"/>
                    <a:pt x="10514" y="1931"/>
                  </a:cubicBezTo>
                  <a:cubicBezTo>
                    <a:pt x="10490" y="1872"/>
                    <a:pt x="10490" y="1753"/>
                    <a:pt x="10454" y="1657"/>
                  </a:cubicBezTo>
                  <a:cubicBezTo>
                    <a:pt x="10432" y="1619"/>
                    <a:pt x="10397" y="1600"/>
                    <a:pt x="10364" y="1600"/>
                  </a:cubicBezTo>
                  <a:cubicBezTo>
                    <a:pt x="10325" y="1600"/>
                    <a:pt x="10288" y="1625"/>
                    <a:pt x="10276" y="1669"/>
                  </a:cubicBezTo>
                  <a:cubicBezTo>
                    <a:pt x="10240" y="1717"/>
                    <a:pt x="10061" y="1895"/>
                    <a:pt x="9895" y="1919"/>
                  </a:cubicBezTo>
                  <a:cubicBezTo>
                    <a:pt x="9865" y="1927"/>
                    <a:pt x="9841" y="1929"/>
                    <a:pt x="9820" y="1929"/>
                  </a:cubicBezTo>
                  <a:cubicBezTo>
                    <a:pt x="9773" y="1929"/>
                    <a:pt x="9738" y="1916"/>
                    <a:pt x="9680" y="1907"/>
                  </a:cubicBezTo>
                  <a:cubicBezTo>
                    <a:pt x="9597" y="1884"/>
                    <a:pt x="9549" y="1860"/>
                    <a:pt x="9478" y="1812"/>
                  </a:cubicBezTo>
                  <a:cubicBezTo>
                    <a:pt x="9220" y="1601"/>
                    <a:pt x="9285" y="1252"/>
                    <a:pt x="9412" y="968"/>
                  </a:cubicBezTo>
                  <a:lnTo>
                    <a:pt x="9412" y="968"/>
                  </a:lnTo>
                  <a:cubicBezTo>
                    <a:pt x="9412" y="968"/>
                    <a:pt x="9412" y="968"/>
                    <a:pt x="9411" y="969"/>
                  </a:cubicBezTo>
                  <a:lnTo>
                    <a:pt x="9411" y="969"/>
                  </a:lnTo>
                  <a:cubicBezTo>
                    <a:pt x="9413" y="965"/>
                    <a:pt x="9415" y="962"/>
                    <a:pt x="9417" y="958"/>
                  </a:cubicBezTo>
                  <a:lnTo>
                    <a:pt x="9417" y="958"/>
                  </a:lnTo>
                  <a:cubicBezTo>
                    <a:pt x="9415" y="962"/>
                    <a:pt x="9414" y="965"/>
                    <a:pt x="9412" y="968"/>
                  </a:cubicBezTo>
                  <a:lnTo>
                    <a:pt x="9412" y="968"/>
                  </a:lnTo>
                  <a:cubicBezTo>
                    <a:pt x="9414" y="967"/>
                    <a:pt x="9416" y="967"/>
                    <a:pt x="9418" y="967"/>
                  </a:cubicBezTo>
                  <a:cubicBezTo>
                    <a:pt x="9418" y="967"/>
                    <a:pt x="9418" y="957"/>
                    <a:pt x="9418" y="955"/>
                  </a:cubicBezTo>
                  <a:lnTo>
                    <a:pt x="9418" y="955"/>
                  </a:lnTo>
                  <a:cubicBezTo>
                    <a:pt x="9418" y="956"/>
                    <a:pt x="9417" y="957"/>
                    <a:pt x="9417" y="958"/>
                  </a:cubicBezTo>
                  <a:lnTo>
                    <a:pt x="9417" y="958"/>
                  </a:lnTo>
                  <a:cubicBezTo>
                    <a:pt x="9417" y="957"/>
                    <a:pt x="9418" y="956"/>
                    <a:pt x="9418" y="955"/>
                  </a:cubicBezTo>
                  <a:lnTo>
                    <a:pt x="9418" y="955"/>
                  </a:lnTo>
                  <a:cubicBezTo>
                    <a:pt x="9418" y="955"/>
                    <a:pt x="9418" y="955"/>
                    <a:pt x="9418" y="955"/>
                  </a:cubicBezTo>
                  <a:lnTo>
                    <a:pt x="9418" y="955"/>
                  </a:lnTo>
                  <a:cubicBezTo>
                    <a:pt x="9489" y="818"/>
                    <a:pt x="9589" y="666"/>
                    <a:pt x="9656" y="621"/>
                  </a:cubicBezTo>
                  <a:cubicBezTo>
                    <a:pt x="9680" y="586"/>
                    <a:pt x="9728" y="550"/>
                    <a:pt x="9764" y="526"/>
                  </a:cubicBezTo>
                  <a:cubicBezTo>
                    <a:pt x="10037" y="574"/>
                    <a:pt x="10299" y="621"/>
                    <a:pt x="10561" y="705"/>
                  </a:cubicBezTo>
                  <a:cubicBezTo>
                    <a:pt x="10549" y="812"/>
                    <a:pt x="10585" y="943"/>
                    <a:pt x="10633" y="1038"/>
                  </a:cubicBezTo>
                  <a:cubicBezTo>
                    <a:pt x="10752" y="1229"/>
                    <a:pt x="10971" y="1345"/>
                    <a:pt x="11189" y="1345"/>
                  </a:cubicBezTo>
                  <a:cubicBezTo>
                    <a:pt x="11298" y="1345"/>
                    <a:pt x="11407" y="1316"/>
                    <a:pt x="11502" y="1252"/>
                  </a:cubicBezTo>
                  <a:cubicBezTo>
                    <a:pt x="11561" y="1229"/>
                    <a:pt x="11621" y="1145"/>
                    <a:pt x="11669" y="1086"/>
                  </a:cubicBezTo>
                  <a:cubicBezTo>
                    <a:pt x="12597" y="1467"/>
                    <a:pt x="13395" y="1919"/>
                    <a:pt x="14217" y="2634"/>
                  </a:cubicBezTo>
                  <a:cubicBezTo>
                    <a:pt x="14383" y="2788"/>
                    <a:pt x="14574" y="2955"/>
                    <a:pt x="14776" y="3146"/>
                  </a:cubicBezTo>
                  <a:cubicBezTo>
                    <a:pt x="14693" y="3122"/>
                    <a:pt x="14598" y="3110"/>
                    <a:pt x="14502" y="3110"/>
                  </a:cubicBezTo>
                  <a:cubicBezTo>
                    <a:pt x="14288" y="3110"/>
                    <a:pt x="14026" y="3157"/>
                    <a:pt x="13907" y="3241"/>
                  </a:cubicBezTo>
                  <a:cubicBezTo>
                    <a:pt x="13847" y="3300"/>
                    <a:pt x="13883" y="3408"/>
                    <a:pt x="13955" y="3431"/>
                  </a:cubicBezTo>
                  <a:cubicBezTo>
                    <a:pt x="13969" y="3439"/>
                    <a:pt x="13984" y="3442"/>
                    <a:pt x="13999" y="3442"/>
                  </a:cubicBezTo>
                  <a:cubicBezTo>
                    <a:pt x="14032" y="3442"/>
                    <a:pt x="14065" y="3428"/>
                    <a:pt x="14097" y="3419"/>
                  </a:cubicBezTo>
                  <a:cubicBezTo>
                    <a:pt x="14133" y="3396"/>
                    <a:pt x="14348" y="3336"/>
                    <a:pt x="14490" y="3324"/>
                  </a:cubicBezTo>
                  <a:cubicBezTo>
                    <a:pt x="14500" y="3323"/>
                    <a:pt x="14510" y="3323"/>
                    <a:pt x="14520" y="3323"/>
                  </a:cubicBezTo>
                  <a:cubicBezTo>
                    <a:pt x="14681" y="3323"/>
                    <a:pt x="14877" y="3411"/>
                    <a:pt x="14967" y="3467"/>
                  </a:cubicBezTo>
                  <a:cubicBezTo>
                    <a:pt x="15264" y="3634"/>
                    <a:pt x="15574" y="4074"/>
                    <a:pt x="15312" y="4396"/>
                  </a:cubicBezTo>
                  <a:cubicBezTo>
                    <a:pt x="15264" y="4443"/>
                    <a:pt x="15199" y="4455"/>
                    <a:pt x="15118" y="4455"/>
                  </a:cubicBezTo>
                  <a:cubicBezTo>
                    <a:pt x="15038" y="4455"/>
                    <a:pt x="14943" y="4443"/>
                    <a:pt x="14836" y="4443"/>
                  </a:cubicBezTo>
                  <a:cubicBezTo>
                    <a:pt x="14752" y="4455"/>
                    <a:pt x="14705" y="4562"/>
                    <a:pt x="14740" y="4634"/>
                  </a:cubicBezTo>
                  <a:cubicBezTo>
                    <a:pt x="14750" y="4653"/>
                    <a:pt x="14816" y="4729"/>
                    <a:pt x="14820" y="4729"/>
                  </a:cubicBezTo>
                  <a:cubicBezTo>
                    <a:pt x="14820" y="4729"/>
                    <a:pt x="14818" y="4726"/>
                    <a:pt x="14812" y="4717"/>
                  </a:cubicBezTo>
                  <a:lnTo>
                    <a:pt x="14812" y="4717"/>
                  </a:lnTo>
                  <a:cubicBezTo>
                    <a:pt x="14883" y="4812"/>
                    <a:pt x="14943" y="4872"/>
                    <a:pt x="14979" y="4943"/>
                  </a:cubicBezTo>
                  <a:cubicBezTo>
                    <a:pt x="15121" y="5146"/>
                    <a:pt x="15193" y="5360"/>
                    <a:pt x="15086" y="5551"/>
                  </a:cubicBezTo>
                  <a:cubicBezTo>
                    <a:pt x="15004" y="5722"/>
                    <a:pt x="14875" y="5805"/>
                    <a:pt x="14717" y="5805"/>
                  </a:cubicBezTo>
                  <a:cubicBezTo>
                    <a:pt x="14623" y="5805"/>
                    <a:pt x="14518" y="5775"/>
                    <a:pt x="14407" y="5717"/>
                  </a:cubicBezTo>
                  <a:cubicBezTo>
                    <a:pt x="14276" y="5658"/>
                    <a:pt x="14133" y="5455"/>
                    <a:pt x="14074" y="5360"/>
                  </a:cubicBezTo>
                  <a:cubicBezTo>
                    <a:pt x="14062" y="5336"/>
                    <a:pt x="14026" y="5277"/>
                    <a:pt x="13990" y="5193"/>
                  </a:cubicBezTo>
                  <a:cubicBezTo>
                    <a:pt x="13971" y="5126"/>
                    <a:pt x="13912" y="5050"/>
                    <a:pt x="13833" y="5050"/>
                  </a:cubicBezTo>
                  <a:cubicBezTo>
                    <a:pt x="13815" y="5050"/>
                    <a:pt x="13796" y="5054"/>
                    <a:pt x="13776" y="5062"/>
                  </a:cubicBezTo>
                  <a:cubicBezTo>
                    <a:pt x="13764" y="5074"/>
                    <a:pt x="13740" y="5098"/>
                    <a:pt x="13728" y="5110"/>
                  </a:cubicBezTo>
                  <a:cubicBezTo>
                    <a:pt x="13705" y="5146"/>
                    <a:pt x="13705" y="5182"/>
                    <a:pt x="13693" y="5217"/>
                  </a:cubicBezTo>
                  <a:cubicBezTo>
                    <a:pt x="13693" y="5229"/>
                    <a:pt x="13693" y="5229"/>
                    <a:pt x="13693" y="5241"/>
                  </a:cubicBezTo>
                  <a:cubicBezTo>
                    <a:pt x="13681" y="5253"/>
                    <a:pt x="13681" y="5241"/>
                    <a:pt x="13669" y="5277"/>
                  </a:cubicBezTo>
                  <a:cubicBezTo>
                    <a:pt x="13550" y="5467"/>
                    <a:pt x="13324" y="5658"/>
                    <a:pt x="13085" y="5717"/>
                  </a:cubicBezTo>
                  <a:cubicBezTo>
                    <a:pt x="13013" y="5732"/>
                    <a:pt x="12945" y="5739"/>
                    <a:pt x="12882" y="5739"/>
                  </a:cubicBezTo>
                  <a:cubicBezTo>
                    <a:pt x="12738" y="5739"/>
                    <a:pt x="12614" y="5704"/>
                    <a:pt x="12490" y="5646"/>
                  </a:cubicBezTo>
                  <a:cubicBezTo>
                    <a:pt x="12335" y="5563"/>
                    <a:pt x="12204" y="5420"/>
                    <a:pt x="12169" y="5217"/>
                  </a:cubicBezTo>
                  <a:cubicBezTo>
                    <a:pt x="12169" y="5086"/>
                    <a:pt x="12181" y="5062"/>
                    <a:pt x="12216" y="4932"/>
                  </a:cubicBezTo>
                  <a:cubicBezTo>
                    <a:pt x="12312" y="4693"/>
                    <a:pt x="12443" y="4539"/>
                    <a:pt x="12752" y="4420"/>
                  </a:cubicBezTo>
                  <a:cubicBezTo>
                    <a:pt x="12871" y="4384"/>
                    <a:pt x="12907" y="4241"/>
                    <a:pt x="12812" y="4170"/>
                  </a:cubicBezTo>
                  <a:cubicBezTo>
                    <a:pt x="12704" y="4122"/>
                    <a:pt x="12740" y="4134"/>
                    <a:pt x="12657" y="4110"/>
                  </a:cubicBezTo>
                  <a:cubicBezTo>
                    <a:pt x="12550" y="4062"/>
                    <a:pt x="12240" y="3872"/>
                    <a:pt x="12157" y="3765"/>
                  </a:cubicBezTo>
                  <a:cubicBezTo>
                    <a:pt x="12014" y="3515"/>
                    <a:pt x="11978" y="3265"/>
                    <a:pt x="12204" y="3098"/>
                  </a:cubicBezTo>
                  <a:cubicBezTo>
                    <a:pt x="12276" y="3038"/>
                    <a:pt x="12359" y="2979"/>
                    <a:pt x="12407" y="2967"/>
                  </a:cubicBezTo>
                  <a:cubicBezTo>
                    <a:pt x="12488" y="2948"/>
                    <a:pt x="12567" y="2938"/>
                    <a:pt x="12645" y="2938"/>
                  </a:cubicBezTo>
                  <a:cubicBezTo>
                    <a:pt x="12805" y="2938"/>
                    <a:pt x="12961" y="2978"/>
                    <a:pt x="13121" y="3050"/>
                  </a:cubicBezTo>
                  <a:cubicBezTo>
                    <a:pt x="13216" y="3098"/>
                    <a:pt x="13419" y="3205"/>
                    <a:pt x="13502" y="3324"/>
                  </a:cubicBezTo>
                  <a:cubicBezTo>
                    <a:pt x="13562" y="3396"/>
                    <a:pt x="13621" y="3467"/>
                    <a:pt x="13681" y="3538"/>
                  </a:cubicBezTo>
                  <a:cubicBezTo>
                    <a:pt x="13693" y="3562"/>
                    <a:pt x="13705" y="3574"/>
                    <a:pt x="13728" y="3574"/>
                  </a:cubicBezTo>
                  <a:cubicBezTo>
                    <a:pt x="13800" y="3574"/>
                    <a:pt x="13847" y="3491"/>
                    <a:pt x="13800" y="3431"/>
                  </a:cubicBezTo>
                  <a:cubicBezTo>
                    <a:pt x="13586" y="3098"/>
                    <a:pt x="13252" y="2836"/>
                    <a:pt x="12847" y="2776"/>
                  </a:cubicBezTo>
                  <a:cubicBezTo>
                    <a:pt x="12764" y="2757"/>
                    <a:pt x="12672" y="2743"/>
                    <a:pt x="12581" y="2743"/>
                  </a:cubicBezTo>
                  <a:cubicBezTo>
                    <a:pt x="12451" y="2743"/>
                    <a:pt x="12321" y="2771"/>
                    <a:pt x="12216" y="2848"/>
                  </a:cubicBezTo>
                  <a:cubicBezTo>
                    <a:pt x="11800" y="3074"/>
                    <a:pt x="11740" y="3479"/>
                    <a:pt x="11966" y="3860"/>
                  </a:cubicBezTo>
                  <a:cubicBezTo>
                    <a:pt x="12097" y="4039"/>
                    <a:pt x="12276" y="4158"/>
                    <a:pt x="12454" y="4265"/>
                  </a:cubicBezTo>
                  <a:cubicBezTo>
                    <a:pt x="12133" y="4443"/>
                    <a:pt x="11931" y="4777"/>
                    <a:pt x="11931" y="5146"/>
                  </a:cubicBezTo>
                  <a:cubicBezTo>
                    <a:pt x="11960" y="5655"/>
                    <a:pt x="12407" y="5922"/>
                    <a:pt x="12863" y="5922"/>
                  </a:cubicBezTo>
                  <a:cubicBezTo>
                    <a:pt x="12962" y="5922"/>
                    <a:pt x="13061" y="5909"/>
                    <a:pt x="13157" y="5884"/>
                  </a:cubicBezTo>
                  <a:cubicBezTo>
                    <a:pt x="13431" y="5801"/>
                    <a:pt x="13645" y="5586"/>
                    <a:pt x="13800" y="5384"/>
                  </a:cubicBezTo>
                  <a:cubicBezTo>
                    <a:pt x="13824" y="5455"/>
                    <a:pt x="13859" y="5491"/>
                    <a:pt x="13919" y="5586"/>
                  </a:cubicBezTo>
                  <a:cubicBezTo>
                    <a:pt x="14084" y="5830"/>
                    <a:pt x="14399" y="6027"/>
                    <a:pt x="14697" y="6027"/>
                  </a:cubicBezTo>
                  <a:cubicBezTo>
                    <a:pt x="14850" y="6027"/>
                    <a:pt x="15000" y="5974"/>
                    <a:pt x="15121" y="5848"/>
                  </a:cubicBezTo>
                  <a:cubicBezTo>
                    <a:pt x="15383" y="5598"/>
                    <a:pt x="15395" y="5182"/>
                    <a:pt x="15205" y="4884"/>
                  </a:cubicBezTo>
                  <a:cubicBezTo>
                    <a:pt x="15157" y="4812"/>
                    <a:pt x="15121" y="4741"/>
                    <a:pt x="15074" y="4681"/>
                  </a:cubicBezTo>
                  <a:cubicBezTo>
                    <a:pt x="15479" y="4670"/>
                    <a:pt x="15633" y="4384"/>
                    <a:pt x="15610" y="4062"/>
                  </a:cubicBezTo>
                  <a:lnTo>
                    <a:pt x="15610" y="4062"/>
                  </a:lnTo>
                  <a:cubicBezTo>
                    <a:pt x="15812" y="4336"/>
                    <a:pt x="15979" y="4634"/>
                    <a:pt x="16074" y="4920"/>
                  </a:cubicBezTo>
                  <a:cubicBezTo>
                    <a:pt x="16122" y="5027"/>
                    <a:pt x="16264" y="5563"/>
                    <a:pt x="16336" y="5860"/>
                  </a:cubicBezTo>
                  <a:cubicBezTo>
                    <a:pt x="16431" y="6170"/>
                    <a:pt x="16538" y="6479"/>
                    <a:pt x="16562" y="6801"/>
                  </a:cubicBezTo>
                  <a:cubicBezTo>
                    <a:pt x="16598" y="7039"/>
                    <a:pt x="16538" y="7491"/>
                    <a:pt x="16443" y="7849"/>
                  </a:cubicBezTo>
                  <a:cubicBezTo>
                    <a:pt x="16431" y="7896"/>
                    <a:pt x="16419" y="7932"/>
                    <a:pt x="16419" y="7968"/>
                  </a:cubicBezTo>
                  <a:cubicBezTo>
                    <a:pt x="16286" y="7598"/>
                    <a:pt x="15914" y="7327"/>
                    <a:pt x="15494" y="7327"/>
                  </a:cubicBezTo>
                  <a:cubicBezTo>
                    <a:pt x="15427" y="7327"/>
                    <a:pt x="15358" y="7334"/>
                    <a:pt x="15288" y="7348"/>
                  </a:cubicBezTo>
                  <a:cubicBezTo>
                    <a:pt x="14848" y="7491"/>
                    <a:pt x="14693" y="8015"/>
                    <a:pt x="14752" y="8420"/>
                  </a:cubicBezTo>
                  <a:cubicBezTo>
                    <a:pt x="14764" y="8432"/>
                    <a:pt x="14764" y="8444"/>
                    <a:pt x="14764" y="8456"/>
                  </a:cubicBezTo>
                  <a:cubicBezTo>
                    <a:pt x="14684" y="8431"/>
                    <a:pt x="14605" y="8419"/>
                    <a:pt x="14530" y="8419"/>
                  </a:cubicBezTo>
                  <a:cubicBezTo>
                    <a:pt x="14173" y="8419"/>
                    <a:pt x="13897" y="8688"/>
                    <a:pt x="13847" y="9111"/>
                  </a:cubicBezTo>
                  <a:cubicBezTo>
                    <a:pt x="13776" y="9480"/>
                    <a:pt x="14097" y="9777"/>
                    <a:pt x="14431" y="9873"/>
                  </a:cubicBezTo>
                  <a:cubicBezTo>
                    <a:pt x="14490" y="9896"/>
                    <a:pt x="14526" y="9896"/>
                    <a:pt x="14550" y="9908"/>
                  </a:cubicBezTo>
                  <a:cubicBezTo>
                    <a:pt x="14490" y="10123"/>
                    <a:pt x="14478" y="10373"/>
                    <a:pt x="14609" y="10563"/>
                  </a:cubicBezTo>
                  <a:cubicBezTo>
                    <a:pt x="14717" y="10742"/>
                    <a:pt x="14907" y="10837"/>
                    <a:pt x="15110" y="10873"/>
                  </a:cubicBezTo>
                  <a:cubicBezTo>
                    <a:pt x="15187" y="10882"/>
                    <a:pt x="15264" y="10900"/>
                    <a:pt x="15341" y="10900"/>
                  </a:cubicBezTo>
                  <a:cubicBezTo>
                    <a:pt x="15359" y="10900"/>
                    <a:pt x="15377" y="10899"/>
                    <a:pt x="15395" y="10897"/>
                  </a:cubicBezTo>
                  <a:lnTo>
                    <a:pt x="15395" y="10897"/>
                  </a:lnTo>
                  <a:cubicBezTo>
                    <a:pt x="15217" y="11337"/>
                    <a:pt x="15026" y="11766"/>
                    <a:pt x="14848" y="12194"/>
                  </a:cubicBezTo>
                  <a:cubicBezTo>
                    <a:pt x="14514" y="12909"/>
                    <a:pt x="14097" y="13706"/>
                    <a:pt x="13990" y="14349"/>
                  </a:cubicBezTo>
                  <a:cubicBezTo>
                    <a:pt x="13953" y="14462"/>
                    <a:pt x="14053" y="14556"/>
                    <a:pt x="14149" y="14556"/>
                  </a:cubicBezTo>
                  <a:cubicBezTo>
                    <a:pt x="14206" y="14556"/>
                    <a:pt x="14262" y="14524"/>
                    <a:pt x="14288" y="14445"/>
                  </a:cubicBezTo>
                  <a:cubicBezTo>
                    <a:pt x="14526" y="13575"/>
                    <a:pt x="14931" y="12992"/>
                    <a:pt x="15312" y="12147"/>
                  </a:cubicBezTo>
                  <a:cubicBezTo>
                    <a:pt x="15836" y="10932"/>
                    <a:pt x="16383" y="9742"/>
                    <a:pt x="16741" y="8468"/>
                  </a:cubicBezTo>
                  <a:cubicBezTo>
                    <a:pt x="16872" y="7991"/>
                    <a:pt x="17015" y="7515"/>
                    <a:pt x="17026" y="7015"/>
                  </a:cubicBezTo>
                  <a:cubicBezTo>
                    <a:pt x="17026" y="6586"/>
                    <a:pt x="16895" y="6182"/>
                    <a:pt x="16776" y="5777"/>
                  </a:cubicBezTo>
                  <a:cubicBezTo>
                    <a:pt x="16657" y="5324"/>
                    <a:pt x="16550" y="4872"/>
                    <a:pt x="16360" y="4455"/>
                  </a:cubicBezTo>
                  <a:cubicBezTo>
                    <a:pt x="15979" y="3634"/>
                    <a:pt x="15288" y="3003"/>
                    <a:pt x="14621" y="2395"/>
                  </a:cubicBezTo>
                  <a:cubicBezTo>
                    <a:pt x="13907" y="1729"/>
                    <a:pt x="13074" y="1217"/>
                    <a:pt x="12181" y="824"/>
                  </a:cubicBezTo>
                  <a:cubicBezTo>
                    <a:pt x="11051" y="295"/>
                    <a:pt x="9817" y="0"/>
                    <a:pt x="8583"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18" name="Google Shape;1418;p44"/>
            <p:cNvSpPr/>
            <p:nvPr/>
          </p:nvSpPr>
          <p:spPr>
            <a:xfrm flipH="1">
              <a:off x="1042850" y="3688430"/>
              <a:ext cx="70126" cy="48978"/>
            </a:xfrm>
            <a:custGeom>
              <a:avLst/>
              <a:gdLst/>
              <a:ahLst/>
              <a:cxnLst/>
              <a:rect l="l" t="t" r="r" b="b"/>
              <a:pathLst>
                <a:path w="882" h="616" extrusionOk="0">
                  <a:moveTo>
                    <a:pt x="382" y="0"/>
                  </a:moveTo>
                  <a:cubicBezTo>
                    <a:pt x="298" y="0"/>
                    <a:pt x="215" y="24"/>
                    <a:pt x="143" y="107"/>
                  </a:cubicBezTo>
                  <a:cubicBezTo>
                    <a:pt x="1" y="250"/>
                    <a:pt x="60" y="500"/>
                    <a:pt x="251" y="572"/>
                  </a:cubicBezTo>
                  <a:cubicBezTo>
                    <a:pt x="298" y="584"/>
                    <a:pt x="334" y="595"/>
                    <a:pt x="382" y="607"/>
                  </a:cubicBezTo>
                  <a:cubicBezTo>
                    <a:pt x="411" y="612"/>
                    <a:pt x="439" y="615"/>
                    <a:pt x="465" y="615"/>
                  </a:cubicBezTo>
                  <a:cubicBezTo>
                    <a:pt x="502" y="615"/>
                    <a:pt x="537" y="609"/>
                    <a:pt x="572" y="595"/>
                  </a:cubicBezTo>
                  <a:cubicBezTo>
                    <a:pt x="882" y="476"/>
                    <a:pt x="858" y="155"/>
                    <a:pt x="572" y="36"/>
                  </a:cubicBezTo>
                  <a:cubicBezTo>
                    <a:pt x="513" y="12"/>
                    <a:pt x="441" y="0"/>
                    <a:pt x="382" y="0"/>
                  </a:cubicBezTo>
                  <a:close/>
                </a:path>
              </a:pathLst>
            </a:custGeom>
            <a:solidFill>
              <a:srgbClr val="FFA6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19" name="Google Shape;1419;p44"/>
            <p:cNvSpPr/>
            <p:nvPr/>
          </p:nvSpPr>
          <p:spPr>
            <a:xfrm flipH="1">
              <a:off x="885664" y="3721824"/>
              <a:ext cx="422344" cy="295539"/>
            </a:xfrm>
            <a:custGeom>
              <a:avLst/>
              <a:gdLst/>
              <a:ahLst/>
              <a:cxnLst/>
              <a:rect l="l" t="t" r="r" b="b"/>
              <a:pathLst>
                <a:path w="5312" h="3717" extrusionOk="0">
                  <a:moveTo>
                    <a:pt x="1007" y="172"/>
                  </a:moveTo>
                  <a:cubicBezTo>
                    <a:pt x="1057" y="172"/>
                    <a:pt x="1107" y="177"/>
                    <a:pt x="1156" y="187"/>
                  </a:cubicBezTo>
                  <a:cubicBezTo>
                    <a:pt x="1489" y="259"/>
                    <a:pt x="1680" y="604"/>
                    <a:pt x="1965" y="830"/>
                  </a:cubicBezTo>
                  <a:cubicBezTo>
                    <a:pt x="2173" y="1005"/>
                    <a:pt x="2421" y="1054"/>
                    <a:pt x="2678" y="1054"/>
                  </a:cubicBezTo>
                  <a:cubicBezTo>
                    <a:pt x="2966" y="1054"/>
                    <a:pt x="3267" y="992"/>
                    <a:pt x="3537" y="973"/>
                  </a:cubicBezTo>
                  <a:cubicBezTo>
                    <a:pt x="3640" y="961"/>
                    <a:pt x="3751" y="953"/>
                    <a:pt x="3865" y="953"/>
                  </a:cubicBezTo>
                  <a:cubicBezTo>
                    <a:pt x="4093" y="953"/>
                    <a:pt x="4331" y="985"/>
                    <a:pt x="4537" y="1080"/>
                  </a:cubicBezTo>
                  <a:cubicBezTo>
                    <a:pt x="4811" y="1199"/>
                    <a:pt x="5132" y="1533"/>
                    <a:pt x="5168" y="1902"/>
                  </a:cubicBezTo>
                  <a:cubicBezTo>
                    <a:pt x="5168" y="1914"/>
                    <a:pt x="5168" y="1914"/>
                    <a:pt x="5168" y="1926"/>
                  </a:cubicBezTo>
                  <a:cubicBezTo>
                    <a:pt x="5180" y="1961"/>
                    <a:pt x="5156" y="2009"/>
                    <a:pt x="5168" y="2057"/>
                  </a:cubicBezTo>
                  <a:cubicBezTo>
                    <a:pt x="5168" y="2057"/>
                    <a:pt x="5180" y="2069"/>
                    <a:pt x="5180" y="2069"/>
                  </a:cubicBezTo>
                  <a:cubicBezTo>
                    <a:pt x="5109" y="2069"/>
                    <a:pt x="5085" y="2152"/>
                    <a:pt x="5073" y="2200"/>
                  </a:cubicBezTo>
                  <a:cubicBezTo>
                    <a:pt x="4990" y="2426"/>
                    <a:pt x="4942" y="2533"/>
                    <a:pt x="4823" y="2723"/>
                  </a:cubicBezTo>
                  <a:cubicBezTo>
                    <a:pt x="4775" y="2807"/>
                    <a:pt x="4549" y="2997"/>
                    <a:pt x="4490" y="3021"/>
                  </a:cubicBezTo>
                  <a:lnTo>
                    <a:pt x="4478" y="3045"/>
                  </a:lnTo>
                  <a:cubicBezTo>
                    <a:pt x="4418" y="2926"/>
                    <a:pt x="4335" y="2807"/>
                    <a:pt x="4251" y="2711"/>
                  </a:cubicBezTo>
                  <a:cubicBezTo>
                    <a:pt x="3746" y="2140"/>
                    <a:pt x="2994" y="1816"/>
                    <a:pt x="2237" y="1816"/>
                  </a:cubicBezTo>
                  <a:cubicBezTo>
                    <a:pt x="1906" y="1816"/>
                    <a:pt x="1575" y="1878"/>
                    <a:pt x="1263" y="2009"/>
                  </a:cubicBezTo>
                  <a:cubicBezTo>
                    <a:pt x="1072" y="2092"/>
                    <a:pt x="882" y="2188"/>
                    <a:pt x="739" y="2330"/>
                  </a:cubicBezTo>
                  <a:cubicBezTo>
                    <a:pt x="727" y="2354"/>
                    <a:pt x="703" y="2366"/>
                    <a:pt x="680" y="2390"/>
                  </a:cubicBezTo>
                  <a:cubicBezTo>
                    <a:pt x="525" y="2223"/>
                    <a:pt x="406" y="2033"/>
                    <a:pt x="346" y="1842"/>
                  </a:cubicBezTo>
                  <a:cubicBezTo>
                    <a:pt x="239" y="1521"/>
                    <a:pt x="132" y="1187"/>
                    <a:pt x="191" y="842"/>
                  </a:cubicBezTo>
                  <a:cubicBezTo>
                    <a:pt x="295" y="416"/>
                    <a:pt x="662" y="172"/>
                    <a:pt x="1007" y="172"/>
                  </a:cubicBezTo>
                  <a:close/>
                  <a:moveTo>
                    <a:pt x="2270" y="1984"/>
                  </a:moveTo>
                  <a:cubicBezTo>
                    <a:pt x="2746" y="1984"/>
                    <a:pt x="3214" y="2114"/>
                    <a:pt x="3620" y="2366"/>
                  </a:cubicBezTo>
                  <a:cubicBezTo>
                    <a:pt x="3894" y="2533"/>
                    <a:pt x="4085" y="2688"/>
                    <a:pt x="4275" y="2950"/>
                  </a:cubicBezTo>
                  <a:cubicBezTo>
                    <a:pt x="4274" y="2949"/>
                    <a:pt x="4274" y="2948"/>
                    <a:pt x="4274" y="2948"/>
                  </a:cubicBezTo>
                  <a:lnTo>
                    <a:pt x="4274" y="2948"/>
                  </a:lnTo>
                  <a:cubicBezTo>
                    <a:pt x="4271" y="2948"/>
                    <a:pt x="4324" y="3023"/>
                    <a:pt x="4335" y="3057"/>
                  </a:cubicBezTo>
                  <a:cubicBezTo>
                    <a:pt x="4347" y="3069"/>
                    <a:pt x="4347" y="3081"/>
                    <a:pt x="4359" y="3104"/>
                  </a:cubicBezTo>
                  <a:cubicBezTo>
                    <a:pt x="3929" y="3342"/>
                    <a:pt x="3439" y="3464"/>
                    <a:pt x="2951" y="3464"/>
                  </a:cubicBezTo>
                  <a:cubicBezTo>
                    <a:pt x="2412" y="3464"/>
                    <a:pt x="1874" y="3315"/>
                    <a:pt x="1418" y="3009"/>
                  </a:cubicBezTo>
                  <a:cubicBezTo>
                    <a:pt x="1191" y="2866"/>
                    <a:pt x="965" y="2700"/>
                    <a:pt x="787" y="2509"/>
                  </a:cubicBezTo>
                  <a:cubicBezTo>
                    <a:pt x="977" y="2283"/>
                    <a:pt x="1299" y="2152"/>
                    <a:pt x="1608" y="2069"/>
                  </a:cubicBezTo>
                  <a:cubicBezTo>
                    <a:pt x="1827" y="2012"/>
                    <a:pt x="2049" y="1984"/>
                    <a:pt x="2270" y="1984"/>
                  </a:cubicBezTo>
                  <a:close/>
                  <a:moveTo>
                    <a:pt x="989" y="1"/>
                  </a:moveTo>
                  <a:cubicBezTo>
                    <a:pt x="580" y="1"/>
                    <a:pt x="227" y="311"/>
                    <a:pt x="96" y="664"/>
                  </a:cubicBezTo>
                  <a:cubicBezTo>
                    <a:pt x="1" y="937"/>
                    <a:pt x="13" y="1140"/>
                    <a:pt x="60" y="1402"/>
                  </a:cubicBezTo>
                  <a:cubicBezTo>
                    <a:pt x="120" y="1699"/>
                    <a:pt x="191" y="2021"/>
                    <a:pt x="346" y="2295"/>
                  </a:cubicBezTo>
                  <a:cubicBezTo>
                    <a:pt x="656" y="2771"/>
                    <a:pt x="1120" y="3128"/>
                    <a:pt x="1608" y="3390"/>
                  </a:cubicBezTo>
                  <a:cubicBezTo>
                    <a:pt x="2011" y="3611"/>
                    <a:pt x="2469" y="3717"/>
                    <a:pt x="2928" y="3717"/>
                  </a:cubicBezTo>
                  <a:cubicBezTo>
                    <a:pt x="3583" y="3717"/>
                    <a:pt x="4241" y="3503"/>
                    <a:pt x="4751" y="3104"/>
                  </a:cubicBezTo>
                  <a:cubicBezTo>
                    <a:pt x="4990" y="2914"/>
                    <a:pt x="5156" y="2652"/>
                    <a:pt x="5240" y="2366"/>
                  </a:cubicBezTo>
                  <a:cubicBezTo>
                    <a:pt x="5252" y="2307"/>
                    <a:pt x="5263" y="2247"/>
                    <a:pt x="5275" y="2188"/>
                  </a:cubicBezTo>
                  <a:cubicBezTo>
                    <a:pt x="5287" y="2152"/>
                    <a:pt x="5263" y="2104"/>
                    <a:pt x="5228" y="2080"/>
                  </a:cubicBezTo>
                  <a:cubicBezTo>
                    <a:pt x="5252" y="2080"/>
                    <a:pt x="5275" y="2069"/>
                    <a:pt x="5275" y="2033"/>
                  </a:cubicBezTo>
                  <a:cubicBezTo>
                    <a:pt x="5311" y="1866"/>
                    <a:pt x="5240" y="1699"/>
                    <a:pt x="5168" y="1557"/>
                  </a:cubicBezTo>
                  <a:cubicBezTo>
                    <a:pt x="5025" y="1295"/>
                    <a:pt x="4811" y="1068"/>
                    <a:pt x="4537" y="949"/>
                  </a:cubicBezTo>
                  <a:cubicBezTo>
                    <a:pt x="4301" y="848"/>
                    <a:pt x="4060" y="816"/>
                    <a:pt x="3820" y="816"/>
                  </a:cubicBezTo>
                  <a:cubicBezTo>
                    <a:pt x="3441" y="816"/>
                    <a:pt x="3065" y="894"/>
                    <a:pt x="2715" y="902"/>
                  </a:cubicBezTo>
                  <a:cubicBezTo>
                    <a:pt x="2513" y="902"/>
                    <a:pt x="2382" y="890"/>
                    <a:pt x="2215" y="818"/>
                  </a:cubicBezTo>
                  <a:cubicBezTo>
                    <a:pt x="2132" y="783"/>
                    <a:pt x="1965" y="652"/>
                    <a:pt x="1870" y="545"/>
                  </a:cubicBezTo>
                  <a:cubicBezTo>
                    <a:pt x="1680" y="342"/>
                    <a:pt x="1489" y="104"/>
                    <a:pt x="1215" y="33"/>
                  </a:cubicBezTo>
                  <a:cubicBezTo>
                    <a:pt x="1139" y="11"/>
                    <a:pt x="1063" y="1"/>
                    <a:pt x="989" y="1"/>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20" name="Google Shape;1420;p44"/>
            <p:cNvSpPr/>
            <p:nvPr/>
          </p:nvSpPr>
          <p:spPr>
            <a:xfrm flipH="1">
              <a:off x="862050" y="3665928"/>
              <a:ext cx="77679" cy="97877"/>
            </a:xfrm>
            <a:custGeom>
              <a:avLst/>
              <a:gdLst/>
              <a:ahLst/>
              <a:cxnLst/>
              <a:rect l="l" t="t" r="r" b="b"/>
              <a:pathLst>
                <a:path w="977" h="1231" extrusionOk="0">
                  <a:moveTo>
                    <a:pt x="120" y="1"/>
                  </a:moveTo>
                  <a:cubicBezTo>
                    <a:pt x="65" y="1"/>
                    <a:pt x="12" y="44"/>
                    <a:pt x="36" y="93"/>
                  </a:cubicBezTo>
                  <a:cubicBezTo>
                    <a:pt x="60" y="164"/>
                    <a:pt x="119" y="319"/>
                    <a:pt x="215" y="438"/>
                  </a:cubicBezTo>
                  <a:cubicBezTo>
                    <a:pt x="143" y="497"/>
                    <a:pt x="96" y="569"/>
                    <a:pt x="60" y="664"/>
                  </a:cubicBezTo>
                  <a:cubicBezTo>
                    <a:pt x="0" y="902"/>
                    <a:pt x="131" y="1140"/>
                    <a:pt x="369" y="1212"/>
                  </a:cubicBezTo>
                  <a:cubicBezTo>
                    <a:pt x="411" y="1224"/>
                    <a:pt x="453" y="1230"/>
                    <a:pt x="494" y="1230"/>
                  </a:cubicBezTo>
                  <a:cubicBezTo>
                    <a:pt x="686" y="1230"/>
                    <a:pt x="858" y="1099"/>
                    <a:pt x="917" y="902"/>
                  </a:cubicBezTo>
                  <a:cubicBezTo>
                    <a:pt x="977" y="676"/>
                    <a:pt x="846" y="426"/>
                    <a:pt x="608" y="355"/>
                  </a:cubicBezTo>
                  <a:cubicBezTo>
                    <a:pt x="572" y="349"/>
                    <a:pt x="536" y="346"/>
                    <a:pt x="502" y="346"/>
                  </a:cubicBezTo>
                  <a:cubicBezTo>
                    <a:pt x="468" y="346"/>
                    <a:pt x="435" y="349"/>
                    <a:pt x="405" y="355"/>
                  </a:cubicBezTo>
                  <a:cubicBezTo>
                    <a:pt x="310" y="259"/>
                    <a:pt x="262" y="152"/>
                    <a:pt x="191" y="33"/>
                  </a:cubicBezTo>
                  <a:cubicBezTo>
                    <a:pt x="172" y="10"/>
                    <a:pt x="146" y="1"/>
                    <a:pt x="120" y="1"/>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21" name="Google Shape;1421;p44"/>
            <p:cNvSpPr/>
            <p:nvPr/>
          </p:nvSpPr>
          <p:spPr>
            <a:xfrm flipH="1">
              <a:off x="1177297" y="3590950"/>
              <a:ext cx="77679" cy="98036"/>
            </a:xfrm>
            <a:custGeom>
              <a:avLst/>
              <a:gdLst/>
              <a:ahLst/>
              <a:cxnLst/>
              <a:rect l="l" t="t" r="r" b="b"/>
              <a:pathLst>
                <a:path w="977" h="1233" extrusionOk="0">
                  <a:moveTo>
                    <a:pt x="115" y="1"/>
                  </a:moveTo>
                  <a:cubicBezTo>
                    <a:pt x="62" y="1"/>
                    <a:pt x="13" y="40"/>
                    <a:pt x="36" y="95"/>
                  </a:cubicBezTo>
                  <a:cubicBezTo>
                    <a:pt x="48" y="166"/>
                    <a:pt x="120" y="321"/>
                    <a:pt x="215" y="440"/>
                  </a:cubicBezTo>
                  <a:cubicBezTo>
                    <a:pt x="143" y="500"/>
                    <a:pt x="84" y="571"/>
                    <a:pt x="60" y="667"/>
                  </a:cubicBezTo>
                  <a:cubicBezTo>
                    <a:pt x="1" y="905"/>
                    <a:pt x="132" y="1143"/>
                    <a:pt x="370" y="1214"/>
                  </a:cubicBezTo>
                  <a:cubicBezTo>
                    <a:pt x="409" y="1227"/>
                    <a:pt x="450" y="1233"/>
                    <a:pt x="490" y="1233"/>
                  </a:cubicBezTo>
                  <a:cubicBezTo>
                    <a:pt x="678" y="1233"/>
                    <a:pt x="856" y="1101"/>
                    <a:pt x="905" y="905"/>
                  </a:cubicBezTo>
                  <a:cubicBezTo>
                    <a:pt x="977" y="667"/>
                    <a:pt x="846" y="428"/>
                    <a:pt x="608" y="357"/>
                  </a:cubicBezTo>
                  <a:cubicBezTo>
                    <a:pt x="567" y="350"/>
                    <a:pt x="525" y="343"/>
                    <a:pt x="484" y="343"/>
                  </a:cubicBezTo>
                  <a:cubicBezTo>
                    <a:pt x="454" y="343"/>
                    <a:pt x="424" y="347"/>
                    <a:pt x="394" y="357"/>
                  </a:cubicBezTo>
                  <a:cubicBezTo>
                    <a:pt x="310" y="262"/>
                    <a:pt x="251" y="155"/>
                    <a:pt x="191" y="36"/>
                  </a:cubicBezTo>
                  <a:cubicBezTo>
                    <a:pt x="171" y="11"/>
                    <a:pt x="142" y="1"/>
                    <a:pt x="115" y="1"/>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22" name="Google Shape;1422;p44"/>
            <p:cNvSpPr/>
            <p:nvPr/>
          </p:nvSpPr>
          <p:spPr>
            <a:xfrm flipH="1">
              <a:off x="491863" y="3142991"/>
              <a:ext cx="105188" cy="84360"/>
            </a:xfrm>
            <a:custGeom>
              <a:avLst/>
              <a:gdLst/>
              <a:ahLst/>
              <a:cxnLst/>
              <a:rect l="l" t="t" r="r" b="b"/>
              <a:pathLst>
                <a:path w="1323" h="1061" extrusionOk="0">
                  <a:moveTo>
                    <a:pt x="577" y="182"/>
                  </a:moveTo>
                  <a:cubicBezTo>
                    <a:pt x="647" y="182"/>
                    <a:pt x="720" y="190"/>
                    <a:pt x="786" y="216"/>
                  </a:cubicBezTo>
                  <a:cubicBezTo>
                    <a:pt x="810" y="216"/>
                    <a:pt x="870" y="264"/>
                    <a:pt x="929" y="288"/>
                  </a:cubicBezTo>
                  <a:lnTo>
                    <a:pt x="953" y="288"/>
                  </a:lnTo>
                  <a:cubicBezTo>
                    <a:pt x="965" y="336"/>
                    <a:pt x="989" y="359"/>
                    <a:pt x="1001" y="395"/>
                  </a:cubicBezTo>
                  <a:cubicBezTo>
                    <a:pt x="1001" y="394"/>
                    <a:pt x="1001" y="394"/>
                    <a:pt x="1001" y="394"/>
                  </a:cubicBezTo>
                  <a:cubicBezTo>
                    <a:pt x="1002" y="394"/>
                    <a:pt x="1012" y="456"/>
                    <a:pt x="1012" y="478"/>
                  </a:cubicBezTo>
                  <a:lnTo>
                    <a:pt x="1012" y="490"/>
                  </a:lnTo>
                  <a:cubicBezTo>
                    <a:pt x="1012" y="502"/>
                    <a:pt x="1012" y="526"/>
                    <a:pt x="1012" y="538"/>
                  </a:cubicBezTo>
                  <a:cubicBezTo>
                    <a:pt x="968" y="755"/>
                    <a:pt x="834" y="854"/>
                    <a:pt x="687" y="854"/>
                  </a:cubicBezTo>
                  <a:cubicBezTo>
                    <a:pt x="600" y="854"/>
                    <a:pt x="509" y="819"/>
                    <a:pt x="429" y="752"/>
                  </a:cubicBezTo>
                  <a:cubicBezTo>
                    <a:pt x="334" y="681"/>
                    <a:pt x="227" y="574"/>
                    <a:pt x="239" y="371"/>
                  </a:cubicBezTo>
                  <a:cubicBezTo>
                    <a:pt x="239" y="300"/>
                    <a:pt x="286" y="252"/>
                    <a:pt x="346" y="205"/>
                  </a:cubicBezTo>
                  <a:lnTo>
                    <a:pt x="358" y="205"/>
                  </a:lnTo>
                  <a:cubicBezTo>
                    <a:pt x="381" y="193"/>
                    <a:pt x="393" y="193"/>
                    <a:pt x="417" y="193"/>
                  </a:cubicBezTo>
                  <a:cubicBezTo>
                    <a:pt x="465" y="187"/>
                    <a:pt x="520" y="182"/>
                    <a:pt x="577" y="182"/>
                  </a:cubicBezTo>
                  <a:close/>
                  <a:moveTo>
                    <a:pt x="518" y="1"/>
                  </a:moveTo>
                  <a:cubicBezTo>
                    <a:pt x="505" y="1"/>
                    <a:pt x="491" y="1"/>
                    <a:pt x="477" y="2"/>
                  </a:cubicBezTo>
                  <a:cubicBezTo>
                    <a:pt x="466" y="1"/>
                    <a:pt x="454" y="1"/>
                    <a:pt x="443" y="1"/>
                  </a:cubicBezTo>
                  <a:cubicBezTo>
                    <a:pt x="302" y="1"/>
                    <a:pt x="174" y="71"/>
                    <a:pt x="108" y="193"/>
                  </a:cubicBezTo>
                  <a:cubicBezTo>
                    <a:pt x="0" y="359"/>
                    <a:pt x="24" y="586"/>
                    <a:pt x="120" y="740"/>
                  </a:cubicBezTo>
                  <a:cubicBezTo>
                    <a:pt x="203" y="871"/>
                    <a:pt x="334" y="967"/>
                    <a:pt x="477" y="1026"/>
                  </a:cubicBezTo>
                  <a:cubicBezTo>
                    <a:pt x="537" y="1050"/>
                    <a:pt x="601" y="1061"/>
                    <a:pt x="665" y="1061"/>
                  </a:cubicBezTo>
                  <a:cubicBezTo>
                    <a:pt x="828" y="1061"/>
                    <a:pt x="990" y="988"/>
                    <a:pt x="1084" y="859"/>
                  </a:cubicBezTo>
                  <a:cubicBezTo>
                    <a:pt x="1227" y="681"/>
                    <a:pt x="1322" y="347"/>
                    <a:pt x="1108" y="181"/>
                  </a:cubicBezTo>
                  <a:cubicBezTo>
                    <a:pt x="1096" y="169"/>
                    <a:pt x="1078" y="163"/>
                    <a:pt x="1060" y="163"/>
                  </a:cubicBezTo>
                  <a:cubicBezTo>
                    <a:pt x="1042" y="163"/>
                    <a:pt x="1024" y="169"/>
                    <a:pt x="1012" y="181"/>
                  </a:cubicBezTo>
                  <a:cubicBezTo>
                    <a:pt x="1001" y="169"/>
                    <a:pt x="1001" y="169"/>
                    <a:pt x="989" y="157"/>
                  </a:cubicBezTo>
                  <a:cubicBezTo>
                    <a:pt x="845" y="69"/>
                    <a:pt x="692" y="1"/>
                    <a:pt x="518" y="1"/>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23" name="Google Shape;1423;p44"/>
            <p:cNvSpPr/>
            <p:nvPr/>
          </p:nvSpPr>
          <p:spPr>
            <a:xfrm flipH="1">
              <a:off x="883835" y="3014900"/>
              <a:ext cx="332023" cy="293392"/>
            </a:xfrm>
            <a:custGeom>
              <a:avLst/>
              <a:gdLst/>
              <a:ahLst/>
              <a:cxnLst/>
              <a:rect l="l" t="t" r="r" b="b"/>
              <a:pathLst>
                <a:path w="4176" h="3690" extrusionOk="0">
                  <a:moveTo>
                    <a:pt x="2307" y="625"/>
                  </a:moveTo>
                  <a:cubicBezTo>
                    <a:pt x="2366" y="756"/>
                    <a:pt x="2402" y="875"/>
                    <a:pt x="2414" y="994"/>
                  </a:cubicBezTo>
                  <a:cubicBezTo>
                    <a:pt x="2414" y="1117"/>
                    <a:pt x="2361" y="1282"/>
                    <a:pt x="2256" y="1282"/>
                  </a:cubicBezTo>
                  <a:cubicBezTo>
                    <a:pt x="2249" y="1282"/>
                    <a:pt x="2242" y="1281"/>
                    <a:pt x="2235" y="1280"/>
                  </a:cubicBezTo>
                  <a:cubicBezTo>
                    <a:pt x="2080" y="1196"/>
                    <a:pt x="2128" y="923"/>
                    <a:pt x="2199" y="792"/>
                  </a:cubicBezTo>
                  <a:cubicBezTo>
                    <a:pt x="2235" y="732"/>
                    <a:pt x="2271" y="684"/>
                    <a:pt x="2307" y="625"/>
                  </a:cubicBezTo>
                  <a:close/>
                  <a:moveTo>
                    <a:pt x="3870" y="2789"/>
                  </a:moveTo>
                  <a:cubicBezTo>
                    <a:pt x="3869" y="2789"/>
                    <a:pt x="3868" y="2790"/>
                    <a:pt x="3865" y="2792"/>
                  </a:cubicBezTo>
                  <a:lnTo>
                    <a:pt x="3865" y="2792"/>
                  </a:lnTo>
                  <a:cubicBezTo>
                    <a:pt x="3866" y="2792"/>
                    <a:pt x="3866" y="2792"/>
                    <a:pt x="3866" y="2792"/>
                  </a:cubicBezTo>
                  <a:cubicBezTo>
                    <a:pt x="3869" y="2789"/>
                    <a:pt x="3870" y="2789"/>
                    <a:pt x="3870" y="2789"/>
                  </a:cubicBezTo>
                  <a:close/>
                  <a:moveTo>
                    <a:pt x="3865" y="2792"/>
                  </a:moveTo>
                  <a:cubicBezTo>
                    <a:pt x="3863" y="2792"/>
                    <a:pt x="3857" y="2793"/>
                    <a:pt x="3855" y="2799"/>
                  </a:cubicBezTo>
                  <a:lnTo>
                    <a:pt x="3855" y="2799"/>
                  </a:lnTo>
                  <a:cubicBezTo>
                    <a:pt x="3859" y="2797"/>
                    <a:pt x="3863" y="2794"/>
                    <a:pt x="3865" y="2792"/>
                  </a:cubicBezTo>
                  <a:close/>
                  <a:moveTo>
                    <a:pt x="3088" y="0"/>
                  </a:moveTo>
                  <a:cubicBezTo>
                    <a:pt x="2799" y="0"/>
                    <a:pt x="2508" y="136"/>
                    <a:pt x="2295" y="339"/>
                  </a:cubicBezTo>
                  <a:cubicBezTo>
                    <a:pt x="2176" y="196"/>
                    <a:pt x="2009" y="89"/>
                    <a:pt x="1818" y="65"/>
                  </a:cubicBezTo>
                  <a:cubicBezTo>
                    <a:pt x="1794" y="64"/>
                    <a:pt x="1770" y="63"/>
                    <a:pt x="1746" y="63"/>
                  </a:cubicBezTo>
                  <a:cubicBezTo>
                    <a:pt x="1190" y="63"/>
                    <a:pt x="816" y="459"/>
                    <a:pt x="1045" y="1030"/>
                  </a:cubicBezTo>
                  <a:cubicBezTo>
                    <a:pt x="1092" y="1173"/>
                    <a:pt x="1164" y="1316"/>
                    <a:pt x="1259" y="1435"/>
                  </a:cubicBezTo>
                  <a:cubicBezTo>
                    <a:pt x="1295" y="1458"/>
                    <a:pt x="1318" y="1518"/>
                    <a:pt x="1366" y="1530"/>
                  </a:cubicBezTo>
                  <a:cubicBezTo>
                    <a:pt x="1414" y="1530"/>
                    <a:pt x="1449" y="1458"/>
                    <a:pt x="1414" y="1423"/>
                  </a:cubicBezTo>
                  <a:cubicBezTo>
                    <a:pt x="1247" y="1232"/>
                    <a:pt x="1152" y="1054"/>
                    <a:pt x="1104" y="804"/>
                  </a:cubicBezTo>
                  <a:cubicBezTo>
                    <a:pt x="1080" y="673"/>
                    <a:pt x="1104" y="506"/>
                    <a:pt x="1223" y="375"/>
                  </a:cubicBezTo>
                  <a:cubicBezTo>
                    <a:pt x="1354" y="244"/>
                    <a:pt x="1545" y="208"/>
                    <a:pt x="1687" y="184"/>
                  </a:cubicBezTo>
                  <a:cubicBezTo>
                    <a:pt x="1699" y="184"/>
                    <a:pt x="1710" y="184"/>
                    <a:pt x="1721" y="184"/>
                  </a:cubicBezTo>
                  <a:cubicBezTo>
                    <a:pt x="1930" y="184"/>
                    <a:pt x="2086" y="288"/>
                    <a:pt x="2199" y="434"/>
                  </a:cubicBezTo>
                  <a:cubicBezTo>
                    <a:pt x="2068" y="601"/>
                    <a:pt x="1973" y="780"/>
                    <a:pt x="1949" y="982"/>
                  </a:cubicBezTo>
                  <a:cubicBezTo>
                    <a:pt x="1937" y="1161"/>
                    <a:pt x="2045" y="1399"/>
                    <a:pt x="2235" y="1423"/>
                  </a:cubicBezTo>
                  <a:cubicBezTo>
                    <a:pt x="2240" y="1423"/>
                    <a:pt x="2245" y="1423"/>
                    <a:pt x="2249" y="1423"/>
                  </a:cubicBezTo>
                  <a:cubicBezTo>
                    <a:pt x="2512" y="1423"/>
                    <a:pt x="2591" y="1097"/>
                    <a:pt x="2545" y="887"/>
                  </a:cubicBezTo>
                  <a:cubicBezTo>
                    <a:pt x="2509" y="756"/>
                    <a:pt x="2473" y="637"/>
                    <a:pt x="2402" y="518"/>
                  </a:cubicBezTo>
                  <a:cubicBezTo>
                    <a:pt x="2509" y="399"/>
                    <a:pt x="2640" y="315"/>
                    <a:pt x="2795" y="256"/>
                  </a:cubicBezTo>
                  <a:cubicBezTo>
                    <a:pt x="2888" y="218"/>
                    <a:pt x="2989" y="174"/>
                    <a:pt x="3133" y="174"/>
                  </a:cubicBezTo>
                  <a:cubicBezTo>
                    <a:pt x="3172" y="174"/>
                    <a:pt x="3213" y="177"/>
                    <a:pt x="3259" y="184"/>
                  </a:cubicBezTo>
                  <a:cubicBezTo>
                    <a:pt x="3414" y="232"/>
                    <a:pt x="3473" y="303"/>
                    <a:pt x="3569" y="423"/>
                  </a:cubicBezTo>
                  <a:cubicBezTo>
                    <a:pt x="3676" y="542"/>
                    <a:pt x="3735" y="780"/>
                    <a:pt x="3723" y="946"/>
                  </a:cubicBezTo>
                  <a:cubicBezTo>
                    <a:pt x="3723" y="1351"/>
                    <a:pt x="3461" y="1637"/>
                    <a:pt x="3116" y="1899"/>
                  </a:cubicBezTo>
                  <a:lnTo>
                    <a:pt x="3104" y="1899"/>
                  </a:lnTo>
                  <a:cubicBezTo>
                    <a:pt x="3057" y="1923"/>
                    <a:pt x="3021" y="1947"/>
                    <a:pt x="3033" y="2006"/>
                  </a:cubicBezTo>
                  <a:cubicBezTo>
                    <a:pt x="3041" y="2047"/>
                    <a:pt x="3071" y="2065"/>
                    <a:pt x="3105" y="2065"/>
                  </a:cubicBezTo>
                  <a:cubicBezTo>
                    <a:pt x="3121" y="2065"/>
                    <a:pt x="3137" y="2061"/>
                    <a:pt x="3152" y="2054"/>
                  </a:cubicBezTo>
                  <a:cubicBezTo>
                    <a:pt x="3223" y="2032"/>
                    <a:pt x="3273" y="2028"/>
                    <a:pt x="3320" y="2028"/>
                  </a:cubicBezTo>
                  <a:cubicBezTo>
                    <a:pt x="3351" y="2028"/>
                    <a:pt x="3381" y="2030"/>
                    <a:pt x="3414" y="2030"/>
                  </a:cubicBezTo>
                  <a:cubicBezTo>
                    <a:pt x="3429" y="2029"/>
                    <a:pt x="3444" y="2028"/>
                    <a:pt x="3459" y="2028"/>
                  </a:cubicBezTo>
                  <a:cubicBezTo>
                    <a:pt x="3584" y="2028"/>
                    <a:pt x="3696" y="2071"/>
                    <a:pt x="3771" y="2113"/>
                  </a:cubicBezTo>
                  <a:cubicBezTo>
                    <a:pt x="3854" y="2161"/>
                    <a:pt x="3854" y="2185"/>
                    <a:pt x="3914" y="2232"/>
                  </a:cubicBezTo>
                  <a:cubicBezTo>
                    <a:pt x="3914" y="2232"/>
                    <a:pt x="3902" y="2232"/>
                    <a:pt x="3936" y="2266"/>
                  </a:cubicBezTo>
                  <a:lnTo>
                    <a:pt x="3936" y="2266"/>
                  </a:lnTo>
                  <a:cubicBezTo>
                    <a:pt x="3945" y="2281"/>
                    <a:pt x="3962" y="2309"/>
                    <a:pt x="3962" y="2316"/>
                  </a:cubicBezTo>
                  <a:cubicBezTo>
                    <a:pt x="3997" y="2375"/>
                    <a:pt x="4009" y="2423"/>
                    <a:pt x="4009" y="2482"/>
                  </a:cubicBezTo>
                  <a:cubicBezTo>
                    <a:pt x="4021" y="2566"/>
                    <a:pt x="3997" y="2732"/>
                    <a:pt x="3854" y="2804"/>
                  </a:cubicBezTo>
                  <a:cubicBezTo>
                    <a:pt x="3854" y="2802"/>
                    <a:pt x="3855" y="2800"/>
                    <a:pt x="3855" y="2799"/>
                  </a:cubicBezTo>
                  <a:lnTo>
                    <a:pt x="3855" y="2799"/>
                  </a:lnTo>
                  <a:cubicBezTo>
                    <a:pt x="3851" y="2802"/>
                    <a:pt x="3846" y="2804"/>
                    <a:pt x="3842" y="2804"/>
                  </a:cubicBezTo>
                  <a:cubicBezTo>
                    <a:pt x="3807" y="2828"/>
                    <a:pt x="3771" y="2828"/>
                    <a:pt x="3712" y="2840"/>
                  </a:cubicBezTo>
                  <a:cubicBezTo>
                    <a:pt x="3688" y="2840"/>
                    <a:pt x="3676" y="2851"/>
                    <a:pt x="3652" y="2851"/>
                  </a:cubicBezTo>
                  <a:lnTo>
                    <a:pt x="3640" y="2851"/>
                  </a:lnTo>
                  <a:cubicBezTo>
                    <a:pt x="3616" y="2851"/>
                    <a:pt x="3521" y="2840"/>
                    <a:pt x="3521" y="2840"/>
                  </a:cubicBezTo>
                  <a:cubicBezTo>
                    <a:pt x="3485" y="2828"/>
                    <a:pt x="3461" y="2828"/>
                    <a:pt x="3461" y="2828"/>
                  </a:cubicBezTo>
                  <a:cubicBezTo>
                    <a:pt x="3450" y="2816"/>
                    <a:pt x="3450" y="2816"/>
                    <a:pt x="3450" y="2816"/>
                  </a:cubicBezTo>
                  <a:cubicBezTo>
                    <a:pt x="3319" y="2768"/>
                    <a:pt x="3319" y="2768"/>
                    <a:pt x="3188" y="2685"/>
                  </a:cubicBezTo>
                  <a:cubicBezTo>
                    <a:pt x="3151" y="2666"/>
                    <a:pt x="3120" y="2657"/>
                    <a:pt x="3093" y="2657"/>
                  </a:cubicBezTo>
                  <a:cubicBezTo>
                    <a:pt x="2953" y="2657"/>
                    <a:pt x="2930" y="2886"/>
                    <a:pt x="2890" y="3006"/>
                  </a:cubicBezTo>
                  <a:cubicBezTo>
                    <a:pt x="2842" y="3137"/>
                    <a:pt x="2830" y="3149"/>
                    <a:pt x="2723" y="3256"/>
                  </a:cubicBezTo>
                  <a:cubicBezTo>
                    <a:pt x="2628" y="3340"/>
                    <a:pt x="2557" y="3387"/>
                    <a:pt x="2414" y="3435"/>
                  </a:cubicBezTo>
                  <a:cubicBezTo>
                    <a:pt x="2402" y="3447"/>
                    <a:pt x="2318" y="3459"/>
                    <a:pt x="2271" y="3471"/>
                  </a:cubicBezTo>
                  <a:lnTo>
                    <a:pt x="2235" y="3471"/>
                  </a:lnTo>
                  <a:cubicBezTo>
                    <a:pt x="1985" y="3471"/>
                    <a:pt x="1818" y="3185"/>
                    <a:pt x="1771" y="3006"/>
                  </a:cubicBezTo>
                  <a:cubicBezTo>
                    <a:pt x="1723" y="2840"/>
                    <a:pt x="1747" y="2768"/>
                    <a:pt x="1783" y="2637"/>
                  </a:cubicBezTo>
                  <a:cubicBezTo>
                    <a:pt x="1783" y="2633"/>
                    <a:pt x="1783" y="2629"/>
                    <a:pt x="1783" y="2625"/>
                  </a:cubicBezTo>
                  <a:cubicBezTo>
                    <a:pt x="1795" y="2601"/>
                    <a:pt x="1807" y="2578"/>
                    <a:pt x="1807" y="2542"/>
                  </a:cubicBezTo>
                  <a:cubicBezTo>
                    <a:pt x="1816" y="2487"/>
                    <a:pt x="1769" y="2446"/>
                    <a:pt x="1720" y="2446"/>
                  </a:cubicBezTo>
                  <a:cubicBezTo>
                    <a:pt x="1705" y="2446"/>
                    <a:pt x="1689" y="2450"/>
                    <a:pt x="1676" y="2459"/>
                  </a:cubicBezTo>
                  <a:cubicBezTo>
                    <a:pt x="1604" y="2506"/>
                    <a:pt x="1592" y="2530"/>
                    <a:pt x="1545" y="2554"/>
                  </a:cubicBezTo>
                  <a:cubicBezTo>
                    <a:pt x="1366" y="2661"/>
                    <a:pt x="1175" y="2709"/>
                    <a:pt x="1021" y="2720"/>
                  </a:cubicBezTo>
                  <a:cubicBezTo>
                    <a:pt x="984" y="2728"/>
                    <a:pt x="946" y="2731"/>
                    <a:pt x="908" y="2731"/>
                  </a:cubicBezTo>
                  <a:cubicBezTo>
                    <a:pt x="568" y="2731"/>
                    <a:pt x="219" y="2454"/>
                    <a:pt x="294" y="2089"/>
                  </a:cubicBezTo>
                  <a:cubicBezTo>
                    <a:pt x="330" y="1899"/>
                    <a:pt x="509" y="1780"/>
                    <a:pt x="628" y="1697"/>
                  </a:cubicBezTo>
                  <a:cubicBezTo>
                    <a:pt x="675" y="1661"/>
                    <a:pt x="747" y="1661"/>
                    <a:pt x="783" y="1613"/>
                  </a:cubicBezTo>
                  <a:cubicBezTo>
                    <a:pt x="818" y="1577"/>
                    <a:pt x="818" y="1530"/>
                    <a:pt x="783" y="1494"/>
                  </a:cubicBezTo>
                  <a:cubicBezTo>
                    <a:pt x="771" y="1470"/>
                    <a:pt x="747" y="1458"/>
                    <a:pt x="723" y="1458"/>
                  </a:cubicBezTo>
                  <a:cubicBezTo>
                    <a:pt x="720" y="1457"/>
                    <a:pt x="715" y="1456"/>
                    <a:pt x="711" y="1456"/>
                  </a:cubicBezTo>
                  <a:cubicBezTo>
                    <a:pt x="688" y="1456"/>
                    <a:pt x="658" y="1473"/>
                    <a:pt x="665" y="1473"/>
                  </a:cubicBezTo>
                  <a:cubicBezTo>
                    <a:pt x="667" y="1473"/>
                    <a:pt x="670" y="1472"/>
                    <a:pt x="675" y="1470"/>
                  </a:cubicBezTo>
                  <a:lnTo>
                    <a:pt x="675" y="1470"/>
                  </a:lnTo>
                  <a:cubicBezTo>
                    <a:pt x="604" y="1494"/>
                    <a:pt x="533" y="1530"/>
                    <a:pt x="461" y="1577"/>
                  </a:cubicBezTo>
                  <a:cubicBezTo>
                    <a:pt x="271" y="1697"/>
                    <a:pt x="104" y="1875"/>
                    <a:pt x="68" y="2101"/>
                  </a:cubicBezTo>
                  <a:cubicBezTo>
                    <a:pt x="1" y="2563"/>
                    <a:pt x="433" y="2939"/>
                    <a:pt x="862" y="2939"/>
                  </a:cubicBezTo>
                  <a:cubicBezTo>
                    <a:pt x="887" y="2939"/>
                    <a:pt x="912" y="2937"/>
                    <a:pt x="937" y="2935"/>
                  </a:cubicBezTo>
                  <a:cubicBezTo>
                    <a:pt x="1152" y="2935"/>
                    <a:pt x="1378" y="2863"/>
                    <a:pt x="1556" y="2756"/>
                  </a:cubicBezTo>
                  <a:cubicBezTo>
                    <a:pt x="1556" y="2768"/>
                    <a:pt x="1556" y="2780"/>
                    <a:pt x="1556" y="2804"/>
                  </a:cubicBezTo>
                  <a:cubicBezTo>
                    <a:pt x="1521" y="3066"/>
                    <a:pt x="1640" y="3328"/>
                    <a:pt x="1830" y="3518"/>
                  </a:cubicBezTo>
                  <a:cubicBezTo>
                    <a:pt x="1952" y="3639"/>
                    <a:pt x="2102" y="3690"/>
                    <a:pt x="2256" y="3690"/>
                  </a:cubicBezTo>
                  <a:cubicBezTo>
                    <a:pt x="2512" y="3690"/>
                    <a:pt x="2779" y="3553"/>
                    <a:pt x="2950" y="3375"/>
                  </a:cubicBezTo>
                  <a:cubicBezTo>
                    <a:pt x="3057" y="3280"/>
                    <a:pt x="3128" y="3090"/>
                    <a:pt x="3176" y="2959"/>
                  </a:cubicBezTo>
                  <a:cubicBezTo>
                    <a:pt x="3247" y="3006"/>
                    <a:pt x="3319" y="3042"/>
                    <a:pt x="3402" y="3054"/>
                  </a:cubicBezTo>
                  <a:cubicBezTo>
                    <a:pt x="3414" y="3054"/>
                    <a:pt x="3438" y="3066"/>
                    <a:pt x="3461" y="3066"/>
                  </a:cubicBezTo>
                  <a:cubicBezTo>
                    <a:pt x="3485" y="3069"/>
                    <a:pt x="3509" y="3070"/>
                    <a:pt x="3533" y="3070"/>
                  </a:cubicBezTo>
                  <a:cubicBezTo>
                    <a:pt x="3604" y="3070"/>
                    <a:pt x="3676" y="3057"/>
                    <a:pt x="3747" y="3030"/>
                  </a:cubicBezTo>
                  <a:lnTo>
                    <a:pt x="3771" y="3030"/>
                  </a:lnTo>
                  <a:cubicBezTo>
                    <a:pt x="3795" y="3018"/>
                    <a:pt x="3807" y="3018"/>
                    <a:pt x="3819" y="3006"/>
                  </a:cubicBezTo>
                  <a:cubicBezTo>
                    <a:pt x="4033" y="2947"/>
                    <a:pt x="4176" y="2720"/>
                    <a:pt x="4152" y="2494"/>
                  </a:cubicBezTo>
                  <a:cubicBezTo>
                    <a:pt x="4140" y="2292"/>
                    <a:pt x="3973" y="2018"/>
                    <a:pt x="3700" y="1911"/>
                  </a:cubicBezTo>
                  <a:cubicBezTo>
                    <a:pt x="3592" y="1863"/>
                    <a:pt x="3497" y="1851"/>
                    <a:pt x="3414" y="1851"/>
                  </a:cubicBezTo>
                  <a:cubicBezTo>
                    <a:pt x="3759" y="1518"/>
                    <a:pt x="3985" y="1054"/>
                    <a:pt x="3795" y="530"/>
                  </a:cubicBezTo>
                  <a:cubicBezTo>
                    <a:pt x="3676" y="280"/>
                    <a:pt x="3473" y="30"/>
                    <a:pt x="3188" y="6"/>
                  </a:cubicBezTo>
                  <a:cubicBezTo>
                    <a:pt x="3155" y="2"/>
                    <a:pt x="3121" y="0"/>
                    <a:pt x="3088" y="0"/>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24" name="Google Shape;1424;p44"/>
            <p:cNvSpPr/>
            <p:nvPr/>
          </p:nvSpPr>
          <p:spPr>
            <a:xfrm flipH="1">
              <a:off x="995623" y="3135597"/>
              <a:ext cx="81416" cy="71639"/>
            </a:xfrm>
            <a:custGeom>
              <a:avLst/>
              <a:gdLst/>
              <a:ahLst/>
              <a:cxnLst/>
              <a:rect l="l" t="t" r="r" b="b"/>
              <a:pathLst>
                <a:path w="1024" h="901" extrusionOk="0">
                  <a:moveTo>
                    <a:pt x="635" y="172"/>
                  </a:moveTo>
                  <a:cubicBezTo>
                    <a:pt x="653" y="172"/>
                    <a:pt x="668" y="174"/>
                    <a:pt x="680" y="179"/>
                  </a:cubicBezTo>
                  <a:cubicBezTo>
                    <a:pt x="703" y="179"/>
                    <a:pt x="727" y="190"/>
                    <a:pt x="739" y="202"/>
                  </a:cubicBezTo>
                  <a:cubicBezTo>
                    <a:pt x="739" y="214"/>
                    <a:pt x="727" y="238"/>
                    <a:pt x="727" y="262"/>
                  </a:cubicBezTo>
                  <a:cubicBezTo>
                    <a:pt x="739" y="369"/>
                    <a:pt x="775" y="452"/>
                    <a:pt x="715" y="571"/>
                  </a:cubicBezTo>
                  <a:cubicBezTo>
                    <a:pt x="703" y="631"/>
                    <a:pt x="644" y="679"/>
                    <a:pt x="561" y="714"/>
                  </a:cubicBezTo>
                  <a:lnTo>
                    <a:pt x="489" y="714"/>
                  </a:lnTo>
                  <a:cubicBezTo>
                    <a:pt x="477" y="714"/>
                    <a:pt x="430" y="702"/>
                    <a:pt x="382" y="679"/>
                  </a:cubicBezTo>
                  <a:cubicBezTo>
                    <a:pt x="322" y="643"/>
                    <a:pt x="263" y="548"/>
                    <a:pt x="263" y="488"/>
                  </a:cubicBezTo>
                  <a:cubicBezTo>
                    <a:pt x="263" y="381"/>
                    <a:pt x="311" y="274"/>
                    <a:pt x="370" y="238"/>
                  </a:cubicBezTo>
                  <a:cubicBezTo>
                    <a:pt x="428" y="209"/>
                    <a:pt x="557" y="172"/>
                    <a:pt x="635" y="172"/>
                  </a:cubicBezTo>
                  <a:close/>
                  <a:moveTo>
                    <a:pt x="589" y="0"/>
                  </a:moveTo>
                  <a:cubicBezTo>
                    <a:pt x="548" y="0"/>
                    <a:pt x="507" y="4"/>
                    <a:pt x="465" y="12"/>
                  </a:cubicBezTo>
                  <a:cubicBezTo>
                    <a:pt x="358" y="36"/>
                    <a:pt x="251" y="59"/>
                    <a:pt x="168" y="131"/>
                  </a:cubicBezTo>
                  <a:cubicBezTo>
                    <a:pt x="1" y="345"/>
                    <a:pt x="49" y="643"/>
                    <a:pt x="239" y="810"/>
                  </a:cubicBezTo>
                  <a:cubicBezTo>
                    <a:pt x="330" y="873"/>
                    <a:pt x="422" y="900"/>
                    <a:pt x="509" y="900"/>
                  </a:cubicBezTo>
                  <a:cubicBezTo>
                    <a:pt x="797" y="900"/>
                    <a:pt x="1024" y="594"/>
                    <a:pt x="942" y="274"/>
                  </a:cubicBezTo>
                  <a:cubicBezTo>
                    <a:pt x="942" y="226"/>
                    <a:pt x="918" y="190"/>
                    <a:pt x="882" y="179"/>
                  </a:cubicBezTo>
                  <a:cubicBezTo>
                    <a:pt x="906" y="131"/>
                    <a:pt x="894" y="71"/>
                    <a:pt x="846" y="59"/>
                  </a:cubicBezTo>
                  <a:cubicBezTo>
                    <a:pt x="765" y="19"/>
                    <a:pt x="678" y="0"/>
                    <a:pt x="589" y="0"/>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25" name="Google Shape;1425;p44"/>
            <p:cNvSpPr/>
            <p:nvPr/>
          </p:nvSpPr>
          <p:spPr>
            <a:xfrm flipH="1">
              <a:off x="1671437" y="4312265"/>
              <a:ext cx="1908" cy="1988"/>
            </a:xfrm>
            <a:custGeom>
              <a:avLst/>
              <a:gdLst/>
              <a:ahLst/>
              <a:cxnLst/>
              <a:rect l="l" t="t" r="r" b="b"/>
              <a:pathLst>
                <a:path w="24" h="25" extrusionOk="0">
                  <a:moveTo>
                    <a:pt x="0" y="0"/>
                  </a:moveTo>
                  <a:cubicBezTo>
                    <a:pt x="0" y="12"/>
                    <a:pt x="12" y="24"/>
                    <a:pt x="24" y="24"/>
                  </a:cubicBezTo>
                  <a:cubicBezTo>
                    <a:pt x="12" y="24"/>
                    <a:pt x="0" y="12"/>
                    <a:pt x="0" y="0"/>
                  </a:cubicBezTo>
                  <a:close/>
                </a:path>
              </a:pathLst>
            </a:custGeom>
            <a:solidFill>
              <a:srgbClr val="6129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26" name="Google Shape;1426;p44"/>
            <p:cNvSpPr/>
            <p:nvPr/>
          </p:nvSpPr>
          <p:spPr>
            <a:xfrm flipH="1">
              <a:off x="1682568" y="4261140"/>
              <a:ext cx="1193" cy="1511"/>
            </a:xfrm>
            <a:custGeom>
              <a:avLst/>
              <a:gdLst/>
              <a:ahLst/>
              <a:cxnLst/>
              <a:rect l="l" t="t" r="r" b="b"/>
              <a:pathLst>
                <a:path w="15" h="19" extrusionOk="0">
                  <a:moveTo>
                    <a:pt x="0" y="0"/>
                  </a:moveTo>
                  <a:cubicBezTo>
                    <a:pt x="6" y="12"/>
                    <a:pt x="12" y="18"/>
                    <a:pt x="13" y="18"/>
                  </a:cubicBezTo>
                  <a:cubicBezTo>
                    <a:pt x="15" y="18"/>
                    <a:pt x="12" y="12"/>
                    <a:pt x="0" y="0"/>
                  </a:cubicBezTo>
                  <a:close/>
                </a:path>
              </a:pathLst>
            </a:custGeom>
            <a:solidFill>
              <a:srgbClr val="6129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27" name="Google Shape;1427;p44"/>
            <p:cNvSpPr/>
            <p:nvPr/>
          </p:nvSpPr>
          <p:spPr>
            <a:xfrm flipH="1">
              <a:off x="-59998" y="3952244"/>
              <a:ext cx="2107267" cy="2694912"/>
            </a:xfrm>
            <a:custGeom>
              <a:avLst/>
              <a:gdLst/>
              <a:ahLst/>
              <a:cxnLst/>
              <a:rect l="l" t="t" r="r" b="b"/>
              <a:pathLst>
                <a:path w="26504" h="33894" extrusionOk="0">
                  <a:moveTo>
                    <a:pt x="7949" y="18847"/>
                  </a:moveTo>
                  <a:cubicBezTo>
                    <a:pt x="7963" y="18847"/>
                    <a:pt x="7973" y="18852"/>
                    <a:pt x="7977" y="18863"/>
                  </a:cubicBezTo>
                  <a:cubicBezTo>
                    <a:pt x="8001" y="18994"/>
                    <a:pt x="7965" y="19018"/>
                    <a:pt x="7942" y="19125"/>
                  </a:cubicBezTo>
                  <a:cubicBezTo>
                    <a:pt x="7882" y="19316"/>
                    <a:pt x="7739" y="19471"/>
                    <a:pt x="7584" y="19590"/>
                  </a:cubicBezTo>
                  <a:cubicBezTo>
                    <a:pt x="7477" y="19673"/>
                    <a:pt x="7370" y="19745"/>
                    <a:pt x="7263" y="19804"/>
                  </a:cubicBezTo>
                  <a:cubicBezTo>
                    <a:pt x="7322" y="19578"/>
                    <a:pt x="7441" y="19364"/>
                    <a:pt x="7584" y="19149"/>
                  </a:cubicBezTo>
                  <a:cubicBezTo>
                    <a:pt x="7674" y="18990"/>
                    <a:pt x="7873" y="18847"/>
                    <a:pt x="7949" y="18847"/>
                  </a:cubicBezTo>
                  <a:close/>
                  <a:moveTo>
                    <a:pt x="11853" y="18764"/>
                  </a:moveTo>
                  <a:cubicBezTo>
                    <a:pt x="12016" y="18764"/>
                    <a:pt x="12198" y="18878"/>
                    <a:pt x="12228" y="19113"/>
                  </a:cubicBezTo>
                  <a:cubicBezTo>
                    <a:pt x="12299" y="19399"/>
                    <a:pt x="12216" y="19578"/>
                    <a:pt x="12144" y="19852"/>
                  </a:cubicBezTo>
                  <a:cubicBezTo>
                    <a:pt x="12002" y="20256"/>
                    <a:pt x="11871" y="20530"/>
                    <a:pt x="11656" y="20876"/>
                  </a:cubicBezTo>
                  <a:cubicBezTo>
                    <a:pt x="11609" y="20947"/>
                    <a:pt x="11561" y="21030"/>
                    <a:pt x="11513" y="21090"/>
                  </a:cubicBezTo>
                  <a:cubicBezTo>
                    <a:pt x="11132" y="20614"/>
                    <a:pt x="10966" y="19983"/>
                    <a:pt x="11204" y="19364"/>
                  </a:cubicBezTo>
                  <a:cubicBezTo>
                    <a:pt x="11287" y="19149"/>
                    <a:pt x="11430" y="18863"/>
                    <a:pt x="11752" y="18780"/>
                  </a:cubicBezTo>
                  <a:cubicBezTo>
                    <a:pt x="11783" y="18770"/>
                    <a:pt x="11818" y="18764"/>
                    <a:pt x="11853" y="18764"/>
                  </a:cubicBezTo>
                  <a:close/>
                  <a:moveTo>
                    <a:pt x="25837" y="28246"/>
                  </a:moveTo>
                  <a:cubicBezTo>
                    <a:pt x="25860" y="28269"/>
                    <a:pt x="25884" y="28305"/>
                    <a:pt x="25920" y="28317"/>
                  </a:cubicBezTo>
                  <a:cubicBezTo>
                    <a:pt x="25920" y="28329"/>
                    <a:pt x="25932" y="28341"/>
                    <a:pt x="25932" y="28341"/>
                  </a:cubicBezTo>
                  <a:cubicBezTo>
                    <a:pt x="25944" y="28353"/>
                    <a:pt x="25956" y="28365"/>
                    <a:pt x="25968" y="28365"/>
                  </a:cubicBezTo>
                  <a:lnTo>
                    <a:pt x="25968" y="28365"/>
                  </a:lnTo>
                  <a:cubicBezTo>
                    <a:pt x="25960" y="28365"/>
                    <a:pt x="25957" y="28359"/>
                    <a:pt x="25960" y="28359"/>
                  </a:cubicBezTo>
                  <a:lnTo>
                    <a:pt x="25960" y="28359"/>
                  </a:lnTo>
                  <a:cubicBezTo>
                    <a:pt x="25961" y="28359"/>
                    <a:pt x="25964" y="28361"/>
                    <a:pt x="25968" y="28365"/>
                  </a:cubicBezTo>
                  <a:lnTo>
                    <a:pt x="25968" y="28377"/>
                  </a:lnTo>
                  <a:cubicBezTo>
                    <a:pt x="25980" y="28377"/>
                    <a:pt x="25980" y="28377"/>
                    <a:pt x="25980" y="28388"/>
                  </a:cubicBezTo>
                  <a:cubicBezTo>
                    <a:pt x="25991" y="28400"/>
                    <a:pt x="25991" y="28424"/>
                    <a:pt x="26003" y="28436"/>
                  </a:cubicBezTo>
                  <a:cubicBezTo>
                    <a:pt x="26003" y="28460"/>
                    <a:pt x="26003" y="28519"/>
                    <a:pt x="25991" y="28543"/>
                  </a:cubicBezTo>
                  <a:lnTo>
                    <a:pt x="25991" y="28555"/>
                  </a:lnTo>
                  <a:cubicBezTo>
                    <a:pt x="25991" y="28567"/>
                    <a:pt x="25980" y="28591"/>
                    <a:pt x="25980" y="28603"/>
                  </a:cubicBezTo>
                  <a:cubicBezTo>
                    <a:pt x="25980" y="28615"/>
                    <a:pt x="25980" y="28615"/>
                    <a:pt x="25980" y="28615"/>
                  </a:cubicBezTo>
                  <a:lnTo>
                    <a:pt x="25968" y="28615"/>
                  </a:lnTo>
                  <a:cubicBezTo>
                    <a:pt x="25968" y="28627"/>
                    <a:pt x="25968" y="28627"/>
                    <a:pt x="25968" y="28627"/>
                  </a:cubicBezTo>
                  <a:cubicBezTo>
                    <a:pt x="25947" y="28637"/>
                    <a:pt x="25891" y="28665"/>
                    <a:pt x="25838" y="28665"/>
                  </a:cubicBezTo>
                  <a:cubicBezTo>
                    <a:pt x="25830" y="28665"/>
                    <a:pt x="25821" y="28664"/>
                    <a:pt x="25813" y="28662"/>
                  </a:cubicBezTo>
                  <a:cubicBezTo>
                    <a:pt x="25670" y="28662"/>
                    <a:pt x="25634" y="28412"/>
                    <a:pt x="25729" y="28293"/>
                  </a:cubicBezTo>
                  <a:cubicBezTo>
                    <a:pt x="25765" y="28246"/>
                    <a:pt x="25801" y="28246"/>
                    <a:pt x="25837" y="28246"/>
                  </a:cubicBezTo>
                  <a:close/>
                  <a:moveTo>
                    <a:pt x="25491" y="29317"/>
                  </a:moveTo>
                  <a:cubicBezTo>
                    <a:pt x="25503" y="29329"/>
                    <a:pt x="25539" y="29329"/>
                    <a:pt x="25575" y="29341"/>
                  </a:cubicBezTo>
                  <a:cubicBezTo>
                    <a:pt x="25599" y="29389"/>
                    <a:pt x="25622" y="29436"/>
                    <a:pt x="25646" y="29484"/>
                  </a:cubicBezTo>
                  <a:cubicBezTo>
                    <a:pt x="25646" y="29484"/>
                    <a:pt x="25646" y="29496"/>
                    <a:pt x="25646" y="29496"/>
                  </a:cubicBezTo>
                  <a:cubicBezTo>
                    <a:pt x="25646" y="29520"/>
                    <a:pt x="25658" y="29531"/>
                    <a:pt x="25646" y="29686"/>
                  </a:cubicBezTo>
                  <a:lnTo>
                    <a:pt x="25634" y="29686"/>
                  </a:lnTo>
                  <a:cubicBezTo>
                    <a:pt x="25599" y="29746"/>
                    <a:pt x="25575" y="29781"/>
                    <a:pt x="25503" y="29805"/>
                  </a:cubicBezTo>
                  <a:cubicBezTo>
                    <a:pt x="25443" y="29825"/>
                    <a:pt x="25408" y="29833"/>
                    <a:pt x="25382" y="29833"/>
                  </a:cubicBezTo>
                  <a:cubicBezTo>
                    <a:pt x="25348" y="29833"/>
                    <a:pt x="25330" y="29819"/>
                    <a:pt x="25289" y="29805"/>
                  </a:cubicBezTo>
                  <a:lnTo>
                    <a:pt x="25277" y="29805"/>
                  </a:lnTo>
                  <a:cubicBezTo>
                    <a:pt x="25265" y="29805"/>
                    <a:pt x="25253" y="29781"/>
                    <a:pt x="25241" y="29770"/>
                  </a:cubicBezTo>
                  <a:cubicBezTo>
                    <a:pt x="25241" y="29770"/>
                    <a:pt x="25241" y="29758"/>
                    <a:pt x="25241" y="29758"/>
                  </a:cubicBezTo>
                  <a:cubicBezTo>
                    <a:pt x="25229" y="29710"/>
                    <a:pt x="25218" y="29674"/>
                    <a:pt x="25218" y="29627"/>
                  </a:cubicBezTo>
                  <a:cubicBezTo>
                    <a:pt x="25218" y="29615"/>
                    <a:pt x="25218" y="29615"/>
                    <a:pt x="25218" y="29603"/>
                  </a:cubicBezTo>
                  <a:cubicBezTo>
                    <a:pt x="25218" y="29579"/>
                    <a:pt x="25241" y="29508"/>
                    <a:pt x="25241" y="29496"/>
                  </a:cubicBezTo>
                  <a:cubicBezTo>
                    <a:pt x="25241" y="29484"/>
                    <a:pt x="25253" y="29484"/>
                    <a:pt x="25253" y="29484"/>
                  </a:cubicBezTo>
                  <a:cubicBezTo>
                    <a:pt x="25313" y="29377"/>
                    <a:pt x="25384" y="29341"/>
                    <a:pt x="25479" y="29317"/>
                  </a:cubicBezTo>
                  <a:close/>
                  <a:moveTo>
                    <a:pt x="24837" y="30543"/>
                  </a:moveTo>
                  <a:cubicBezTo>
                    <a:pt x="24860" y="30555"/>
                    <a:pt x="24872" y="30567"/>
                    <a:pt x="24896" y="30579"/>
                  </a:cubicBezTo>
                  <a:cubicBezTo>
                    <a:pt x="24920" y="30591"/>
                    <a:pt x="24908" y="30591"/>
                    <a:pt x="24944" y="30639"/>
                  </a:cubicBezTo>
                  <a:cubicBezTo>
                    <a:pt x="24956" y="30639"/>
                    <a:pt x="24956" y="30651"/>
                    <a:pt x="24956" y="30651"/>
                  </a:cubicBezTo>
                  <a:cubicBezTo>
                    <a:pt x="24956" y="30674"/>
                    <a:pt x="24967" y="30674"/>
                    <a:pt x="24956" y="30746"/>
                  </a:cubicBezTo>
                  <a:cubicBezTo>
                    <a:pt x="24956" y="30770"/>
                    <a:pt x="24944" y="30805"/>
                    <a:pt x="24932" y="30817"/>
                  </a:cubicBezTo>
                  <a:cubicBezTo>
                    <a:pt x="24908" y="30901"/>
                    <a:pt x="24872" y="30936"/>
                    <a:pt x="24825" y="30972"/>
                  </a:cubicBezTo>
                  <a:cubicBezTo>
                    <a:pt x="24794" y="30985"/>
                    <a:pt x="24765" y="30991"/>
                    <a:pt x="24739" y="30991"/>
                  </a:cubicBezTo>
                  <a:cubicBezTo>
                    <a:pt x="24641" y="30991"/>
                    <a:pt x="24577" y="30907"/>
                    <a:pt x="24586" y="30758"/>
                  </a:cubicBezTo>
                  <a:cubicBezTo>
                    <a:pt x="24598" y="30674"/>
                    <a:pt x="24586" y="30698"/>
                    <a:pt x="24634" y="30615"/>
                  </a:cubicBezTo>
                  <a:cubicBezTo>
                    <a:pt x="24694" y="30532"/>
                    <a:pt x="24658" y="30555"/>
                    <a:pt x="24741" y="30543"/>
                  </a:cubicBezTo>
                  <a:close/>
                  <a:moveTo>
                    <a:pt x="22932" y="26436"/>
                  </a:moveTo>
                  <a:cubicBezTo>
                    <a:pt x="23289" y="26698"/>
                    <a:pt x="23694" y="26853"/>
                    <a:pt x="24063" y="27103"/>
                  </a:cubicBezTo>
                  <a:cubicBezTo>
                    <a:pt x="24348" y="27317"/>
                    <a:pt x="24682" y="27484"/>
                    <a:pt x="24979" y="27686"/>
                  </a:cubicBezTo>
                  <a:cubicBezTo>
                    <a:pt x="25206" y="27841"/>
                    <a:pt x="25253" y="27876"/>
                    <a:pt x="25337" y="28019"/>
                  </a:cubicBezTo>
                  <a:lnTo>
                    <a:pt x="25348" y="28043"/>
                  </a:lnTo>
                  <a:cubicBezTo>
                    <a:pt x="25360" y="28103"/>
                    <a:pt x="25348" y="28126"/>
                    <a:pt x="25253" y="28400"/>
                  </a:cubicBezTo>
                  <a:cubicBezTo>
                    <a:pt x="25087" y="28888"/>
                    <a:pt x="24944" y="29150"/>
                    <a:pt x="24717" y="29591"/>
                  </a:cubicBezTo>
                  <a:cubicBezTo>
                    <a:pt x="24598" y="29853"/>
                    <a:pt x="24503" y="30139"/>
                    <a:pt x="24372" y="30401"/>
                  </a:cubicBezTo>
                  <a:cubicBezTo>
                    <a:pt x="24157" y="30888"/>
                    <a:pt x="23618" y="31645"/>
                    <a:pt x="23320" y="31645"/>
                  </a:cubicBezTo>
                  <a:cubicBezTo>
                    <a:pt x="23305" y="31645"/>
                    <a:pt x="23291" y="31643"/>
                    <a:pt x="23277" y="31639"/>
                  </a:cubicBezTo>
                  <a:cubicBezTo>
                    <a:pt x="23158" y="31544"/>
                    <a:pt x="23193" y="30734"/>
                    <a:pt x="23253" y="30198"/>
                  </a:cubicBezTo>
                  <a:cubicBezTo>
                    <a:pt x="23277" y="29805"/>
                    <a:pt x="23348" y="29389"/>
                    <a:pt x="23217" y="29008"/>
                  </a:cubicBezTo>
                  <a:cubicBezTo>
                    <a:pt x="23086" y="28769"/>
                    <a:pt x="22848" y="28603"/>
                    <a:pt x="22634" y="28448"/>
                  </a:cubicBezTo>
                  <a:cubicBezTo>
                    <a:pt x="22431" y="28329"/>
                    <a:pt x="22229" y="28174"/>
                    <a:pt x="22027" y="28055"/>
                  </a:cubicBezTo>
                  <a:cubicBezTo>
                    <a:pt x="22170" y="27888"/>
                    <a:pt x="22300" y="27722"/>
                    <a:pt x="22420" y="27543"/>
                  </a:cubicBezTo>
                  <a:cubicBezTo>
                    <a:pt x="22586" y="27293"/>
                    <a:pt x="22705" y="27019"/>
                    <a:pt x="22824" y="26733"/>
                  </a:cubicBezTo>
                  <a:cubicBezTo>
                    <a:pt x="22860" y="26638"/>
                    <a:pt x="22896" y="26543"/>
                    <a:pt x="22932" y="26436"/>
                  </a:cubicBezTo>
                  <a:close/>
                  <a:moveTo>
                    <a:pt x="24194" y="31591"/>
                  </a:moveTo>
                  <a:cubicBezTo>
                    <a:pt x="24194" y="31603"/>
                    <a:pt x="24205" y="31615"/>
                    <a:pt x="24229" y="31627"/>
                  </a:cubicBezTo>
                  <a:cubicBezTo>
                    <a:pt x="24277" y="31675"/>
                    <a:pt x="24313" y="31710"/>
                    <a:pt x="24325" y="31817"/>
                  </a:cubicBezTo>
                  <a:cubicBezTo>
                    <a:pt x="24325" y="31829"/>
                    <a:pt x="24336" y="31829"/>
                    <a:pt x="24336" y="31829"/>
                  </a:cubicBezTo>
                  <a:cubicBezTo>
                    <a:pt x="24336" y="31841"/>
                    <a:pt x="24336" y="31841"/>
                    <a:pt x="24325" y="31853"/>
                  </a:cubicBezTo>
                  <a:cubicBezTo>
                    <a:pt x="24313" y="31877"/>
                    <a:pt x="24253" y="31936"/>
                    <a:pt x="24182" y="31972"/>
                  </a:cubicBezTo>
                  <a:cubicBezTo>
                    <a:pt x="24122" y="32020"/>
                    <a:pt x="24027" y="32032"/>
                    <a:pt x="23991" y="32044"/>
                  </a:cubicBezTo>
                  <a:lnTo>
                    <a:pt x="23979" y="32044"/>
                  </a:lnTo>
                  <a:cubicBezTo>
                    <a:pt x="23967" y="32032"/>
                    <a:pt x="23955" y="32032"/>
                    <a:pt x="23944" y="32032"/>
                  </a:cubicBezTo>
                  <a:cubicBezTo>
                    <a:pt x="23932" y="32020"/>
                    <a:pt x="23908" y="32020"/>
                    <a:pt x="23884" y="32008"/>
                  </a:cubicBezTo>
                  <a:cubicBezTo>
                    <a:pt x="23884" y="32008"/>
                    <a:pt x="23884" y="32008"/>
                    <a:pt x="23884" y="31996"/>
                  </a:cubicBezTo>
                  <a:lnTo>
                    <a:pt x="23872" y="31996"/>
                  </a:lnTo>
                  <a:cubicBezTo>
                    <a:pt x="23860" y="31984"/>
                    <a:pt x="23848" y="31960"/>
                    <a:pt x="23836" y="31948"/>
                  </a:cubicBezTo>
                  <a:cubicBezTo>
                    <a:pt x="23824" y="31889"/>
                    <a:pt x="23824" y="31901"/>
                    <a:pt x="23824" y="31865"/>
                  </a:cubicBezTo>
                  <a:cubicBezTo>
                    <a:pt x="23824" y="31853"/>
                    <a:pt x="23824" y="31853"/>
                    <a:pt x="23824" y="31853"/>
                  </a:cubicBezTo>
                  <a:cubicBezTo>
                    <a:pt x="23848" y="31782"/>
                    <a:pt x="23836" y="31770"/>
                    <a:pt x="23872" y="31710"/>
                  </a:cubicBezTo>
                  <a:cubicBezTo>
                    <a:pt x="23920" y="31663"/>
                    <a:pt x="23955" y="31651"/>
                    <a:pt x="24027" y="31627"/>
                  </a:cubicBezTo>
                  <a:cubicBezTo>
                    <a:pt x="24075" y="31591"/>
                    <a:pt x="24122" y="31591"/>
                    <a:pt x="24146" y="31591"/>
                  </a:cubicBezTo>
                  <a:close/>
                  <a:moveTo>
                    <a:pt x="542" y="32043"/>
                  </a:moveTo>
                  <a:cubicBezTo>
                    <a:pt x="595" y="32043"/>
                    <a:pt x="622" y="32076"/>
                    <a:pt x="703" y="32103"/>
                  </a:cubicBezTo>
                  <a:lnTo>
                    <a:pt x="714" y="32103"/>
                  </a:lnTo>
                  <a:cubicBezTo>
                    <a:pt x="703" y="32163"/>
                    <a:pt x="726" y="32151"/>
                    <a:pt x="738" y="32198"/>
                  </a:cubicBezTo>
                  <a:cubicBezTo>
                    <a:pt x="738" y="32198"/>
                    <a:pt x="738" y="32210"/>
                    <a:pt x="738" y="32210"/>
                  </a:cubicBezTo>
                  <a:cubicBezTo>
                    <a:pt x="738" y="32234"/>
                    <a:pt x="738" y="32258"/>
                    <a:pt x="738" y="32270"/>
                  </a:cubicBezTo>
                  <a:cubicBezTo>
                    <a:pt x="728" y="32343"/>
                    <a:pt x="589" y="32544"/>
                    <a:pt x="459" y="32544"/>
                  </a:cubicBezTo>
                  <a:cubicBezTo>
                    <a:pt x="440" y="32544"/>
                    <a:pt x="422" y="32541"/>
                    <a:pt x="405" y="32532"/>
                  </a:cubicBezTo>
                  <a:cubicBezTo>
                    <a:pt x="310" y="32508"/>
                    <a:pt x="250" y="32341"/>
                    <a:pt x="274" y="32246"/>
                  </a:cubicBezTo>
                  <a:cubicBezTo>
                    <a:pt x="298" y="32151"/>
                    <a:pt x="369" y="32103"/>
                    <a:pt x="476" y="32056"/>
                  </a:cubicBezTo>
                  <a:cubicBezTo>
                    <a:pt x="503" y="32047"/>
                    <a:pt x="524" y="32043"/>
                    <a:pt x="542" y="32043"/>
                  </a:cubicBezTo>
                  <a:close/>
                  <a:moveTo>
                    <a:pt x="3667" y="28769"/>
                  </a:moveTo>
                  <a:cubicBezTo>
                    <a:pt x="4132" y="29162"/>
                    <a:pt x="4572" y="29305"/>
                    <a:pt x="5144" y="29520"/>
                  </a:cubicBezTo>
                  <a:cubicBezTo>
                    <a:pt x="5358" y="29579"/>
                    <a:pt x="5560" y="29650"/>
                    <a:pt x="5775" y="29698"/>
                  </a:cubicBezTo>
                  <a:cubicBezTo>
                    <a:pt x="5763" y="29746"/>
                    <a:pt x="5751" y="29793"/>
                    <a:pt x="5739" y="29841"/>
                  </a:cubicBezTo>
                  <a:cubicBezTo>
                    <a:pt x="5739" y="29853"/>
                    <a:pt x="5739" y="29865"/>
                    <a:pt x="5739" y="29865"/>
                  </a:cubicBezTo>
                  <a:cubicBezTo>
                    <a:pt x="5739" y="29877"/>
                    <a:pt x="5727" y="29889"/>
                    <a:pt x="5727" y="29901"/>
                  </a:cubicBezTo>
                  <a:cubicBezTo>
                    <a:pt x="5513" y="30627"/>
                    <a:pt x="5227" y="31067"/>
                    <a:pt x="4858" y="31746"/>
                  </a:cubicBezTo>
                  <a:cubicBezTo>
                    <a:pt x="4572" y="32234"/>
                    <a:pt x="4263" y="32746"/>
                    <a:pt x="4001" y="32782"/>
                  </a:cubicBezTo>
                  <a:cubicBezTo>
                    <a:pt x="3922" y="32803"/>
                    <a:pt x="3903" y="32808"/>
                    <a:pt x="3886" y="32808"/>
                  </a:cubicBezTo>
                  <a:cubicBezTo>
                    <a:pt x="3874" y="32808"/>
                    <a:pt x="3862" y="32806"/>
                    <a:pt x="3834" y="32806"/>
                  </a:cubicBezTo>
                  <a:cubicBezTo>
                    <a:pt x="3489" y="32758"/>
                    <a:pt x="3370" y="32722"/>
                    <a:pt x="3060" y="32651"/>
                  </a:cubicBezTo>
                  <a:cubicBezTo>
                    <a:pt x="2369" y="32508"/>
                    <a:pt x="1548" y="32234"/>
                    <a:pt x="905" y="31770"/>
                  </a:cubicBezTo>
                  <a:cubicBezTo>
                    <a:pt x="679" y="31627"/>
                    <a:pt x="524" y="31389"/>
                    <a:pt x="560" y="31282"/>
                  </a:cubicBezTo>
                  <a:cubicBezTo>
                    <a:pt x="572" y="31270"/>
                    <a:pt x="572" y="31270"/>
                    <a:pt x="572" y="31270"/>
                  </a:cubicBezTo>
                  <a:cubicBezTo>
                    <a:pt x="607" y="31258"/>
                    <a:pt x="607" y="31258"/>
                    <a:pt x="643" y="31258"/>
                  </a:cubicBezTo>
                  <a:cubicBezTo>
                    <a:pt x="917" y="31258"/>
                    <a:pt x="1298" y="31258"/>
                    <a:pt x="1572" y="31222"/>
                  </a:cubicBezTo>
                  <a:cubicBezTo>
                    <a:pt x="1822" y="31186"/>
                    <a:pt x="2084" y="31127"/>
                    <a:pt x="2286" y="30960"/>
                  </a:cubicBezTo>
                  <a:cubicBezTo>
                    <a:pt x="2536" y="30722"/>
                    <a:pt x="2703" y="30412"/>
                    <a:pt x="2881" y="30127"/>
                  </a:cubicBezTo>
                  <a:cubicBezTo>
                    <a:pt x="3060" y="29817"/>
                    <a:pt x="3250" y="29508"/>
                    <a:pt x="3441" y="29198"/>
                  </a:cubicBezTo>
                  <a:cubicBezTo>
                    <a:pt x="3465" y="29150"/>
                    <a:pt x="3572" y="28960"/>
                    <a:pt x="3667" y="28769"/>
                  </a:cubicBezTo>
                  <a:close/>
                  <a:moveTo>
                    <a:pt x="1696" y="32578"/>
                  </a:moveTo>
                  <a:cubicBezTo>
                    <a:pt x="1706" y="32578"/>
                    <a:pt x="1716" y="32579"/>
                    <a:pt x="1726" y="32579"/>
                  </a:cubicBezTo>
                  <a:cubicBezTo>
                    <a:pt x="1726" y="32591"/>
                    <a:pt x="1726" y="32603"/>
                    <a:pt x="1726" y="32615"/>
                  </a:cubicBezTo>
                  <a:cubicBezTo>
                    <a:pt x="1715" y="32675"/>
                    <a:pt x="1762" y="32722"/>
                    <a:pt x="1786" y="32770"/>
                  </a:cubicBezTo>
                  <a:cubicBezTo>
                    <a:pt x="1786" y="32782"/>
                    <a:pt x="1798" y="32794"/>
                    <a:pt x="1798" y="32818"/>
                  </a:cubicBezTo>
                  <a:cubicBezTo>
                    <a:pt x="1834" y="32937"/>
                    <a:pt x="1798" y="33008"/>
                    <a:pt x="1715" y="33079"/>
                  </a:cubicBezTo>
                  <a:cubicBezTo>
                    <a:pt x="1722" y="33076"/>
                    <a:pt x="1725" y="33075"/>
                    <a:pt x="1727" y="33075"/>
                  </a:cubicBezTo>
                  <a:cubicBezTo>
                    <a:pt x="1731" y="33075"/>
                    <a:pt x="1723" y="33083"/>
                    <a:pt x="1715" y="33091"/>
                  </a:cubicBezTo>
                  <a:lnTo>
                    <a:pt x="1703" y="33091"/>
                  </a:lnTo>
                  <a:cubicBezTo>
                    <a:pt x="1691" y="33103"/>
                    <a:pt x="1667" y="33115"/>
                    <a:pt x="1655" y="33115"/>
                  </a:cubicBezTo>
                  <a:cubicBezTo>
                    <a:pt x="1630" y="33125"/>
                    <a:pt x="1617" y="33129"/>
                    <a:pt x="1608" y="33129"/>
                  </a:cubicBezTo>
                  <a:cubicBezTo>
                    <a:pt x="1595" y="33129"/>
                    <a:pt x="1587" y="33122"/>
                    <a:pt x="1560" y="33115"/>
                  </a:cubicBezTo>
                  <a:cubicBezTo>
                    <a:pt x="1488" y="33079"/>
                    <a:pt x="1393" y="32925"/>
                    <a:pt x="1417" y="32806"/>
                  </a:cubicBezTo>
                  <a:cubicBezTo>
                    <a:pt x="1462" y="32661"/>
                    <a:pt x="1548" y="32578"/>
                    <a:pt x="1696" y="32578"/>
                  </a:cubicBezTo>
                  <a:close/>
                  <a:moveTo>
                    <a:pt x="2953" y="32984"/>
                  </a:moveTo>
                  <a:cubicBezTo>
                    <a:pt x="3036" y="33008"/>
                    <a:pt x="3120" y="33032"/>
                    <a:pt x="3191" y="33044"/>
                  </a:cubicBezTo>
                  <a:cubicBezTo>
                    <a:pt x="3227" y="33210"/>
                    <a:pt x="3155" y="33401"/>
                    <a:pt x="2977" y="33437"/>
                  </a:cubicBezTo>
                  <a:cubicBezTo>
                    <a:pt x="2858" y="33437"/>
                    <a:pt x="2798" y="33270"/>
                    <a:pt x="2822" y="33115"/>
                  </a:cubicBezTo>
                  <a:cubicBezTo>
                    <a:pt x="2822" y="33115"/>
                    <a:pt x="2822" y="33103"/>
                    <a:pt x="2822" y="33091"/>
                  </a:cubicBezTo>
                  <a:cubicBezTo>
                    <a:pt x="2834" y="33079"/>
                    <a:pt x="2846" y="33056"/>
                    <a:pt x="2869" y="33044"/>
                  </a:cubicBezTo>
                  <a:cubicBezTo>
                    <a:pt x="2869" y="33044"/>
                    <a:pt x="2869" y="33032"/>
                    <a:pt x="2869" y="33032"/>
                  </a:cubicBezTo>
                  <a:cubicBezTo>
                    <a:pt x="2905" y="33008"/>
                    <a:pt x="2941" y="32996"/>
                    <a:pt x="2953" y="32984"/>
                  </a:cubicBezTo>
                  <a:close/>
                  <a:moveTo>
                    <a:pt x="4310" y="33187"/>
                  </a:moveTo>
                  <a:cubicBezTo>
                    <a:pt x="4322" y="33199"/>
                    <a:pt x="4322" y="33199"/>
                    <a:pt x="4334" y="33210"/>
                  </a:cubicBezTo>
                  <a:cubicBezTo>
                    <a:pt x="4346" y="33222"/>
                    <a:pt x="4358" y="33234"/>
                    <a:pt x="4370" y="33246"/>
                  </a:cubicBezTo>
                  <a:cubicBezTo>
                    <a:pt x="4370" y="33258"/>
                    <a:pt x="4382" y="33270"/>
                    <a:pt x="4382" y="33282"/>
                  </a:cubicBezTo>
                  <a:cubicBezTo>
                    <a:pt x="4405" y="33365"/>
                    <a:pt x="4358" y="33544"/>
                    <a:pt x="4310" y="33591"/>
                  </a:cubicBezTo>
                  <a:cubicBezTo>
                    <a:pt x="4269" y="33626"/>
                    <a:pt x="4203" y="33645"/>
                    <a:pt x="4141" y="33645"/>
                  </a:cubicBezTo>
                  <a:cubicBezTo>
                    <a:pt x="4096" y="33645"/>
                    <a:pt x="4054" y="33635"/>
                    <a:pt x="4024" y="33615"/>
                  </a:cubicBezTo>
                  <a:cubicBezTo>
                    <a:pt x="3953" y="33568"/>
                    <a:pt x="3977" y="33413"/>
                    <a:pt x="4060" y="33294"/>
                  </a:cubicBezTo>
                  <a:cubicBezTo>
                    <a:pt x="4072" y="33282"/>
                    <a:pt x="4096" y="33270"/>
                    <a:pt x="4096" y="33258"/>
                  </a:cubicBezTo>
                  <a:cubicBezTo>
                    <a:pt x="4108" y="33258"/>
                    <a:pt x="4132" y="33246"/>
                    <a:pt x="4132" y="33234"/>
                  </a:cubicBezTo>
                  <a:cubicBezTo>
                    <a:pt x="4143" y="33234"/>
                    <a:pt x="4143" y="33222"/>
                    <a:pt x="4143" y="33222"/>
                  </a:cubicBezTo>
                  <a:lnTo>
                    <a:pt x="4179" y="33222"/>
                  </a:lnTo>
                  <a:cubicBezTo>
                    <a:pt x="4215" y="33222"/>
                    <a:pt x="4274" y="33222"/>
                    <a:pt x="4310" y="33187"/>
                  </a:cubicBezTo>
                  <a:close/>
                  <a:moveTo>
                    <a:pt x="7125" y="0"/>
                  </a:moveTo>
                  <a:cubicBezTo>
                    <a:pt x="7104" y="0"/>
                    <a:pt x="7082" y="5"/>
                    <a:pt x="7060" y="16"/>
                  </a:cubicBezTo>
                  <a:cubicBezTo>
                    <a:pt x="6644" y="218"/>
                    <a:pt x="6298" y="564"/>
                    <a:pt x="5965" y="885"/>
                  </a:cubicBezTo>
                  <a:cubicBezTo>
                    <a:pt x="5489" y="1326"/>
                    <a:pt x="5096" y="1849"/>
                    <a:pt x="4786" y="2421"/>
                  </a:cubicBezTo>
                  <a:cubicBezTo>
                    <a:pt x="4548" y="2850"/>
                    <a:pt x="4322" y="3302"/>
                    <a:pt x="4227" y="3778"/>
                  </a:cubicBezTo>
                  <a:cubicBezTo>
                    <a:pt x="4215" y="3850"/>
                    <a:pt x="4215" y="3909"/>
                    <a:pt x="4239" y="3969"/>
                  </a:cubicBezTo>
                  <a:cubicBezTo>
                    <a:pt x="4239" y="3981"/>
                    <a:pt x="4239" y="3981"/>
                    <a:pt x="4239" y="3993"/>
                  </a:cubicBezTo>
                  <a:cubicBezTo>
                    <a:pt x="4239" y="3993"/>
                    <a:pt x="4239" y="4004"/>
                    <a:pt x="4251" y="4004"/>
                  </a:cubicBezTo>
                  <a:cubicBezTo>
                    <a:pt x="4263" y="4052"/>
                    <a:pt x="4239" y="4052"/>
                    <a:pt x="4334" y="4183"/>
                  </a:cubicBezTo>
                  <a:cubicBezTo>
                    <a:pt x="4441" y="4314"/>
                    <a:pt x="4572" y="4421"/>
                    <a:pt x="4691" y="4528"/>
                  </a:cubicBezTo>
                  <a:cubicBezTo>
                    <a:pt x="5275" y="5005"/>
                    <a:pt x="5846" y="5505"/>
                    <a:pt x="6513" y="5862"/>
                  </a:cubicBezTo>
                  <a:cubicBezTo>
                    <a:pt x="6787" y="6017"/>
                    <a:pt x="7072" y="6160"/>
                    <a:pt x="7370" y="6279"/>
                  </a:cubicBezTo>
                  <a:cubicBezTo>
                    <a:pt x="7441" y="6302"/>
                    <a:pt x="7501" y="6338"/>
                    <a:pt x="7572" y="6350"/>
                  </a:cubicBezTo>
                  <a:cubicBezTo>
                    <a:pt x="7489" y="6517"/>
                    <a:pt x="7406" y="6671"/>
                    <a:pt x="7322" y="6838"/>
                  </a:cubicBezTo>
                  <a:cubicBezTo>
                    <a:pt x="7013" y="7469"/>
                    <a:pt x="6763" y="8124"/>
                    <a:pt x="6441" y="8755"/>
                  </a:cubicBezTo>
                  <a:cubicBezTo>
                    <a:pt x="6001" y="9708"/>
                    <a:pt x="5572" y="10493"/>
                    <a:pt x="5155" y="11374"/>
                  </a:cubicBezTo>
                  <a:cubicBezTo>
                    <a:pt x="4632" y="12506"/>
                    <a:pt x="4155" y="13660"/>
                    <a:pt x="3643" y="14803"/>
                  </a:cubicBezTo>
                  <a:cubicBezTo>
                    <a:pt x="3346" y="15411"/>
                    <a:pt x="3024" y="15994"/>
                    <a:pt x="2691" y="16673"/>
                  </a:cubicBezTo>
                  <a:cubicBezTo>
                    <a:pt x="2536" y="17018"/>
                    <a:pt x="2298" y="17363"/>
                    <a:pt x="2334" y="17756"/>
                  </a:cubicBezTo>
                  <a:cubicBezTo>
                    <a:pt x="2369" y="18030"/>
                    <a:pt x="2536" y="18280"/>
                    <a:pt x="2691" y="18494"/>
                  </a:cubicBezTo>
                  <a:cubicBezTo>
                    <a:pt x="2977" y="18863"/>
                    <a:pt x="3346" y="19161"/>
                    <a:pt x="3727" y="19423"/>
                  </a:cubicBezTo>
                  <a:cubicBezTo>
                    <a:pt x="4439" y="19932"/>
                    <a:pt x="5344" y="20325"/>
                    <a:pt x="6204" y="20325"/>
                  </a:cubicBezTo>
                  <a:cubicBezTo>
                    <a:pt x="6452" y="20325"/>
                    <a:pt x="6695" y="20293"/>
                    <a:pt x="6930" y="20221"/>
                  </a:cubicBezTo>
                  <a:cubicBezTo>
                    <a:pt x="6930" y="20995"/>
                    <a:pt x="7406" y="21661"/>
                    <a:pt x="8203" y="21983"/>
                  </a:cubicBezTo>
                  <a:cubicBezTo>
                    <a:pt x="8275" y="22019"/>
                    <a:pt x="8334" y="22042"/>
                    <a:pt x="8394" y="22066"/>
                  </a:cubicBezTo>
                  <a:cubicBezTo>
                    <a:pt x="8025" y="22900"/>
                    <a:pt x="7584" y="23864"/>
                    <a:pt x="7227" y="24567"/>
                  </a:cubicBezTo>
                  <a:cubicBezTo>
                    <a:pt x="6846" y="25269"/>
                    <a:pt x="6370" y="26210"/>
                    <a:pt x="6001" y="26924"/>
                  </a:cubicBezTo>
                  <a:cubicBezTo>
                    <a:pt x="5882" y="27091"/>
                    <a:pt x="5787" y="27281"/>
                    <a:pt x="5679" y="27448"/>
                  </a:cubicBezTo>
                  <a:cubicBezTo>
                    <a:pt x="5441" y="27853"/>
                    <a:pt x="5179" y="28234"/>
                    <a:pt x="4953" y="28650"/>
                  </a:cubicBezTo>
                  <a:cubicBezTo>
                    <a:pt x="4882" y="28769"/>
                    <a:pt x="4822" y="28888"/>
                    <a:pt x="4751" y="29008"/>
                  </a:cubicBezTo>
                  <a:cubicBezTo>
                    <a:pt x="4667" y="28984"/>
                    <a:pt x="4596" y="28972"/>
                    <a:pt x="4513" y="28948"/>
                  </a:cubicBezTo>
                  <a:cubicBezTo>
                    <a:pt x="4239" y="28865"/>
                    <a:pt x="4120" y="28805"/>
                    <a:pt x="3893" y="28662"/>
                  </a:cubicBezTo>
                  <a:cubicBezTo>
                    <a:pt x="3846" y="28638"/>
                    <a:pt x="3798" y="28603"/>
                    <a:pt x="3762" y="28567"/>
                  </a:cubicBezTo>
                  <a:cubicBezTo>
                    <a:pt x="3762" y="28474"/>
                    <a:pt x="3677" y="28412"/>
                    <a:pt x="3595" y="28412"/>
                  </a:cubicBezTo>
                  <a:cubicBezTo>
                    <a:pt x="3550" y="28412"/>
                    <a:pt x="3506" y="28430"/>
                    <a:pt x="3477" y="28472"/>
                  </a:cubicBezTo>
                  <a:cubicBezTo>
                    <a:pt x="3227" y="28924"/>
                    <a:pt x="2941" y="29365"/>
                    <a:pt x="2679" y="29805"/>
                  </a:cubicBezTo>
                  <a:cubicBezTo>
                    <a:pt x="2524" y="30043"/>
                    <a:pt x="2227" y="30579"/>
                    <a:pt x="2131" y="30674"/>
                  </a:cubicBezTo>
                  <a:cubicBezTo>
                    <a:pt x="1988" y="30817"/>
                    <a:pt x="1941" y="30829"/>
                    <a:pt x="1703" y="30901"/>
                  </a:cubicBezTo>
                  <a:cubicBezTo>
                    <a:pt x="1250" y="31020"/>
                    <a:pt x="774" y="30901"/>
                    <a:pt x="476" y="31091"/>
                  </a:cubicBezTo>
                  <a:cubicBezTo>
                    <a:pt x="214" y="31270"/>
                    <a:pt x="417" y="31663"/>
                    <a:pt x="703" y="31913"/>
                  </a:cubicBezTo>
                  <a:cubicBezTo>
                    <a:pt x="647" y="31885"/>
                    <a:pt x="588" y="31872"/>
                    <a:pt x="529" y="31872"/>
                  </a:cubicBezTo>
                  <a:cubicBezTo>
                    <a:pt x="358" y="31872"/>
                    <a:pt x="187" y="31977"/>
                    <a:pt x="107" y="32127"/>
                  </a:cubicBezTo>
                  <a:cubicBezTo>
                    <a:pt x="0" y="32365"/>
                    <a:pt x="131" y="32710"/>
                    <a:pt x="405" y="32758"/>
                  </a:cubicBezTo>
                  <a:cubicBezTo>
                    <a:pt x="427" y="32762"/>
                    <a:pt x="450" y="32765"/>
                    <a:pt x="472" y="32765"/>
                  </a:cubicBezTo>
                  <a:cubicBezTo>
                    <a:pt x="754" y="32765"/>
                    <a:pt x="1056" y="32438"/>
                    <a:pt x="1012" y="32163"/>
                  </a:cubicBezTo>
                  <a:lnTo>
                    <a:pt x="1012" y="32163"/>
                  </a:lnTo>
                  <a:cubicBezTo>
                    <a:pt x="1155" y="32270"/>
                    <a:pt x="1322" y="32365"/>
                    <a:pt x="1476" y="32448"/>
                  </a:cubicBezTo>
                  <a:cubicBezTo>
                    <a:pt x="1310" y="32544"/>
                    <a:pt x="1179" y="32734"/>
                    <a:pt x="1215" y="32937"/>
                  </a:cubicBezTo>
                  <a:cubicBezTo>
                    <a:pt x="1236" y="33157"/>
                    <a:pt x="1414" y="33378"/>
                    <a:pt x="1635" y="33378"/>
                  </a:cubicBezTo>
                  <a:cubicBezTo>
                    <a:pt x="1665" y="33378"/>
                    <a:pt x="1696" y="33374"/>
                    <a:pt x="1726" y="33365"/>
                  </a:cubicBezTo>
                  <a:cubicBezTo>
                    <a:pt x="1929" y="33330"/>
                    <a:pt x="2072" y="33127"/>
                    <a:pt x="2107" y="32925"/>
                  </a:cubicBezTo>
                  <a:cubicBezTo>
                    <a:pt x="2119" y="32865"/>
                    <a:pt x="2107" y="32794"/>
                    <a:pt x="2084" y="32722"/>
                  </a:cubicBezTo>
                  <a:lnTo>
                    <a:pt x="2084" y="32722"/>
                  </a:lnTo>
                  <a:cubicBezTo>
                    <a:pt x="2262" y="32794"/>
                    <a:pt x="2441" y="32853"/>
                    <a:pt x="2631" y="32901"/>
                  </a:cubicBezTo>
                  <a:cubicBezTo>
                    <a:pt x="2584" y="32960"/>
                    <a:pt x="2560" y="33020"/>
                    <a:pt x="2548" y="33091"/>
                  </a:cubicBezTo>
                  <a:cubicBezTo>
                    <a:pt x="2536" y="33282"/>
                    <a:pt x="2596" y="33508"/>
                    <a:pt x="2762" y="33615"/>
                  </a:cubicBezTo>
                  <a:cubicBezTo>
                    <a:pt x="2831" y="33659"/>
                    <a:pt x="2903" y="33679"/>
                    <a:pt x="2973" y="33679"/>
                  </a:cubicBezTo>
                  <a:cubicBezTo>
                    <a:pt x="3248" y="33679"/>
                    <a:pt x="3508" y="33387"/>
                    <a:pt x="3489" y="33103"/>
                  </a:cubicBezTo>
                  <a:lnTo>
                    <a:pt x="3489" y="33103"/>
                  </a:lnTo>
                  <a:cubicBezTo>
                    <a:pt x="3501" y="33115"/>
                    <a:pt x="3512" y="33115"/>
                    <a:pt x="3524" y="33115"/>
                  </a:cubicBezTo>
                  <a:cubicBezTo>
                    <a:pt x="3631" y="33151"/>
                    <a:pt x="3739" y="33163"/>
                    <a:pt x="3834" y="33163"/>
                  </a:cubicBezTo>
                  <a:cubicBezTo>
                    <a:pt x="3798" y="33210"/>
                    <a:pt x="3774" y="33270"/>
                    <a:pt x="3751" y="33318"/>
                  </a:cubicBezTo>
                  <a:cubicBezTo>
                    <a:pt x="3637" y="33660"/>
                    <a:pt x="3838" y="33893"/>
                    <a:pt x="4143" y="33893"/>
                  </a:cubicBezTo>
                  <a:cubicBezTo>
                    <a:pt x="4189" y="33893"/>
                    <a:pt x="4237" y="33888"/>
                    <a:pt x="4286" y="33877"/>
                  </a:cubicBezTo>
                  <a:cubicBezTo>
                    <a:pt x="4679" y="33818"/>
                    <a:pt x="4917" y="33163"/>
                    <a:pt x="4513" y="32889"/>
                  </a:cubicBezTo>
                  <a:cubicBezTo>
                    <a:pt x="4667" y="32758"/>
                    <a:pt x="4798" y="32568"/>
                    <a:pt x="4941" y="32377"/>
                  </a:cubicBezTo>
                  <a:cubicBezTo>
                    <a:pt x="5298" y="31782"/>
                    <a:pt x="5644" y="31186"/>
                    <a:pt x="5917" y="30543"/>
                  </a:cubicBezTo>
                  <a:cubicBezTo>
                    <a:pt x="5977" y="30365"/>
                    <a:pt x="6120" y="30008"/>
                    <a:pt x="6132" y="29996"/>
                  </a:cubicBezTo>
                  <a:cubicBezTo>
                    <a:pt x="6132" y="29984"/>
                    <a:pt x="6132" y="29984"/>
                    <a:pt x="6132" y="29972"/>
                  </a:cubicBezTo>
                  <a:cubicBezTo>
                    <a:pt x="6144" y="29972"/>
                    <a:pt x="6144" y="29972"/>
                    <a:pt x="6144" y="29960"/>
                  </a:cubicBezTo>
                  <a:cubicBezTo>
                    <a:pt x="6168" y="29901"/>
                    <a:pt x="6203" y="29853"/>
                    <a:pt x="6203" y="29841"/>
                  </a:cubicBezTo>
                  <a:cubicBezTo>
                    <a:pt x="6227" y="29817"/>
                    <a:pt x="6239" y="29793"/>
                    <a:pt x="6251" y="29758"/>
                  </a:cubicBezTo>
                  <a:cubicBezTo>
                    <a:pt x="6287" y="29650"/>
                    <a:pt x="6251" y="29567"/>
                    <a:pt x="6179" y="29508"/>
                  </a:cubicBezTo>
                  <a:cubicBezTo>
                    <a:pt x="6191" y="29448"/>
                    <a:pt x="6168" y="29389"/>
                    <a:pt x="6132" y="29341"/>
                  </a:cubicBezTo>
                  <a:cubicBezTo>
                    <a:pt x="6001" y="29210"/>
                    <a:pt x="5775" y="29258"/>
                    <a:pt x="5608" y="29222"/>
                  </a:cubicBezTo>
                  <a:cubicBezTo>
                    <a:pt x="5590" y="29216"/>
                    <a:pt x="5581" y="29213"/>
                    <a:pt x="5578" y="29213"/>
                  </a:cubicBezTo>
                  <a:cubicBezTo>
                    <a:pt x="5575" y="29213"/>
                    <a:pt x="5578" y="29216"/>
                    <a:pt x="5584" y="29222"/>
                  </a:cubicBezTo>
                  <a:cubicBezTo>
                    <a:pt x="5572" y="29210"/>
                    <a:pt x="5560" y="29210"/>
                    <a:pt x="5548" y="29210"/>
                  </a:cubicBezTo>
                  <a:cubicBezTo>
                    <a:pt x="5465" y="29186"/>
                    <a:pt x="5382" y="29174"/>
                    <a:pt x="5298" y="29150"/>
                  </a:cubicBezTo>
                  <a:cubicBezTo>
                    <a:pt x="5322" y="29127"/>
                    <a:pt x="5334" y="29091"/>
                    <a:pt x="5358" y="29067"/>
                  </a:cubicBezTo>
                  <a:cubicBezTo>
                    <a:pt x="5417" y="28984"/>
                    <a:pt x="5477" y="28900"/>
                    <a:pt x="5536" y="28829"/>
                  </a:cubicBezTo>
                  <a:cubicBezTo>
                    <a:pt x="5548" y="28817"/>
                    <a:pt x="5548" y="28817"/>
                    <a:pt x="5560" y="28817"/>
                  </a:cubicBezTo>
                  <a:cubicBezTo>
                    <a:pt x="5596" y="28769"/>
                    <a:pt x="5620" y="28722"/>
                    <a:pt x="5656" y="28674"/>
                  </a:cubicBezTo>
                  <a:cubicBezTo>
                    <a:pt x="5810" y="28448"/>
                    <a:pt x="5965" y="28234"/>
                    <a:pt x="6120" y="27996"/>
                  </a:cubicBezTo>
                  <a:cubicBezTo>
                    <a:pt x="6537" y="27305"/>
                    <a:pt x="6977" y="26626"/>
                    <a:pt x="7382" y="25924"/>
                  </a:cubicBezTo>
                  <a:cubicBezTo>
                    <a:pt x="7799" y="25198"/>
                    <a:pt x="8168" y="24447"/>
                    <a:pt x="8501" y="23805"/>
                  </a:cubicBezTo>
                  <a:cubicBezTo>
                    <a:pt x="8656" y="23495"/>
                    <a:pt x="9013" y="22840"/>
                    <a:pt x="9216" y="22388"/>
                  </a:cubicBezTo>
                  <a:cubicBezTo>
                    <a:pt x="9227" y="22352"/>
                    <a:pt x="9227" y="22316"/>
                    <a:pt x="9227" y="22292"/>
                  </a:cubicBezTo>
                  <a:cubicBezTo>
                    <a:pt x="9343" y="22305"/>
                    <a:pt x="9459" y="22312"/>
                    <a:pt x="9573" y="22312"/>
                  </a:cubicBezTo>
                  <a:cubicBezTo>
                    <a:pt x="10293" y="22312"/>
                    <a:pt x="10974" y="22051"/>
                    <a:pt x="11478" y="21507"/>
                  </a:cubicBezTo>
                  <a:cubicBezTo>
                    <a:pt x="11940" y="21969"/>
                    <a:pt x="12606" y="22271"/>
                    <a:pt x="13282" y="22271"/>
                  </a:cubicBezTo>
                  <a:cubicBezTo>
                    <a:pt x="13320" y="22271"/>
                    <a:pt x="13357" y="22270"/>
                    <a:pt x="13395" y="22269"/>
                  </a:cubicBezTo>
                  <a:cubicBezTo>
                    <a:pt x="14335" y="22233"/>
                    <a:pt x="15073" y="21471"/>
                    <a:pt x="15442" y="20661"/>
                  </a:cubicBezTo>
                  <a:cubicBezTo>
                    <a:pt x="15514" y="20483"/>
                    <a:pt x="15585" y="20292"/>
                    <a:pt x="15633" y="20102"/>
                  </a:cubicBezTo>
                  <a:cubicBezTo>
                    <a:pt x="15776" y="20399"/>
                    <a:pt x="15954" y="20685"/>
                    <a:pt x="16193" y="20911"/>
                  </a:cubicBezTo>
                  <a:cubicBezTo>
                    <a:pt x="16193" y="20923"/>
                    <a:pt x="16193" y="20947"/>
                    <a:pt x="16193" y="20959"/>
                  </a:cubicBezTo>
                  <a:cubicBezTo>
                    <a:pt x="16335" y="22531"/>
                    <a:pt x="17097" y="23995"/>
                    <a:pt x="18145" y="25138"/>
                  </a:cubicBezTo>
                  <a:cubicBezTo>
                    <a:pt x="18919" y="25995"/>
                    <a:pt x="19919" y="26638"/>
                    <a:pt x="20991" y="27067"/>
                  </a:cubicBezTo>
                  <a:cubicBezTo>
                    <a:pt x="21277" y="27174"/>
                    <a:pt x="21574" y="27257"/>
                    <a:pt x="21872" y="27329"/>
                  </a:cubicBezTo>
                  <a:cubicBezTo>
                    <a:pt x="21884" y="27329"/>
                    <a:pt x="21896" y="27329"/>
                    <a:pt x="21908" y="27341"/>
                  </a:cubicBezTo>
                  <a:cubicBezTo>
                    <a:pt x="21872" y="27400"/>
                    <a:pt x="21824" y="27472"/>
                    <a:pt x="21777" y="27543"/>
                  </a:cubicBezTo>
                  <a:cubicBezTo>
                    <a:pt x="21681" y="27710"/>
                    <a:pt x="21443" y="27876"/>
                    <a:pt x="21479" y="28091"/>
                  </a:cubicBezTo>
                  <a:cubicBezTo>
                    <a:pt x="21491" y="28162"/>
                    <a:pt x="21538" y="28210"/>
                    <a:pt x="21586" y="28257"/>
                  </a:cubicBezTo>
                  <a:cubicBezTo>
                    <a:pt x="21610" y="28317"/>
                    <a:pt x="21669" y="28353"/>
                    <a:pt x="21729" y="28353"/>
                  </a:cubicBezTo>
                  <a:cubicBezTo>
                    <a:pt x="21896" y="28472"/>
                    <a:pt x="22074" y="28567"/>
                    <a:pt x="22253" y="28662"/>
                  </a:cubicBezTo>
                  <a:cubicBezTo>
                    <a:pt x="22289" y="28686"/>
                    <a:pt x="22324" y="28710"/>
                    <a:pt x="22360" y="28722"/>
                  </a:cubicBezTo>
                  <a:cubicBezTo>
                    <a:pt x="22598" y="28900"/>
                    <a:pt x="22801" y="29055"/>
                    <a:pt x="22860" y="29139"/>
                  </a:cubicBezTo>
                  <a:cubicBezTo>
                    <a:pt x="22955" y="29329"/>
                    <a:pt x="22920" y="29662"/>
                    <a:pt x="22908" y="30067"/>
                  </a:cubicBezTo>
                  <a:cubicBezTo>
                    <a:pt x="22908" y="30496"/>
                    <a:pt x="22670" y="31806"/>
                    <a:pt x="23241" y="31913"/>
                  </a:cubicBezTo>
                  <a:cubicBezTo>
                    <a:pt x="23256" y="31914"/>
                    <a:pt x="23272" y="31915"/>
                    <a:pt x="23287" y="31915"/>
                  </a:cubicBezTo>
                  <a:cubicBezTo>
                    <a:pt x="23391" y="31915"/>
                    <a:pt x="23493" y="31881"/>
                    <a:pt x="23586" y="31829"/>
                  </a:cubicBezTo>
                  <a:lnTo>
                    <a:pt x="23586" y="31829"/>
                  </a:lnTo>
                  <a:cubicBezTo>
                    <a:pt x="23574" y="31936"/>
                    <a:pt x="23586" y="32044"/>
                    <a:pt x="23646" y="32115"/>
                  </a:cubicBezTo>
                  <a:cubicBezTo>
                    <a:pt x="23733" y="32233"/>
                    <a:pt x="23866" y="32289"/>
                    <a:pt x="24002" y="32289"/>
                  </a:cubicBezTo>
                  <a:cubicBezTo>
                    <a:pt x="24071" y="32289"/>
                    <a:pt x="24141" y="32274"/>
                    <a:pt x="24205" y="32246"/>
                  </a:cubicBezTo>
                  <a:cubicBezTo>
                    <a:pt x="24384" y="32163"/>
                    <a:pt x="24622" y="32020"/>
                    <a:pt x="24586" y="31794"/>
                  </a:cubicBezTo>
                  <a:cubicBezTo>
                    <a:pt x="24563" y="31603"/>
                    <a:pt x="24444" y="31413"/>
                    <a:pt x="24253" y="31353"/>
                  </a:cubicBezTo>
                  <a:cubicBezTo>
                    <a:pt x="24232" y="31346"/>
                    <a:pt x="24208" y="31339"/>
                    <a:pt x="24184" y="31339"/>
                  </a:cubicBezTo>
                  <a:cubicBezTo>
                    <a:pt x="24166" y="31339"/>
                    <a:pt x="24149" y="31343"/>
                    <a:pt x="24134" y="31353"/>
                  </a:cubicBezTo>
                  <a:cubicBezTo>
                    <a:pt x="24098" y="31365"/>
                    <a:pt x="24075" y="31401"/>
                    <a:pt x="24075" y="31436"/>
                  </a:cubicBezTo>
                  <a:cubicBezTo>
                    <a:pt x="24051" y="31436"/>
                    <a:pt x="24039" y="31448"/>
                    <a:pt x="24027" y="31448"/>
                  </a:cubicBezTo>
                  <a:cubicBezTo>
                    <a:pt x="24146" y="31305"/>
                    <a:pt x="24265" y="31151"/>
                    <a:pt x="24372" y="30984"/>
                  </a:cubicBezTo>
                  <a:cubicBezTo>
                    <a:pt x="24427" y="31136"/>
                    <a:pt x="24551" y="31249"/>
                    <a:pt x="24735" y="31249"/>
                  </a:cubicBezTo>
                  <a:cubicBezTo>
                    <a:pt x="24753" y="31249"/>
                    <a:pt x="24770" y="31248"/>
                    <a:pt x="24789" y="31246"/>
                  </a:cubicBezTo>
                  <a:cubicBezTo>
                    <a:pt x="25170" y="31198"/>
                    <a:pt x="25396" y="30615"/>
                    <a:pt x="25075" y="30377"/>
                  </a:cubicBezTo>
                  <a:cubicBezTo>
                    <a:pt x="25027" y="30341"/>
                    <a:pt x="24967" y="30329"/>
                    <a:pt x="24908" y="30317"/>
                  </a:cubicBezTo>
                  <a:lnTo>
                    <a:pt x="24825" y="30317"/>
                  </a:lnTo>
                  <a:cubicBezTo>
                    <a:pt x="24801" y="30305"/>
                    <a:pt x="24777" y="30305"/>
                    <a:pt x="24753" y="30305"/>
                  </a:cubicBezTo>
                  <a:cubicBezTo>
                    <a:pt x="24837" y="30139"/>
                    <a:pt x="24908" y="29972"/>
                    <a:pt x="24967" y="29817"/>
                  </a:cubicBezTo>
                  <a:cubicBezTo>
                    <a:pt x="24979" y="29817"/>
                    <a:pt x="24979" y="29805"/>
                    <a:pt x="24979" y="29805"/>
                  </a:cubicBezTo>
                  <a:cubicBezTo>
                    <a:pt x="25025" y="29965"/>
                    <a:pt x="25158" y="30092"/>
                    <a:pt x="25357" y="30092"/>
                  </a:cubicBezTo>
                  <a:cubicBezTo>
                    <a:pt x="25366" y="30092"/>
                    <a:pt x="25375" y="30092"/>
                    <a:pt x="25384" y="30091"/>
                  </a:cubicBezTo>
                  <a:cubicBezTo>
                    <a:pt x="25587" y="30079"/>
                    <a:pt x="25825" y="29972"/>
                    <a:pt x="25908" y="29770"/>
                  </a:cubicBezTo>
                  <a:cubicBezTo>
                    <a:pt x="25980" y="29567"/>
                    <a:pt x="25968" y="29293"/>
                    <a:pt x="25777" y="29150"/>
                  </a:cubicBezTo>
                  <a:cubicBezTo>
                    <a:pt x="25753" y="29127"/>
                    <a:pt x="25729" y="29127"/>
                    <a:pt x="25706" y="29127"/>
                  </a:cubicBezTo>
                  <a:cubicBezTo>
                    <a:pt x="25694" y="29115"/>
                    <a:pt x="25682" y="29103"/>
                    <a:pt x="25670" y="29103"/>
                  </a:cubicBezTo>
                  <a:cubicBezTo>
                    <a:pt x="25607" y="29075"/>
                    <a:pt x="25544" y="29063"/>
                    <a:pt x="25482" y="29063"/>
                  </a:cubicBezTo>
                  <a:cubicBezTo>
                    <a:pt x="25437" y="29063"/>
                    <a:pt x="25393" y="29069"/>
                    <a:pt x="25348" y="29079"/>
                  </a:cubicBezTo>
                  <a:cubicBezTo>
                    <a:pt x="25420" y="28948"/>
                    <a:pt x="25479" y="28817"/>
                    <a:pt x="25527" y="28686"/>
                  </a:cubicBezTo>
                  <a:cubicBezTo>
                    <a:pt x="25587" y="28795"/>
                    <a:pt x="25696" y="28888"/>
                    <a:pt x="25855" y="28888"/>
                  </a:cubicBezTo>
                  <a:cubicBezTo>
                    <a:pt x="25887" y="28888"/>
                    <a:pt x="25920" y="28884"/>
                    <a:pt x="25956" y="28877"/>
                  </a:cubicBezTo>
                  <a:cubicBezTo>
                    <a:pt x="26313" y="28865"/>
                    <a:pt x="26503" y="28317"/>
                    <a:pt x="26230" y="28091"/>
                  </a:cubicBezTo>
                  <a:cubicBezTo>
                    <a:pt x="26176" y="28037"/>
                    <a:pt x="26094" y="27994"/>
                    <a:pt x="26018" y="27994"/>
                  </a:cubicBezTo>
                  <a:cubicBezTo>
                    <a:pt x="26009" y="27994"/>
                    <a:pt x="26000" y="27994"/>
                    <a:pt x="25991" y="27996"/>
                  </a:cubicBezTo>
                  <a:cubicBezTo>
                    <a:pt x="25932" y="27996"/>
                    <a:pt x="25884" y="28019"/>
                    <a:pt x="25849" y="28067"/>
                  </a:cubicBezTo>
                  <a:cubicBezTo>
                    <a:pt x="25801" y="28067"/>
                    <a:pt x="25765" y="28079"/>
                    <a:pt x="25729" y="28091"/>
                  </a:cubicBezTo>
                  <a:cubicBezTo>
                    <a:pt x="25741" y="27972"/>
                    <a:pt x="25741" y="27960"/>
                    <a:pt x="25706" y="27853"/>
                  </a:cubicBezTo>
                  <a:cubicBezTo>
                    <a:pt x="25563" y="27543"/>
                    <a:pt x="25253" y="27353"/>
                    <a:pt x="24979" y="27174"/>
                  </a:cubicBezTo>
                  <a:cubicBezTo>
                    <a:pt x="24682" y="26995"/>
                    <a:pt x="24396" y="26781"/>
                    <a:pt x="24098" y="26602"/>
                  </a:cubicBezTo>
                  <a:cubicBezTo>
                    <a:pt x="23682" y="26364"/>
                    <a:pt x="23491" y="26293"/>
                    <a:pt x="23098" y="26067"/>
                  </a:cubicBezTo>
                  <a:cubicBezTo>
                    <a:pt x="23062" y="26043"/>
                    <a:pt x="23039" y="26031"/>
                    <a:pt x="23003" y="26019"/>
                  </a:cubicBezTo>
                  <a:lnTo>
                    <a:pt x="22991" y="26019"/>
                  </a:lnTo>
                  <a:cubicBezTo>
                    <a:pt x="22956" y="26005"/>
                    <a:pt x="22921" y="25999"/>
                    <a:pt x="22884" y="25999"/>
                  </a:cubicBezTo>
                  <a:cubicBezTo>
                    <a:pt x="22858" y="25999"/>
                    <a:pt x="22830" y="26002"/>
                    <a:pt x="22801" y="26007"/>
                  </a:cubicBezTo>
                  <a:cubicBezTo>
                    <a:pt x="22693" y="26031"/>
                    <a:pt x="22610" y="26114"/>
                    <a:pt x="22551" y="26198"/>
                  </a:cubicBezTo>
                  <a:cubicBezTo>
                    <a:pt x="22503" y="26269"/>
                    <a:pt x="22503" y="26269"/>
                    <a:pt x="22431" y="26400"/>
                  </a:cubicBezTo>
                  <a:cubicBezTo>
                    <a:pt x="22348" y="26555"/>
                    <a:pt x="22229" y="26769"/>
                    <a:pt x="22110" y="26995"/>
                  </a:cubicBezTo>
                  <a:cubicBezTo>
                    <a:pt x="21419" y="26722"/>
                    <a:pt x="20729" y="26352"/>
                    <a:pt x="20074" y="25924"/>
                  </a:cubicBezTo>
                  <a:cubicBezTo>
                    <a:pt x="19562" y="25579"/>
                    <a:pt x="19252" y="25293"/>
                    <a:pt x="18824" y="24852"/>
                  </a:cubicBezTo>
                  <a:cubicBezTo>
                    <a:pt x="18490" y="24519"/>
                    <a:pt x="18217" y="24197"/>
                    <a:pt x="18038" y="23864"/>
                  </a:cubicBezTo>
                  <a:cubicBezTo>
                    <a:pt x="17693" y="23233"/>
                    <a:pt x="17407" y="22578"/>
                    <a:pt x="17181" y="21900"/>
                  </a:cubicBezTo>
                  <a:cubicBezTo>
                    <a:pt x="17145" y="21816"/>
                    <a:pt x="17109" y="21673"/>
                    <a:pt x="17050" y="21483"/>
                  </a:cubicBezTo>
                  <a:cubicBezTo>
                    <a:pt x="17050" y="21459"/>
                    <a:pt x="17038" y="21447"/>
                    <a:pt x="17038" y="21435"/>
                  </a:cubicBezTo>
                  <a:lnTo>
                    <a:pt x="17038" y="21435"/>
                  </a:lnTo>
                  <a:cubicBezTo>
                    <a:pt x="17249" y="21509"/>
                    <a:pt x="17463" y="21546"/>
                    <a:pt x="17671" y="21546"/>
                  </a:cubicBezTo>
                  <a:cubicBezTo>
                    <a:pt x="18238" y="21546"/>
                    <a:pt x="18764" y="21269"/>
                    <a:pt x="19086" y="20685"/>
                  </a:cubicBezTo>
                  <a:cubicBezTo>
                    <a:pt x="19181" y="20495"/>
                    <a:pt x="19252" y="20376"/>
                    <a:pt x="19324" y="20197"/>
                  </a:cubicBezTo>
                  <a:cubicBezTo>
                    <a:pt x="19574" y="20364"/>
                    <a:pt x="19848" y="20471"/>
                    <a:pt x="20134" y="20507"/>
                  </a:cubicBezTo>
                  <a:cubicBezTo>
                    <a:pt x="20183" y="20510"/>
                    <a:pt x="20233" y="20511"/>
                    <a:pt x="20282" y="20511"/>
                  </a:cubicBezTo>
                  <a:cubicBezTo>
                    <a:pt x="20628" y="20511"/>
                    <a:pt x="20975" y="20439"/>
                    <a:pt x="21277" y="20304"/>
                  </a:cubicBezTo>
                  <a:cubicBezTo>
                    <a:pt x="21419" y="20221"/>
                    <a:pt x="21550" y="20137"/>
                    <a:pt x="21669" y="20030"/>
                  </a:cubicBezTo>
                  <a:cubicBezTo>
                    <a:pt x="21717" y="19995"/>
                    <a:pt x="21753" y="19947"/>
                    <a:pt x="21753" y="19875"/>
                  </a:cubicBezTo>
                  <a:cubicBezTo>
                    <a:pt x="21763" y="19780"/>
                    <a:pt x="21679" y="19693"/>
                    <a:pt x="21584" y="19693"/>
                  </a:cubicBezTo>
                  <a:cubicBezTo>
                    <a:pt x="21573" y="19693"/>
                    <a:pt x="21562" y="19694"/>
                    <a:pt x="21550" y="19697"/>
                  </a:cubicBezTo>
                  <a:cubicBezTo>
                    <a:pt x="21396" y="19768"/>
                    <a:pt x="21443" y="19780"/>
                    <a:pt x="21324" y="19840"/>
                  </a:cubicBezTo>
                  <a:cubicBezTo>
                    <a:pt x="21062" y="19983"/>
                    <a:pt x="21015" y="20006"/>
                    <a:pt x="20729" y="20066"/>
                  </a:cubicBezTo>
                  <a:cubicBezTo>
                    <a:pt x="20604" y="20092"/>
                    <a:pt x="20480" y="20104"/>
                    <a:pt x="20360" y="20104"/>
                  </a:cubicBezTo>
                  <a:cubicBezTo>
                    <a:pt x="20101" y="20104"/>
                    <a:pt x="19864" y="20048"/>
                    <a:pt x="19693" y="19959"/>
                  </a:cubicBezTo>
                  <a:cubicBezTo>
                    <a:pt x="19538" y="19887"/>
                    <a:pt x="19419" y="19733"/>
                    <a:pt x="19252" y="19709"/>
                  </a:cubicBezTo>
                  <a:cubicBezTo>
                    <a:pt x="19246" y="19708"/>
                    <a:pt x="19240" y="19708"/>
                    <a:pt x="19234" y="19708"/>
                  </a:cubicBezTo>
                  <a:cubicBezTo>
                    <a:pt x="19123" y="19708"/>
                    <a:pt x="19026" y="19810"/>
                    <a:pt x="19026" y="19911"/>
                  </a:cubicBezTo>
                  <a:cubicBezTo>
                    <a:pt x="19002" y="20137"/>
                    <a:pt x="18919" y="20376"/>
                    <a:pt x="18776" y="20602"/>
                  </a:cubicBezTo>
                  <a:cubicBezTo>
                    <a:pt x="18525" y="21030"/>
                    <a:pt x="18124" y="21215"/>
                    <a:pt x="17702" y="21215"/>
                  </a:cubicBezTo>
                  <a:cubicBezTo>
                    <a:pt x="17442" y="21215"/>
                    <a:pt x="17175" y="21145"/>
                    <a:pt x="16931" y="21018"/>
                  </a:cubicBezTo>
                  <a:cubicBezTo>
                    <a:pt x="16931" y="21018"/>
                    <a:pt x="16931" y="21007"/>
                    <a:pt x="16919" y="21007"/>
                  </a:cubicBezTo>
                  <a:cubicBezTo>
                    <a:pt x="16900" y="20960"/>
                    <a:pt x="16868" y="20943"/>
                    <a:pt x="16826" y="20943"/>
                  </a:cubicBezTo>
                  <a:cubicBezTo>
                    <a:pt x="16814" y="20943"/>
                    <a:pt x="16801" y="20944"/>
                    <a:pt x="16788" y="20947"/>
                  </a:cubicBezTo>
                  <a:cubicBezTo>
                    <a:pt x="16776" y="20935"/>
                    <a:pt x="16752" y="20923"/>
                    <a:pt x="16740" y="20911"/>
                  </a:cubicBezTo>
                  <a:cubicBezTo>
                    <a:pt x="16740" y="20899"/>
                    <a:pt x="16728" y="20899"/>
                    <a:pt x="16728" y="20899"/>
                  </a:cubicBezTo>
                  <a:cubicBezTo>
                    <a:pt x="16597" y="20804"/>
                    <a:pt x="16466" y="20697"/>
                    <a:pt x="16359" y="20566"/>
                  </a:cubicBezTo>
                  <a:cubicBezTo>
                    <a:pt x="16109" y="20292"/>
                    <a:pt x="15931" y="19959"/>
                    <a:pt x="15847" y="19721"/>
                  </a:cubicBezTo>
                  <a:cubicBezTo>
                    <a:pt x="15812" y="19614"/>
                    <a:pt x="15823" y="19685"/>
                    <a:pt x="15788" y="19566"/>
                  </a:cubicBezTo>
                  <a:cubicBezTo>
                    <a:pt x="15764" y="19494"/>
                    <a:pt x="15716" y="19411"/>
                    <a:pt x="15633" y="19411"/>
                  </a:cubicBezTo>
                  <a:cubicBezTo>
                    <a:pt x="15442" y="19411"/>
                    <a:pt x="15466" y="19614"/>
                    <a:pt x="15454" y="19733"/>
                  </a:cubicBezTo>
                  <a:cubicBezTo>
                    <a:pt x="15442" y="19852"/>
                    <a:pt x="15419" y="19875"/>
                    <a:pt x="15371" y="20102"/>
                  </a:cubicBezTo>
                  <a:cubicBezTo>
                    <a:pt x="15181" y="20971"/>
                    <a:pt x="14395" y="21935"/>
                    <a:pt x="13526" y="21995"/>
                  </a:cubicBezTo>
                  <a:cubicBezTo>
                    <a:pt x="13475" y="21998"/>
                    <a:pt x="13425" y="22000"/>
                    <a:pt x="13376" y="22000"/>
                  </a:cubicBezTo>
                  <a:cubicBezTo>
                    <a:pt x="12715" y="22000"/>
                    <a:pt x="12089" y="21711"/>
                    <a:pt x="11668" y="21269"/>
                  </a:cubicBezTo>
                  <a:cubicBezTo>
                    <a:pt x="11716" y="21197"/>
                    <a:pt x="11775" y="21114"/>
                    <a:pt x="11823" y="21018"/>
                  </a:cubicBezTo>
                  <a:cubicBezTo>
                    <a:pt x="12156" y="20495"/>
                    <a:pt x="12418" y="19911"/>
                    <a:pt x="12478" y="19292"/>
                  </a:cubicBezTo>
                  <a:cubicBezTo>
                    <a:pt x="12471" y="18765"/>
                    <a:pt x="12180" y="18511"/>
                    <a:pt x="11844" y="18511"/>
                  </a:cubicBezTo>
                  <a:cubicBezTo>
                    <a:pt x="11580" y="18511"/>
                    <a:pt x="11289" y="18667"/>
                    <a:pt x="11085" y="18971"/>
                  </a:cubicBezTo>
                  <a:cubicBezTo>
                    <a:pt x="10573" y="19792"/>
                    <a:pt x="10775" y="20673"/>
                    <a:pt x="11311" y="21316"/>
                  </a:cubicBezTo>
                  <a:cubicBezTo>
                    <a:pt x="10842" y="21817"/>
                    <a:pt x="10219" y="22045"/>
                    <a:pt x="9587" y="22045"/>
                  </a:cubicBezTo>
                  <a:cubicBezTo>
                    <a:pt x="9256" y="22045"/>
                    <a:pt x="8923" y="21982"/>
                    <a:pt x="8608" y="21864"/>
                  </a:cubicBezTo>
                  <a:cubicBezTo>
                    <a:pt x="8084" y="21673"/>
                    <a:pt x="7680" y="21471"/>
                    <a:pt x="7382" y="20983"/>
                  </a:cubicBezTo>
                  <a:cubicBezTo>
                    <a:pt x="7227" y="20685"/>
                    <a:pt x="7180" y="20399"/>
                    <a:pt x="7203" y="20126"/>
                  </a:cubicBezTo>
                  <a:cubicBezTo>
                    <a:pt x="7501" y="19983"/>
                    <a:pt x="7787" y="19768"/>
                    <a:pt x="8037" y="19471"/>
                  </a:cubicBezTo>
                  <a:cubicBezTo>
                    <a:pt x="8168" y="19244"/>
                    <a:pt x="8406" y="18744"/>
                    <a:pt x="8037" y="18602"/>
                  </a:cubicBezTo>
                  <a:cubicBezTo>
                    <a:pt x="8004" y="18594"/>
                    <a:pt x="7971" y="18591"/>
                    <a:pt x="7939" y="18591"/>
                  </a:cubicBezTo>
                  <a:cubicBezTo>
                    <a:pt x="7549" y="18591"/>
                    <a:pt x="7263" y="19104"/>
                    <a:pt x="7120" y="19423"/>
                  </a:cubicBezTo>
                  <a:cubicBezTo>
                    <a:pt x="7037" y="19590"/>
                    <a:pt x="6989" y="19768"/>
                    <a:pt x="6953" y="19935"/>
                  </a:cubicBezTo>
                  <a:cubicBezTo>
                    <a:pt x="6725" y="20013"/>
                    <a:pt x="6486" y="20048"/>
                    <a:pt x="6244" y="20048"/>
                  </a:cubicBezTo>
                  <a:cubicBezTo>
                    <a:pt x="5563" y="20048"/>
                    <a:pt x="4854" y="19774"/>
                    <a:pt x="4274" y="19423"/>
                  </a:cubicBezTo>
                  <a:cubicBezTo>
                    <a:pt x="3643" y="19018"/>
                    <a:pt x="3060" y="18566"/>
                    <a:pt x="2762" y="18042"/>
                  </a:cubicBezTo>
                  <a:cubicBezTo>
                    <a:pt x="2619" y="17816"/>
                    <a:pt x="2631" y="17637"/>
                    <a:pt x="2655" y="17530"/>
                  </a:cubicBezTo>
                  <a:cubicBezTo>
                    <a:pt x="2810" y="17089"/>
                    <a:pt x="2977" y="16804"/>
                    <a:pt x="3143" y="16458"/>
                  </a:cubicBezTo>
                  <a:cubicBezTo>
                    <a:pt x="3560" y="15661"/>
                    <a:pt x="3989" y="14875"/>
                    <a:pt x="4322" y="14053"/>
                  </a:cubicBezTo>
                  <a:cubicBezTo>
                    <a:pt x="4989" y="12446"/>
                    <a:pt x="5727" y="10862"/>
                    <a:pt x="6465" y="9303"/>
                  </a:cubicBezTo>
                  <a:cubicBezTo>
                    <a:pt x="6906" y="8374"/>
                    <a:pt x="7322" y="7338"/>
                    <a:pt x="7751" y="6493"/>
                  </a:cubicBezTo>
                  <a:cubicBezTo>
                    <a:pt x="8144" y="5743"/>
                    <a:pt x="8525" y="4957"/>
                    <a:pt x="8870" y="4159"/>
                  </a:cubicBezTo>
                  <a:cubicBezTo>
                    <a:pt x="8942" y="4016"/>
                    <a:pt x="8989" y="3921"/>
                    <a:pt x="9061" y="3790"/>
                  </a:cubicBezTo>
                  <a:cubicBezTo>
                    <a:pt x="9085" y="3766"/>
                    <a:pt x="9085" y="3719"/>
                    <a:pt x="9061" y="3695"/>
                  </a:cubicBezTo>
                  <a:cubicBezTo>
                    <a:pt x="9049" y="3665"/>
                    <a:pt x="9019" y="3650"/>
                    <a:pt x="8988" y="3650"/>
                  </a:cubicBezTo>
                  <a:cubicBezTo>
                    <a:pt x="8957" y="3650"/>
                    <a:pt x="8924" y="3665"/>
                    <a:pt x="8906" y="3695"/>
                  </a:cubicBezTo>
                  <a:cubicBezTo>
                    <a:pt x="8620" y="4195"/>
                    <a:pt x="8442" y="4659"/>
                    <a:pt x="8180" y="5159"/>
                  </a:cubicBezTo>
                  <a:cubicBezTo>
                    <a:pt x="8061" y="5421"/>
                    <a:pt x="7918" y="5683"/>
                    <a:pt x="7775" y="5957"/>
                  </a:cubicBezTo>
                  <a:cubicBezTo>
                    <a:pt x="7703" y="5921"/>
                    <a:pt x="7620" y="5898"/>
                    <a:pt x="7525" y="5850"/>
                  </a:cubicBezTo>
                  <a:cubicBezTo>
                    <a:pt x="7287" y="5767"/>
                    <a:pt x="6858" y="5552"/>
                    <a:pt x="6822" y="5528"/>
                  </a:cubicBezTo>
                  <a:cubicBezTo>
                    <a:pt x="6263" y="5243"/>
                    <a:pt x="5763" y="4850"/>
                    <a:pt x="5275" y="4469"/>
                  </a:cubicBezTo>
                  <a:cubicBezTo>
                    <a:pt x="4995" y="4248"/>
                    <a:pt x="4727" y="4061"/>
                    <a:pt x="4571" y="3885"/>
                  </a:cubicBezTo>
                  <a:lnTo>
                    <a:pt x="4571" y="3885"/>
                  </a:lnTo>
                  <a:cubicBezTo>
                    <a:pt x="4571" y="3885"/>
                    <a:pt x="4572" y="3885"/>
                    <a:pt x="4572" y="3885"/>
                  </a:cubicBezTo>
                  <a:cubicBezTo>
                    <a:pt x="4560" y="3874"/>
                    <a:pt x="4548" y="3862"/>
                    <a:pt x="4548" y="3850"/>
                  </a:cubicBezTo>
                  <a:cubicBezTo>
                    <a:pt x="4501" y="3743"/>
                    <a:pt x="4679" y="3326"/>
                    <a:pt x="4810" y="3004"/>
                  </a:cubicBezTo>
                  <a:cubicBezTo>
                    <a:pt x="5013" y="2540"/>
                    <a:pt x="5525" y="1742"/>
                    <a:pt x="5870" y="1397"/>
                  </a:cubicBezTo>
                  <a:cubicBezTo>
                    <a:pt x="6211" y="1032"/>
                    <a:pt x="6575" y="691"/>
                    <a:pt x="6974" y="396"/>
                  </a:cubicBezTo>
                  <a:lnTo>
                    <a:pt x="6974" y="396"/>
                  </a:lnTo>
                  <a:cubicBezTo>
                    <a:pt x="6995" y="383"/>
                    <a:pt x="7061" y="341"/>
                    <a:pt x="7084" y="325"/>
                  </a:cubicBezTo>
                  <a:cubicBezTo>
                    <a:pt x="7132" y="302"/>
                    <a:pt x="7203" y="290"/>
                    <a:pt x="7239" y="242"/>
                  </a:cubicBezTo>
                  <a:cubicBezTo>
                    <a:pt x="7330" y="151"/>
                    <a:pt x="7241" y="0"/>
                    <a:pt x="712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28" name="Google Shape;1428;p44"/>
            <p:cNvSpPr/>
            <p:nvPr/>
          </p:nvSpPr>
          <p:spPr>
            <a:xfrm flipH="1">
              <a:off x="87727" y="3926801"/>
              <a:ext cx="659833" cy="1568653"/>
            </a:xfrm>
            <a:custGeom>
              <a:avLst/>
              <a:gdLst/>
              <a:ahLst/>
              <a:cxnLst/>
              <a:rect l="l" t="t" r="r" b="b"/>
              <a:pathLst>
                <a:path w="8299" h="19729" extrusionOk="0">
                  <a:moveTo>
                    <a:pt x="4145" y="310"/>
                  </a:moveTo>
                  <a:cubicBezTo>
                    <a:pt x="4392" y="310"/>
                    <a:pt x="4609" y="640"/>
                    <a:pt x="4870" y="1003"/>
                  </a:cubicBezTo>
                  <a:cubicBezTo>
                    <a:pt x="5156" y="1407"/>
                    <a:pt x="5584" y="1955"/>
                    <a:pt x="5751" y="2241"/>
                  </a:cubicBezTo>
                  <a:cubicBezTo>
                    <a:pt x="6108" y="2765"/>
                    <a:pt x="6418" y="3312"/>
                    <a:pt x="6644" y="3896"/>
                  </a:cubicBezTo>
                  <a:cubicBezTo>
                    <a:pt x="6763" y="4229"/>
                    <a:pt x="6882" y="4646"/>
                    <a:pt x="6692" y="5015"/>
                  </a:cubicBezTo>
                  <a:cubicBezTo>
                    <a:pt x="6477" y="5456"/>
                    <a:pt x="5953" y="5979"/>
                    <a:pt x="5442" y="6432"/>
                  </a:cubicBezTo>
                  <a:cubicBezTo>
                    <a:pt x="4608" y="7218"/>
                    <a:pt x="3834" y="7742"/>
                    <a:pt x="2822" y="8230"/>
                  </a:cubicBezTo>
                  <a:cubicBezTo>
                    <a:pt x="2679" y="8301"/>
                    <a:pt x="2536" y="8384"/>
                    <a:pt x="2405" y="8480"/>
                  </a:cubicBezTo>
                  <a:cubicBezTo>
                    <a:pt x="2310" y="8539"/>
                    <a:pt x="2346" y="8504"/>
                    <a:pt x="2239" y="8599"/>
                  </a:cubicBezTo>
                  <a:cubicBezTo>
                    <a:pt x="2227" y="8611"/>
                    <a:pt x="2215" y="8623"/>
                    <a:pt x="2203" y="8635"/>
                  </a:cubicBezTo>
                  <a:cubicBezTo>
                    <a:pt x="2179" y="8646"/>
                    <a:pt x="2167" y="8670"/>
                    <a:pt x="2155" y="8694"/>
                  </a:cubicBezTo>
                  <a:cubicBezTo>
                    <a:pt x="2143" y="8730"/>
                    <a:pt x="2155" y="8765"/>
                    <a:pt x="2167" y="8789"/>
                  </a:cubicBezTo>
                  <a:cubicBezTo>
                    <a:pt x="1691" y="8670"/>
                    <a:pt x="1381" y="8515"/>
                    <a:pt x="1084" y="8158"/>
                  </a:cubicBezTo>
                  <a:cubicBezTo>
                    <a:pt x="441" y="7313"/>
                    <a:pt x="227" y="6063"/>
                    <a:pt x="227" y="4967"/>
                  </a:cubicBezTo>
                  <a:cubicBezTo>
                    <a:pt x="215" y="4622"/>
                    <a:pt x="227" y="4277"/>
                    <a:pt x="262" y="3943"/>
                  </a:cubicBezTo>
                  <a:cubicBezTo>
                    <a:pt x="274" y="3884"/>
                    <a:pt x="286" y="3824"/>
                    <a:pt x="298" y="3753"/>
                  </a:cubicBezTo>
                  <a:cubicBezTo>
                    <a:pt x="310" y="3753"/>
                    <a:pt x="322" y="3741"/>
                    <a:pt x="334" y="3729"/>
                  </a:cubicBezTo>
                  <a:cubicBezTo>
                    <a:pt x="715" y="3408"/>
                    <a:pt x="1084" y="3074"/>
                    <a:pt x="1453" y="2717"/>
                  </a:cubicBezTo>
                  <a:cubicBezTo>
                    <a:pt x="1882" y="2265"/>
                    <a:pt x="2310" y="1812"/>
                    <a:pt x="2763" y="1372"/>
                  </a:cubicBezTo>
                  <a:cubicBezTo>
                    <a:pt x="3167" y="991"/>
                    <a:pt x="3918" y="348"/>
                    <a:pt x="4108" y="312"/>
                  </a:cubicBezTo>
                  <a:cubicBezTo>
                    <a:pt x="4121" y="310"/>
                    <a:pt x="4133" y="310"/>
                    <a:pt x="4145" y="310"/>
                  </a:cubicBezTo>
                  <a:close/>
                  <a:moveTo>
                    <a:pt x="5585" y="9036"/>
                  </a:moveTo>
                  <a:cubicBezTo>
                    <a:pt x="5625" y="9036"/>
                    <a:pt x="5668" y="9059"/>
                    <a:pt x="5727" y="9099"/>
                  </a:cubicBezTo>
                  <a:cubicBezTo>
                    <a:pt x="5930" y="9230"/>
                    <a:pt x="6096" y="9420"/>
                    <a:pt x="6251" y="9658"/>
                  </a:cubicBezTo>
                  <a:cubicBezTo>
                    <a:pt x="6358" y="9813"/>
                    <a:pt x="6477" y="10075"/>
                    <a:pt x="6525" y="10325"/>
                  </a:cubicBezTo>
                  <a:cubicBezTo>
                    <a:pt x="6227" y="10170"/>
                    <a:pt x="5953" y="9932"/>
                    <a:pt x="5775" y="9718"/>
                  </a:cubicBezTo>
                  <a:cubicBezTo>
                    <a:pt x="5703" y="9611"/>
                    <a:pt x="5596" y="9408"/>
                    <a:pt x="5561" y="9254"/>
                  </a:cubicBezTo>
                  <a:cubicBezTo>
                    <a:pt x="5537" y="9146"/>
                    <a:pt x="5537" y="9111"/>
                    <a:pt x="5561" y="9039"/>
                  </a:cubicBezTo>
                  <a:cubicBezTo>
                    <a:pt x="5569" y="9037"/>
                    <a:pt x="5577" y="9036"/>
                    <a:pt x="5585" y="9036"/>
                  </a:cubicBezTo>
                  <a:close/>
                  <a:moveTo>
                    <a:pt x="4136" y="1"/>
                  </a:moveTo>
                  <a:cubicBezTo>
                    <a:pt x="4119" y="1"/>
                    <a:pt x="4102" y="1"/>
                    <a:pt x="4084" y="3"/>
                  </a:cubicBezTo>
                  <a:cubicBezTo>
                    <a:pt x="3798" y="50"/>
                    <a:pt x="3584" y="288"/>
                    <a:pt x="3358" y="455"/>
                  </a:cubicBezTo>
                  <a:cubicBezTo>
                    <a:pt x="2834" y="884"/>
                    <a:pt x="2370" y="1360"/>
                    <a:pt x="1917" y="1848"/>
                  </a:cubicBezTo>
                  <a:cubicBezTo>
                    <a:pt x="1536" y="2241"/>
                    <a:pt x="1179" y="2658"/>
                    <a:pt x="774" y="3027"/>
                  </a:cubicBezTo>
                  <a:cubicBezTo>
                    <a:pt x="608" y="3181"/>
                    <a:pt x="429" y="3336"/>
                    <a:pt x="262" y="3491"/>
                  </a:cubicBezTo>
                  <a:cubicBezTo>
                    <a:pt x="254" y="3489"/>
                    <a:pt x="246" y="3488"/>
                    <a:pt x="238" y="3488"/>
                  </a:cubicBezTo>
                  <a:cubicBezTo>
                    <a:pt x="199" y="3488"/>
                    <a:pt x="165" y="3511"/>
                    <a:pt x="155" y="3551"/>
                  </a:cubicBezTo>
                  <a:cubicBezTo>
                    <a:pt x="12" y="4122"/>
                    <a:pt x="0" y="4705"/>
                    <a:pt x="24" y="5289"/>
                  </a:cubicBezTo>
                  <a:cubicBezTo>
                    <a:pt x="36" y="6039"/>
                    <a:pt x="143" y="6789"/>
                    <a:pt x="441" y="7480"/>
                  </a:cubicBezTo>
                  <a:cubicBezTo>
                    <a:pt x="715" y="8230"/>
                    <a:pt x="1143" y="8920"/>
                    <a:pt x="2001" y="9039"/>
                  </a:cubicBezTo>
                  <a:cubicBezTo>
                    <a:pt x="2179" y="9087"/>
                    <a:pt x="2191" y="9063"/>
                    <a:pt x="2251" y="9111"/>
                  </a:cubicBezTo>
                  <a:cubicBezTo>
                    <a:pt x="2322" y="9218"/>
                    <a:pt x="2441" y="9766"/>
                    <a:pt x="2501" y="10111"/>
                  </a:cubicBezTo>
                  <a:cubicBezTo>
                    <a:pt x="2632" y="11075"/>
                    <a:pt x="2751" y="12052"/>
                    <a:pt x="2989" y="13004"/>
                  </a:cubicBezTo>
                  <a:cubicBezTo>
                    <a:pt x="3370" y="14611"/>
                    <a:pt x="3918" y="16171"/>
                    <a:pt x="4608" y="17671"/>
                  </a:cubicBezTo>
                  <a:cubicBezTo>
                    <a:pt x="4870" y="18231"/>
                    <a:pt x="5191" y="18767"/>
                    <a:pt x="5549" y="19267"/>
                  </a:cubicBezTo>
                  <a:cubicBezTo>
                    <a:pt x="5632" y="19386"/>
                    <a:pt x="5715" y="19493"/>
                    <a:pt x="5811" y="19612"/>
                  </a:cubicBezTo>
                  <a:cubicBezTo>
                    <a:pt x="5849" y="19670"/>
                    <a:pt x="5912" y="19729"/>
                    <a:pt x="5986" y="19729"/>
                  </a:cubicBezTo>
                  <a:cubicBezTo>
                    <a:pt x="6002" y="19729"/>
                    <a:pt x="6019" y="19726"/>
                    <a:pt x="6037" y="19719"/>
                  </a:cubicBezTo>
                  <a:cubicBezTo>
                    <a:pt x="6120" y="19695"/>
                    <a:pt x="6168" y="19600"/>
                    <a:pt x="6156" y="19517"/>
                  </a:cubicBezTo>
                  <a:cubicBezTo>
                    <a:pt x="6144" y="19445"/>
                    <a:pt x="6084" y="19398"/>
                    <a:pt x="6049" y="19350"/>
                  </a:cubicBezTo>
                  <a:cubicBezTo>
                    <a:pt x="5953" y="19231"/>
                    <a:pt x="5870" y="19112"/>
                    <a:pt x="5787" y="18981"/>
                  </a:cubicBezTo>
                  <a:cubicBezTo>
                    <a:pt x="5549" y="18648"/>
                    <a:pt x="5322" y="18302"/>
                    <a:pt x="5096" y="17850"/>
                  </a:cubicBezTo>
                  <a:cubicBezTo>
                    <a:pt x="4334" y="16290"/>
                    <a:pt x="3787" y="14850"/>
                    <a:pt x="3370" y="13218"/>
                  </a:cubicBezTo>
                  <a:cubicBezTo>
                    <a:pt x="3096" y="12159"/>
                    <a:pt x="2953" y="11063"/>
                    <a:pt x="2798" y="9980"/>
                  </a:cubicBezTo>
                  <a:cubicBezTo>
                    <a:pt x="2763" y="9742"/>
                    <a:pt x="2703" y="9504"/>
                    <a:pt x="2632" y="9277"/>
                  </a:cubicBezTo>
                  <a:cubicBezTo>
                    <a:pt x="2584" y="9099"/>
                    <a:pt x="2489" y="8908"/>
                    <a:pt x="2310" y="8837"/>
                  </a:cubicBezTo>
                  <a:lnTo>
                    <a:pt x="2322" y="8837"/>
                  </a:lnTo>
                  <a:cubicBezTo>
                    <a:pt x="2322" y="8825"/>
                    <a:pt x="2334" y="8825"/>
                    <a:pt x="2334" y="8825"/>
                  </a:cubicBezTo>
                  <a:cubicBezTo>
                    <a:pt x="2501" y="8789"/>
                    <a:pt x="2644" y="8682"/>
                    <a:pt x="2798" y="8611"/>
                  </a:cubicBezTo>
                  <a:cubicBezTo>
                    <a:pt x="2965" y="8515"/>
                    <a:pt x="3441" y="8265"/>
                    <a:pt x="3739" y="8111"/>
                  </a:cubicBezTo>
                  <a:cubicBezTo>
                    <a:pt x="4334" y="7789"/>
                    <a:pt x="4882" y="7396"/>
                    <a:pt x="5394" y="6956"/>
                  </a:cubicBezTo>
                  <a:cubicBezTo>
                    <a:pt x="5608" y="7349"/>
                    <a:pt x="5858" y="7718"/>
                    <a:pt x="6144" y="8063"/>
                  </a:cubicBezTo>
                  <a:cubicBezTo>
                    <a:pt x="6573" y="8515"/>
                    <a:pt x="7061" y="8920"/>
                    <a:pt x="7620" y="9182"/>
                  </a:cubicBezTo>
                  <a:cubicBezTo>
                    <a:pt x="7835" y="9289"/>
                    <a:pt x="7989" y="9349"/>
                    <a:pt x="8037" y="9539"/>
                  </a:cubicBezTo>
                  <a:cubicBezTo>
                    <a:pt x="8061" y="9742"/>
                    <a:pt x="8025" y="9897"/>
                    <a:pt x="7954" y="10051"/>
                  </a:cubicBezTo>
                  <a:cubicBezTo>
                    <a:pt x="7811" y="10301"/>
                    <a:pt x="7537" y="10420"/>
                    <a:pt x="7263" y="10480"/>
                  </a:cubicBezTo>
                  <a:cubicBezTo>
                    <a:pt x="7220" y="10486"/>
                    <a:pt x="7177" y="10489"/>
                    <a:pt x="7134" y="10489"/>
                  </a:cubicBezTo>
                  <a:cubicBezTo>
                    <a:pt x="7010" y="10489"/>
                    <a:pt x="6884" y="10465"/>
                    <a:pt x="6751" y="10420"/>
                  </a:cubicBezTo>
                  <a:cubicBezTo>
                    <a:pt x="6751" y="10385"/>
                    <a:pt x="6751" y="10337"/>
                    <a:pt x="6751" y="10301"/>
                  </a:cubicBezTo>
                  <a:cubicBezTo>
                    <a:pt x="6668" y="9837"/>
                    <a:pt x="6406" y="9408"/>
                    <a:pt x="6073" y="9087"/>
                  </a:cubicBezTo>
                  <a:cubicBezTo>
                    <a:pt x="5937" y="8961"/>
                    <a:pt x="5762" y="8811"/>
                    <a:pt x="5573" y="8811"/>
                  </a:cubicBezTo>
                  <a:cubicBezTo>
                    <a:pt x="5530" y="8811"/>
                    <a:pt x="5486" y="8819"/>
                    <a:pt x="5442" y="8837"/>
                  </a:cubicBezTo>
                  <a:cubicBezTo>
                    <a:pt x="5251" y="8956"/>
                    <a:pt x="5311" y="9230"/>
                    <a:pt x="5358" y="9408"/>
                  </a:cubicBezTo>
                  <a:cubicBezTo>
                    <a:pt x="5465" y="9778"/>
                    <a:pt x="5727" y="10063"/>
                    <a:pt x="6013" y="10289"/>
                  </a:cubicBezTo>
                  <a:cubicBezTo>
                    <a:pt x="6168" y="10397"/>
                    <a:pt x="6334" y="10504"/>
                    <a:pt x="6513" y="10587"/>
                  </a:cubicBezTo>
                  <a:cubicBezTo>
                    <a:pt x="6501" y="10670"/>
                    <a:pt x="6465" y="10730"/>
                    <a:pt x="6418" y="10790"/>
                  </a:cubicBezTo>
                  <a:cubicBezTo>
                    <a:pt x="6358" y="10861"/>
                    <a:pt x="6275" y="10885"/>
                    <a:pt x="6168" y="10932"/>
                  </a:cubicBezTo>
                  <a:cubicBezTo>
                    <a:pt x="6084" y="10980"/>
                    <a:pt x="5965" y="10992"/>
                    <a:pt x="5846" y="10992"/>
                  </a:cubicBezTo>
                  <a:cubicBezTo>
                    <a:pt x="5830" y="10996"/>
                    <a:pt x="5810" y="10998"/>
                    <a:pt x="5788" y="10998"/>
                  </a:cubicBezTo>
                  <a:cubicBezTo>
                    <a:pt x="5685" y="10998"/>
                    <a:pt x="5532" y="10954"/>
                    <a:pt x="5394" y="10885"/>
                  </a:cubicBezTo>
                  <a:lnTo>
                    <a:pt x="5394" y="10885"/>
                  </a:lnTo>
                  <a:cubicBezTo>
                    <a:pt x="5410" y="10893"/>
                    <a:pt x="5416" y="10896"/>
                    <a:pt x="5415" y="10896"/>
                  </a:cubicBezTo>
                  <a:cubicBezTo>
                    <a:pt x="5412" y="10896"/>
                    <a:pt x="5329" y="10858"/>
                    <a:pt x="5311" y="10849"/>
                  </a:cubicBezTo>
                  <a:lnTo>
                    <a:pt x="5299" y="10849"/>
                  </a:lnTo>
                  <a:cubicBezTo>
                    <a:pt x="5203" y="10801"/>
                    <a:pt x="5096" y="10742"/>
                    <a:pt x="5001" y="10682"/>
                  </a:cubicBezTo>
                  <a:cubicBezTo>
                    <a:pt x="4908" y="10624"/>
                    <a:pt x="4634" y="10408"/>
                    <a:pt x="4632" y="10408"/>
                  </a:cubicBezTo>
                  <a:lnTo>
                    <a:pt x="4632" y="10408"/>
                  </a:lnTo>
                  <a:cubicBezTo>
                    <a:pt x="4631" y="10408"/>
                    <a:pt x="4632" y="10408"/>
                    <a:pt x="4632" y="10409"/>
                  </a:cubicBezTo>
                  <a:cubicBezTo>
                    <a:pt x="4560" y="10349"/>
                    <a:pt x="4513" y="10278"/>
                    <a:pt x="4441" y="10242"/>
                  </a:cubicBezTo>
                  <a:cubicBezTo>
                    <a:pt x="4426" y="10235"/>
                    <a:pt x="4411" y="10232"/>
                    <a:pt x="4396" y="10232"/>
                  </a:cubicBezTo>
                  <a:cubicBezTo>
                    <a:pt x="4327" y="10232"/>
                    <a:pt x="4263" y="10293"/>
                    <a:pt x="4263" y="10361"/>
                  </a:cubicBezTo>
                  <a:cubicBezTo>
                    <a:pt x="4263" y="10468"/>
                    <a:pt x="4334" y="10551"/>
                    <a:pt x="4358" y="10647"/>
                  </a:cubicBezTo>
                  <a:cubicBezTo>
                    <a:pt x="4382" y="10706"/>
                    <a:pt x="4453" y="10885"/>
                    <a:pt x="4465" y="11028"/>
                  </a:cubicBezTo>
                  <a:cubicBezTo>
                    <a:pt x="4465" y="11218"/>
                    <a:pt x="4307" y="11307"/>
                    <a:pt x="4056" y="11307"/>
                  </a:cubicBezTo>
                  <a:cubicBezTo>
                    <a:pt x="3867" y="11307"/>
                    <a:pt x="3624" y="11256"/>
                    <a:pt x="3358" y="11159"/>
                  </a:cubicBezTo>
                  <a:cubicBezTo>
                    <a:pt x="3346" y="11159"/>
                    <a:pt x="3334" y="11147"/>
                    <a:pt x="3334" y="11147"/>
                  </a:cubicBezTo>
                  <a:cubicBezTo>
                    <a:pt x="3310" y="11135"/>
                    <a:pt x="3286" y="11135"/>
                    <a:pt x="3263" y="11135"/>
                  </a:cubicBezTo>
                  <a:cubicBezTo>
                    <a:pt x="3156" y="11135"/>
                    <a:pt x="3084" y="11266"/>
                    <a:pt x="3132" y="11361"/>
                  </a:cubicBezTo>
                  <a:cubicBezTo>
                    <a:pt x="3183" y="11472"/>
                    <a:pt x="3657" y="11620"/>
                    <a:pt x="4044" y="11620"/>
                  </a:cubicBezTo>
                  <a:cubicBezTo>
                    <a:pt x="4196" y="11620"/>
                    <a:pt x="4335" y="11597"/>
                    <a:pt x="4429" y="11540"/>
                  </a:cubicBezTo>
                  <a:cubicBezTo>
                    <a:pt x="4727" y="11373"/>
                    <a:pt x="4763" y="11099"/>
                    <a:pt x="4680" y="10766"/>
                  </a:cubicBezTo>
                  <a:lnTo>
                    <a:pt x="4680" y="10766"/>
                  </a:lnTo>
                  <a:cubicBezTo>
                    <a:pt x="4977" y="10992"/>
                    <a:pt x="5311" y="11182"/>
                    <a:pt x="5692" y="11242"/>
                  </a:cubicBezTo>
                  <a:cubicBezTo>
                    <a:pt x="5729" y="11245"/>
                    <a:pt x="5767" y="11246"/>
                    <a:pt x="5805" y="11246"/>
                  </a:cubicBezTo>
                  <a:cubicBezTo>
                    <a:pt x="6083" y="11246"/>
                    <a:pt x="6374" y="11167"/>
                    <a:pt x="6573" y="10968"/>
                  </a:cubicBezTo>
                  <a:cubicBezTo>
                    <a:pt x="6656" y="10885"/>
                    <a:pt x="6704" y="10778"/>
                    <a:pt x="6727" y="10670"/>
                  </a:cubicBezTo>
                  <a:cubicBezTo>
                    <a:pt x="6787" y="10694"/>
                    <a:pt x="6846" y="10706"/>
                    <a:pt x="6906" y="10718"/>
                  </a:cubicBezTo>
                  <a:cubicBezTo>
                    <a:pt x="6963" y="10727"/>
                    <a:pt x="7021" y="10732"/>
                    <a:pt x="7081" y="10732"/>
                  </a:cubicBezTo>
                  <a:cubicBezTo>
                    <a:pt x="7570" y="10732"/>
                    <a:pt x="8120" y="10431"/>
                    <a:pt x="8216" y="9932"/>
                  </a:cubicBezTo>
                  <a:cubicBezTo>
                    <a:pt x="8299" y="9611"/>
                    <a:pt x="8251" y="9313"/>
                    <a:pt x="7966" y="9135"/>
                  </a:cubicBezTo>
                  <a:cubicBezTo>
                    <a:pt x="7704" y="8992"/>
                    <a:pt x="7430" y="8861"/>
                    <a:pt x="7192" y="8682"/>
                  </a:cubicBezTo>
                  <a:cubicBezTo>
                    <a:pt x="6906" y="8480"/>
                    <a:pt x="6692" y="8301"/>
                    <a:pt x="6477" y="8099"/>
                  </a:cubicBezTo>
                  <a:cubicBezTo>
                    <a:pt x="6180" y="7801"/>
                    <a:pt x="5953" y="7456"/>
                    <a:pt x="5763" y="7158"/>
                  </a:cubicBezTo>
                  <a:cubicBezTo>
                    <a:pt x="5692" y="7051"/>
                    <a:pt x="5620" y="6932"/>
                    <a:pt x="5561" y="6813"/>
                  </a:cubicBezTo>
                  <a:cubicBezTo>
                    <a:pt x="5715" y="6682"/>
                    <a:pt x="5870" y="6539"/>
                    <a:pt x="6013" y="6396"/>
                  </a:cubicBezTo>
                  <a:cubicBezTo>
                    <a:pt x="6382" y="6027"/>
                    <a:pt x="6775" y="5634"/>
                    <a:pt x="7001" y="5146"/>
                  </a:cubicBezTo>
                  <a:cubicBezTo>
                    <a:pt x="7227" y="4646"/>
                    <a:pt x="7108" y="4086"/>
                    <a:pt x="6918" y="3610"/>
                  </a:cubicBezTo>
                  <a:cubicBezTo>
                    <a:pt x="6668" y="2943"/>
                    <a:pt x="6275" y="2348"/>
                    <a:pt x="5870" y="1777"/>
                  </a:cubicBezTo>
                  <a:cubicBezTo>
                    <a:pt x="5632" y="1419"/>
                    <a:pt x="5358" y="1098"/>
                    <a:pt x="5096" y="753"/>
                  </a:cubicBezTo>
                  <a:cubicBezTo>
                    <a:pt x="4855" y="443"/>
                    <a:pt x="4581" y="1"/>
                    <a:pt x="4136"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29" name="Google Shape;1429;p44"/>
            <p:cNvSpPr/>
            <p:nvPr/>
          </p:nvSpPr>
          <p:spPr>
            <a:xfrm flipH="1">
              <a:off x="879065" y="4272192"/>
              <a:ext cx="297438" cy="97718"/>
            </a:xfrm>
            <a:custGeom>
              <a:avLst/>
              <a:gdLst/>
              <a:ahLst/>
              <a:cxnLst/>
              <a:rect l="l" t="t" r="r" b="b"/>
              <a:pathLst>
                <a:path w="3741" h="1229" extrusionOk="0">
                  <a:moveTo>
                    <a:pt x="3416" y="1"/>
                  </a:moveTo>
                  <a:cubicBezTo>
                    <a:pt x="3287" y="1"/>
                    <a:pt x="3218" y="153"/>
                    <a:pt x="3157" y="254"/>
                  </a:cubicBezTo>
                  <a:cubicBezTo>
                    <a:pt x="3002" y="457"/>
                    <a:pt x="2990" y="481"/>
                    <a:pt x="2836" y="612"/>
                  </a:cubicBezTo>
                  <a:cubicBezTo>
                    <a:pt x="2526" y="847"/>
                    <a:pt x="2100" y="964"/>
                    <a:pt x="1649" y="964"/>
                  </a:cubicBezTo>
                  <a:cubicBezTo>
                    <a:pt x="1302" y="964"/>
                    <a:pt x="941" y="894"/>
                    <a:pt x="609" y="754"/>
                  </a:cubicBezTo>
                  <a:cubicBezTo>
                    <a:pt x="442" y="707"/>
                    <a:pt x="371" y="623"/>
                    <a:pt x="169" y="528"/>
                  </a:cubicBezTo>
                  <a:cubicBezTo>
                    <a:pt x="158" y="525"/>
                    <a:pt x="148" y="523"/>
                    <a:pt x="139" y="523"/>
                  </a:cubicBezTo>
                  <a:cubicBezTo>
                    <a:pt x="49" y="523"/>
                    <a:pt x="0" y="665"/>
                    <a:pt x="97" y="719"/>
                  </a:cubicBezTo>
                  <a:cubicBezTo>
                    <a:pt x="527" y="1040"/>
                    <a:pt x="1126" y="1228"/>
                    <a:pt x="1724" y="1228"/>
                  </a:cubicBezTo>
                  <a:cubicBezTo>
                    <a:pt x="2368" y="1228"/>
                    <a:pt x="3011" y="1010"/>
                    <a:pt x="3443" y="504"/>
                  </a:cubicBezTo>
                  <a:cubicBezTo>
                    <a:pt x="3574" y="373"/>
                    <a:pt x="3740" y="123"/>
                    <a:pt x="3490" y="16"/>
                  </a:cubicBezTo>
                  <a:cubicBezTo>
                    <a:pt x="3463" y="5"/>
                    <a:pt x="3439" y="1"/>
                    <a:pt x="3416"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30" name="Google Shape;1430;p44"/>
            <p:cNvSpPr/>
            <p:nvPr/>
          </p:nvSpPr>
          <p:spPr>
            <a:xfrm flipH="1">
              <a:off x="1613873" y="3443459"/>
              <a:ext cx="340690" cy="679572"/>
            </a:xfrm>
            <a:custGeom>
              <a:avLst/>
              <a:gdLst/>
              <a:ahLst/>
              <a:cxnLst/>
              <a:rect l="l" t="t" r="r" b="b"/>
              <a:pathLst>
                <a:path w="4285" h="8547" extrusionOk="0">
                  <a:moveTo>
                    <a:pt x="1154" y="366"/>
                  </a:moveTo>
                  <a:cubicBezTo>
                    <a:pt x="1213" y="366"/>
                    <a:pt x="1289" y="459"/>
                    <a:pt x="1334" y="605"/>
                  </a:cubicBezTo>
                  <a:cubicBezTo>
                    <a:pt x="1311" y="617"/>
                    <a:pt x="1299" y="617"/>
                    <a:pt x="1275" y="628"/>
                  </a:cubicBezTo>
                  <a:cubicBezTo>
                    <a:pt x="1215" y="557"/>
                    <a:pt x="1132" y="497"/>
                    <a:pt x="1049" y="450"/>
                  </a:cubicBezTo>
                  <a:cubicBezTo>
                    <a:pt x="1061" y="426"/>
                    <a:pt x="1072" y="414"/>
                    <a:pt x="1084" y="402"/>
                  </a:cubicBezTo>
                  <a:cubicBezTo>
                    <a:pt x="1096" y="390"/>
                    <a:pt x="1120" y="378"/>
                    <a:pt x="1132" y="367"/>
                  </a:cubicBezTo>
                  <a:lnTo>
                    <a:pt x="1144" y="367"/>
                  </a:lnTo>
                  <a:cubicBezTo>
                    <a:pt x="1147" y="366"/>
                    <a:pt x="1151" y="366"/>
                    <a:pt x="1154" y="366"/>
                  </a:cubicBezTo>
                  <a:close/>
                  <a:moveTo>
                    <a:pt x="620" y="962"/>
                  </a:moveTo>
                  <a:cubicBezTo>
                    <a:pt x="632" y="974"/>
                    <a:pt x="656" y="974"/>
                    <a:pt x="668" y="986"/>
                  </a:cubicBezTo>
                  <a:cubicBezTo>
                    <a:pt x="680" y="1045"/>
                    <a:pt x="715" y="1117"/>
                    <a:pt x="751" y="1164"/>
                  </a:cubicBezTo>
                  <a:cubicBezTo>
                    <a:pt x="787" y="1236"/>
                    <a:pt x="846" y="1295"/>
                    <a:pt x="906" y="1331"/>
                  </a:cubicBezTo>
                  <a:cubicBezTo>
                    <a:pt x="906" y="1343"/>
                    <a:pt x="906" y="1343"/>
                    <a:pt x="906" y="1355"/>
                  </a:cubicBezTo>
                  <a:lnTo>
                    <a:pt x="894" y="1355"/>
                  </a:lnTo>
                  <a:cubicBezTo>
                    <a:pt x="882" y="1343"/>
                    <a:pt x="870" y="1343"/>
                    <a:pt x="858" y="1331"/>
                  </a:cubicBezTo>
                  <a:cubicBezTo>
                    <a:pt x="834" y="1331"/>
                    <a:pt x="822" y="1319"/>
                    <a:pt x="811" y="1307"/>
                  </a:cubicBezTo>
                  <a:cubicBezTo>
                    <a:pt x="799" y="1307"/>
                    <a:pt x="787" y="1295"/>
                    <a:pt x="787" y="1283"/>
                  </a:cubicBezTo>
                  <a:cubicBezTo>
                    <a:pt x="763" y="1271"/>
                    <a:pt x="739" y="1248"/>
                    <a:pt x="727" y="1224"/>
                  </a:cubicBezTo>
                  <a:cubicBezTo>
                    <a:pt x="668" y="1152"/>
                    <a:pt x="632" y="1057"/>
                    <a:pt x="620" y="962"/>
                  </a:cubicBezTo>
                  <a:close/>
                  <a:moveTo>
                    <a:pt x="1150" y="0"/>
                  </a:moveTo>
                  <a:cubicBezTo>
                    <a:pt x="955" y="0"/>
                    <a:pt x="792" y="155"/>
                    <a:pt x="703" y="343"/>
                  </a:cubicBezTo>
                  <a:cubicBezTo>
                    <a:pt x="695" y="342"/>
                    <a:pt x="686" y="342"/>
                    <a:pt x="678" y="342"/>
                  </a:cubicBezTo>
                  <a:cubicBezTo>
                    <a:pt x="488" y="342"/>
                    <a:pt x="344" y="470"/>
                    <a:pt x="287" y="664"/>
                  </a:cubicBezTo>
                  <a:cubicBezTo>
                    <a:pt x="120" y="759"/>
                    <a:pt x="13" y="962"/>
                    <a:pt x="13" y="1152"/>
                  </a:cubicBezTo>
                  <a:cubicBezTo>
                    <a:pt x="1" y="1319"/>
                    <a:pt x="72" y="1474"/>
                    <a:pt x="144" y="1617"/>
                  </a:cubicBezTo>
                  <a:cubicBezTo>
                    <a:pt x="263" y="1807"/>
                    <a:pt x="441" y="1998"/>
                    <a:pt x="680" y="2021"/>
                  </a:cubicBezTo>
                  <a:cubicBezTo>
                    <a:pt x="693" y="2023"/>
                    <a:pt x="709" y="2024"/>
                    <a:pt x="726" y="2024"/>
                  </a:cubicBezTo>
                  <a:cubicBezTo>
                    <a:pt x="810" y="2024"/>
                    <a:pt x="924" y="2000"/>
                    <a:pt x="1013" y="1950"/>
                  </a:cubicBezTo>
                  <a:cubicBezTo>
                    <a:pt x="1025" y="2105"/>
                    <a:pt x="1025" y="2260"/>
                    <a:pt x="1037" y="2343"/>
                  </a:cubicBezTo>
                  <a:cubicBezTo>
                    <a:pt x="1144" y="3545"/>
                    <a:pt x="1501" y="4724"/>
                    <a:pt x="2037" y="5808"/>
                  </a:cubicBezTo>
                  <a:cubicBezTo>
                    <a:pt x="2406" y="6582"/>
                    <a:pt x="2835" y="7332"/>
                    <a:pt x="3382" y="8010"/>
                  </a:cubicBezTo>
                  <a:cubicBezTo>
                    <a:pt x="3501" y="8153"/>
                    <a:pt x="3620" y="8272"/>
                    <a:pt x="3763" y="8403"/>
                  </a:cubicBezTo>
                  <a:cubicBezTo>
                    <a:pt x="3823" y="8463"/>
                    <a:pt x="3882" y="8546"/>
                    <a:pt x="3989" y="8546"/>
                  </a:cubicBezTo>
                  <a:cubicBezTo>
                    <a:pt x="3994" y="8546"/>
                    <a:pt x="3998" y="8547"/>
                    <a:pt x="4002" y="8547"/>
                  </a:cubicBezTo>
                  <a:cubicBezTo>
                    <a:pt x="4174" y="8547"/>
                    <a:pt x="4284" y="8317"/>
                    <a:pt x="4168" y="8189"/>
                  </a:cubicBezTo>
                  <a:cubicBezTo>
                    <a:pt x="3466" y="7570"/>
                    <a:pt x="3144" y="6974"/>
                    <a:pt x="2692" y="6212"/>
                  </a:cubicBezTo>
                  <a:cubicBezTo>
                    <a:pt x="1942" y="4831"/>
                    <a:pt x="1680" y="4046"/>
                    <a:pt x="1382" y="2569"/>
                  </a:cubicBezTo>
                  <a:cubicBezTo>
                    <a:pt x="1322" y="2272"/>
                    <a:pt x="1275" y="1986"/>
                    <a:pt x="1227" y="1688"/>
                  </a:cubicBezTo>
                  <a:cubicBezTo>
                    <a:pt x="1270" y="1688"/>
                    <a:pt x="1313" y="1690"/>
                    <a:pt x="1356" y="1690"/>
                  </a:cubicBezTo>
                  <a:cubicBezTo>
                    <a:pt x="1420" y="1690"/>
                    <a:pt x="1484" y="1686"/>
                    <a:pt x="1549" y="1664"/>
                  </a:cubicBezTo>
                  <a:cubicBezTo>
                    <a:pt x="1739" y="1605"/>
                    <a:pt x="1918" y="1474"/>
                    <a:pt x="1965" y="1271"/>
                  </a:cubicBezTo>
                  <a:cubicBezTo>
                    <a:pt x="2025" y="1021"/>
                    <a:pt x="1918" y="748"/>
                    <a:pt x="1715" y="628"/>
                  </a:cubicBezTo>
                  <a:cubicBezTo>
                    <a:pt x="1656" y="367"/>
                    <a:pt x="1537" y="116"/>
                    <a:pt x="1275" y="21"/>
                  </a:cubicBezTo>
                  <a:cubicBezTo>
                    <a:pt x="1232" y="7"/>
                    <a:pt x="1190" y="0"/>
                    <a:pt x="1150"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sp>
          <p:nvSpPr>
            <p:cNvPr id="1431" name="Google Shape;1431;p44"/>
            <p:cNvSpPr/>
            <p:nvPr/>
          </p:nvSpPr>
          <p:spPr>
            <a:xfrm flipH="1">
              <a:off x="-150875" y="3633091"/>
              <a:ext cx="426240" cy="495586"/>
            </a:xfrm>
            <a:custGeom>
              <a:avLst/>
              <a:gdLst/>
              <a:ahLst/>
              <a:cxnLst/>
              <a:rect l="l" t="t" r="r" b="b"/>
              <a:pathLst>
                <a:path w="5361" h="6233" extrusionOk="0">
                  <a:moveTo>
                    <a:pt x="4372" y="256"/>
                  </a:moveTo>
                  <a:cubicBezTo>
                    <a:pt x="4420" y="256"/>
                    <a:pt x="4527" y="256"/>
                    <a:pt x="4551" y="398"/>
                  </a:cubicBezTo>
                  <a:cubicBezTo>
                    <a:pt x="4563" y="410"/>
                    <a:pt x="4563" y="434"/>
                    <a:pt x="4563" y="446"/>
                  </a:cubicBezTo>
                  <a:cubicBezTo>
                    <a:pt x="4527" y="446"/>
                    <a:pt x="4491" y="446"/>
                    <a:pt x="4456" y="458"/>
                  </a:cubicBezTo>
                  <a:cubicBezTo>
                    <a:pt x="4313" y="482"/>
                    <a:pt x="4194" y="541"/>
                    <a:pt x="4086" y="637"/>
                  </a:cubicBezTo>
                  <a:cubicBezTo>
                    <a:pt x="4182" y="434"/>
                    <a:pt x="4289" y="256"/>
                    <a:pt x="4372" y="256"/>
                  </a:cubicBezTo>
                  <a:close/>
                  <a:moveTo>
                    <a:pt x="4729" y="875"/>
                  </a:moveTo>
                  <a:cubicBezTo>
                    <a:pt x="4729" y="887"/>
                    <a:pt x="4741" y="899"/>
                    <a:pt x="4741" y="910"/>
                  </a:cubicBezTo>
                  <a:cubicBezTo>
                    <a:pt x="4741" y="958"/>
                    <a:pt x="4741" y="982"/>
                    <a:pt x="4729" y="1006"/>
                  </a:cubicBezTo>
                  <a:cubicBezTo>
                    <a:pt x="4717" y="1006"/>
                    <a:pt x="4694" y="1006"/>
                    <a:pt x="4670" y="1018"/>
                  </a:cubicBezTo>
                  <a:cubicBezTo>
                    <a:pt x="4694" y="970"/>
                    <a:pt x="4717" y="922"/>
                    <a:pt x="4729" y="875"/>
                  </a:cubicBezTo>
                  <a:close/>
                  <a:moveTo>
                    <a:pt x="4503" y="768"/>
                  </a:moveTo>
                  <a:lnTo>
                    <a:pt x="4503" y="768"/>
                  </a:lnTo>
                  <a:cubicBezTo>
                    <a:pt x="4491" y="791"/>
                    <a:pt x="4479" y="815"/>
                    <a:pt x="4479" y="827"/>
                  </a:cubicBezTo>
                  <a:cubicBezTo>
                    <a:pt x="4444" y="899"/>
                    <a:pt x="4348" y="1041"/>
                    <a:pt x="4253" y="1149"/>
                  </a:cubicBezTo>
                  <a:cubicBezTo>
                    <a:pt x="4194" y="1184"/>
                    <a:pt x="4134" y="1232"/>
                    <a:pt x="4086" y="1280"/>
                  </a:cubicBezTo>
                  <a:lnTo>
                    <a:pt x="4086" y="1268"/>
                  </a:lnTo>
                  <a:cubicBezTo>
                    <a:pt x="4098" y="1232"/>
                    <a:pt x="4122" y="1149"/>
                    <a:pt x="4134" y="1125"/>
                  </a:cubicBezTo>
                  <a:cubicBezTo>
                    <a:pt x="4301" y="887"/>
                    <a:pt x="4348" y="815"/>
                    <a:pt x="4503" y="768"/>
                  </a:cubicBezTo>
                  <a:close/>
                  <a:moveTo>
                    <a:pt x="3598" y="946"/>
                  </a:moveTo>
                  <a:cubicBezTo>
                    <a:pt x="3610" y="946"/>
                    <a:pt x="3622" y="946"/>
                    <a:pt x="3658" y="958"/>
                  </a:cubicBezTo>
                  <a:cubicBezTo>
                    <a:pt x="3622" y="1077"/>
                    <a:pt x="3610" y="1196"/>
                    <a:pt x="3598" y="1315"/>
                  </a:cubicBezTo>
                  <a:cubicBezTo>
                    <a:pt x="3551" y="1220"/>
                    <a:pt x="3527" y="1137"/>
                    <a:pt x="3527" y="1065"/>
                  </a:cubicBezTo>
                  <a:cubicBezTo>
                    <a:pt x="3527" y="1053"/>
                    <a:pt x="3527" y="1030"/>
                    <a:pt x="3527" y="1018"/>
                  </a:cubicBezTo>
                  <a:cubicBezTo>
                    <a:pt x="3535" y="1001"/>
                    <a:pt x="3538" y="984"/>
                    <a:pt x="3538" y="984"/>
                  </a:cubicBezTo>
                  <a:cubicBezTo>
                    <a:pt x="3539" y="984"/>
                    <a:pt x="3539" y="987"/>
                    <a:pt x="3539" y="994"/>
                  </a:cubicBezTo>
                  <a:cubicBezTo>
                    <a:pt x="3539" y="982"/>
                    <a:pt x="3551" y="970"/>
                    <a:pt x="3563" y="958"/>
                  </a:cubicBezTo>
                  <a:cubicBezTo>
                    <a:pt x="3574" y="958"/>
                    <a:pt x="3574" y="958"/>
                    <a:pt x="3586" y="946"/>
                  </a:cubicBezTo>
                  <a:close/>
                  <a:moveTo>
                    <a:pt x="4932" y="1470"/>
                  </a:moveTo>
                  <a:cubicBezTo>
                    <a:pt x="4932" y="1541"/>
                    <a:pt x="4825" y="1649"/>
                    <a:pt x="4658" y="1732"/>
                  </a:cubicBezTo>
                  <a:cubicBezTo>
                    <a:pt x="4789" y="1637"/>
                    <a:pt x="4872" y="1565"/>
                    <a:pt x="4932" y="1470"/>
                  </a:cubicBezTo>
                  <a:close/>
                  <a:moveTo>
                    <a:pt x="4373" y="0"/>
                  </a:moveTo>
                  <a:cubicBezTo>
                    <a:pt x="4278" y="0"/>
                    <a:pt x="4184" y="32"/>
                    <a:pt x="4110" y="101"/>
                  </a:cubicBezTo>
                  <a:cubicBezTo>
                    <a:pt x="3932" y="256"/>
                    <a:pt x="3836" y="470"/>
                    <a:pt x="3753" y="684"/>
                  </a:cubicBezTo>
                  <a:cubicBezTo>
                    <a:pt x="3741" y="708"/>
                    <a:pt x="3729" y="732"/>
                    <a:pt x="3729" y="756"/>
                  </a:cubicBezTo>
                  <a:cubicBezTo>
                    <a:pt x="3677" y="738"/>
                    <a:pt x="3631" y="727"/>
                    <a:pt x="3582" y="727"/>
                  </a:cubicBezTo>
                  <a:cubicBezTo>
                    <a:pt x="3564" y="727"/>
                    <a:pt x="3546" y="729"/>
                    <a:pt x="3527" y="732"/>
                  </a:cubicBezTo>
                  <a:cubicBezTo>
                    <a:pt x="3384" y="768"/>
                    <a:pt x="3324" y="887"/>
                    <a:pt x="3289" y="982"/>
                  </a:cubicBezTo>
                  <a:cubicBezTo>
                    <a:pt x="3193" y="1220"/>
                    <a:pt x="3324" y="1506"/>
                    <a:pt x="3432" y="1649"/>
                  </a:cubicBezTo>
                  <a:cubicBezTo>
                    <a:pt x="3467" y="1708"/>
                    <a:pt x="3539" y="1768"/>
                    <a:pt x="3598" y="1815"/>
                  </a:cubicBezTo>
                  <a:cubicBezTo>
                    <a:pt x="3610" y="1827"/>
                    <a:pt x="3622" y="1851"/>
                    <a:pt x="3646" y="1863"/>
                  </a:cubicBezTo>
                  <a:cubicBezTo>
                    <a:pt x="3634" y="1899"/>
                    <a:pt x="3622" y="1934"/>
                    <a:pt x="3586" y="2018"/>
                  </a:cubicBezTo>
                  <a:cubicBezTo>
                    <a:pt x="3170" y="3018"/>
                    <a:pt x="2431" y="4030"/>
                    <a:pt x="1598" y="4804"/>
                  </a:cubicBezTo>
                  <a:cubicBezTo>
                    <a:pt x="1110" y="5232"/>
                    <a:pt x="669" y="5566"/>
                    <a:pt x="205" y="5852"/>
                  </a:cubicBezTo>
                  <a:cubicBezTo>
                    <a:pt x="0" y="5954"/>
                    <a:pt x="104" y="6233"/>
                    <a:pt x="296" y="6233"/>
                  </a:cubicBezTo>
                  <a:cubicBezTo>
                    <a:pt x="327" y="6233"/>
                    <a:pt x="361" y="6225"/>
                    <a:pt x="395" y="6209"/>
                  </a:cubicBezTo>
                  <a:cubicBezTo>
                    <a:pt x="1574" y="5482"/>
                    <a:pt x="2598" y="4494"/>
                    <a:pt x="3348" y="3327"/>
                  </a:cubicBezTo>
                  <a:cubicBezTo>
                    <a:pt x="3539" y="3030"/>
                    <a:pt x="3717" y="2720"/>
                    <a:pt x="3872" y="2399"/>
                  </a:cubicBezTo>
                  <a:cubicBezTo>
                    <a:pt x="3908" y="2303"/>
                    <a:pt x="3944" y="2196"/>
                    <a:pt x="3979" y="2101"/>
                  </a:cubicBezTo>
                  <a:cubicBezTo>
                    <a:pt x="3991" y="2125"/>
                    <a:pt x="4015" y="2137"/>
                    <a:pt x="4051" y="2149"/>
                  </a:cubicBezTo>
                  <a:cubicBezTo>
                    <a:pt x="4063" y="2149"/>
                    <a:pt x="4063" y="2161"/>
                    <a:pt x="4075" y="2161"/>
                  </a:cubicBezTo>
                  <a:cubicBezTo>
                    <a:pt x="4158" y="2196"/>
                    <a:pt x="4241" y="2208"/>
                    <a:pt x="4336" y="2208"/>
                  </a:cubicBezTo>
                  <a:cubicBezTo>
                    <a:pt x="4527" y="2196"/>
                    <a:pt x="4717" y="2137"/>
                    <a:pt x="4896" y="2042"/>
                  </a:cubicBezTo>
                  <a:cubicBezTo>
                    <a:pt x="5063" y="1946"/>
                    <a:pt x="5229" y="1815"/>
                    <a:pt x="5289" y="1613"/>
                  </a:cubicBezTo>
                  <a:cubicBezTo>
                    <a:pt x="5360" y="1411"/>
                    <a:pt x="5253" y="1184"/>
                    <a:pt x="5063" y="1089"/>
                  </a:cubicBezTo>
                  <a:cubicBezTo>
                    <a:pt x="5087" y="827"/>
                    <a:pt x="5003" y="601"/>
                    <a:pt x="4813" y="494"/>
                  </a:cubicBezTo>
                  <a:cubicBezTo>
                    <a:pt x="4813" y="398"/>
                    <a:pt x="4789" y="315"/>
                    <a:pt x="4741" y="220"/>
                  </a:cubicBezTo>
                  <a:cubicBezTo>
                    <a:pt x="4675" y="81"/>
                    <a:pt x="4524" y="0"/>
                    <a:pt x="4373"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700">
                <a:latin typeface="Lilita One"/>
                <a:ea typeface="Lilita One"/>
                <a:cs typeface="Lilita One"/>
                <a:sym typeface="Lilita One"/>
              </a:endParaRPr>
            </a:p>
          </p:txBody>
        </p:sp>
      </p:grpSp>
    </p:spTree>
  </p:cSld>
  <p:clrMapOvr>
    <a:masterClrMapping/>
  </p:clrMapOvr>
</p:sld>
</file>

<file path=ppt/theme/theme1.xml><?xml version="1.0" encoding="utf-8"?>
<a:theme xmlns:a="http://schemas.openxmlformats.org/drawingml/2006/main" name="Pre-K Class Rules Infographics by Slidesgo">
  <a:themeElements>
    <a:clrScheme name="Simple Light">
      <a:dk1>
        <a:srgbClr val="000000"/>
      </a:dk1>
      <a:lt1>
        <a:srgbClr val="FFFDFD"/>
      </a:lt1>
      <a:dk2>
        <a:srgbClr val="00DFE8"/>
      </a:dk2>
      <a:lt2>
        <a:srgbClr val="FF7A7A"/>
      </a:lt2>
      <a:accent1>
        <a:srgbClr val="FFA6B0"/>
      </a:accent1>
      <a:accent2>
        <a:srgbClr val="FFC138"/>
      </a:accent2>
      <a:accent3>
        <a:srgbClr val="FFED72"/>
      </a:accent3>
      <a:accent4>
        <a:srgbClr val="A9E8EB"/>
      </a:accent4>
      <a:accent5>
        <a:srgbClr val="FFFFFF"/>
      </a:accent5>
      <a:accent6>
        <a:srgbClr val="FFFFFF"/>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741</Words>
  <Application>Microsoft Office PowerPoint</Application>
  <PresentationFormat>Presentación en pantalla (16:9)</PresentationFormat>
  <Paragraphs>32</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Wingdings</vt:lpstr>
      <vt:lpstr>Didact Gothic</vt:lpstr>
      <vt:lpstr>Comic Sans MS</vt:lpstr>
      <vt:lpstr>Arial</vt:lpstr>
      <vt:lpstr>Lilita One</vt:lpstr>
      <vt:lpstr>Pre-K Class Rules Infographics by Slidesgo</vt:lpstr>
      <vt:lpstr>Ley 21.430 sobre Garantías y Protección de Derechos de la Niñez y Adolescencia</vt:lpstr>
      <vt:lpstr>Convención sobre derechos del niño</vt:lpstr>
      <vt:lpstr>Hitos en la protección de derechos de niños, niñas y adolescentes</vt:lpstr>
      <vt:lpstr>¿Qué diferencia a los derechos y las garantías en la ley 21.430?</vt:lpstr>
      <vt:lpstr>Presentación de PowerPoint</vt:lpstr>
      <vt:lpstr>Presentación de PowerPoint</vt:lpstr>
      <vt:lpstr>Presentación de PowerPoint</vt:lpstr>
      <vt:lpstr>Presentación de PowerPoint</vt:lpstr>
      <vt:lpstr>¡Muchas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 21.430 sobre Garantías y Protección de Derechos de la Niñez y Adolescencia</dc:title>
  <dc:creator>PROF.DÉBORA.SEP-2023</dc:creator>
  <cp:lastModifiedBy>Debora Sepulveda</cp:lastModifiedBy>
  <cp:revision>16</cp:revision>
  <dcterms:modified xsi:type="dcterms:W3CDTF">2024-05-10T02:09:59Z</dcterms:modified>
</cp:coreProperties>
</file>