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49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272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BE24-862D-4C10-B1DB-08BEBFD1AFC5}" type="datetimeFigureOut">
              <a:rPr lang="es-CL" smtClean="0"/>
              <a:pPr/>
              <a:t>25-05-2021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5B83-0A67-46A4-9A30-A4AAAA5B1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5B83-0A67-46A4-9A30-A4AAAA5B176C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5°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Profesora Sandra Fuentes M.</a:t>
            </a:r>
          </a:p>
          <a:p>
            <a:r>
              <a:rPr lang="es-CL" dirty="0" smtClean="0"/>
              <a:t>E-mail: sandrafuentesm@gmail.com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103</a:t>
            </a:r>
            <a:endParaRPr lang="es-C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18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103</a:t>
            </a:r>
            <a:endParaRPr lang="es-C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0039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01024" y="214290"/>
            <a:ext cx="928694" cy="1143000"/>
          </a:xfrm>
        </p:spPr>
        <p:txBody>
          <a:bodyPr>
            <a:noAutofit/>
          </a:bodyPr>
          <a:lstStyle/>
          <a:p>
            <a:r>
              <a:rPr lang="es-CL" sz="2800" dirty="0" smtClean="0"/>
              <a:t>Pág. </a:t>
            </a:r>
            <a:r>
              <a:rPr lang="es-CL" sz="2800" dirty="0" smtClean="0"/>
              <a:t>104</a:t>
            </a:r>
            <a:endParaRPr lang="es-CL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88170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104</a:t>
            </a:r>
            <a:endParaRPr lang="es-C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784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105</a:t>
            </a:r>
            <a:endParaRPr lang="es-C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19879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105</a:t>
            </a:r>
            <a:endParaRPr lang="es-C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850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106</a:t>
            </a:r>
            <a:endParaRPr lang="es-C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1"/>
            <a:ext cx="8072494" cy="483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106</a:t>
            </a:r>
            <a:endParaRPr lang="es-C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67169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107</a:t>
            </a:r>
            <a:endParaRPr lang="es-C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1069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66580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86644" y="274638"/>
            <a:ext cx="1400156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Pág. </a:t>
            </a:r>
            <a:r>
              <a:rPr lang="es-CL" dirty="0" smtClean="0"/>
              <a:t>107</a:t>
            </a:r>
            <a:endParaRPr lang="es-CL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6715172" cy="565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Unidades de medidas de longitud</a:t>
            </a:r>
            <a:endParaRPr lang="es-C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80619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107</a:t>
            </a:r>
            <a:endParaRPr lang="es-CL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3"/>
            <a:ext cx="8643966" cy="241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108</a:t>
            </a:r>
            <a:endParaRPr lang="es-CL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7"/>
            <a:ext cx="7858180" cy="477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108</a:t>
            </a:r>
            <a:endParaRPr lang="es-CL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7835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108</a:t>
            </a:r>
            <a:endParaRPr lang="es-CL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01056" cy="285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109</a:t>
            </a:r>
            <a:endParaRPr lang="es-CL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709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109</a:t>
            </a:r>
            <a:endParaRPr lang="es-CL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1500174"/>
            <a:ext cx="797406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5</a:t>
            </a:r>
            <a:r>
              <a:rPr lang="es-CL" smtClean="0"/>
              <a:t>° </a:t>
            </a:r>
            <a:r>
              <a:rPr lang="es-CL" dirty="0" smtClean="0"/>
              <a:t>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r>
              <a:rPr lang="es-CL" dirty="0" smtClean="0"/>
              <a:t>Profesora Sandra Fuentes M.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101</a:t>
            </a:r>
            <a:endParaRPr lang="es-C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65564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101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736"/>
            <a:ext cx="89181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101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4366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102</a:t>
            </a:r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7"/>
            <a:ext cx="8643998" cy="46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102</a:t>
            </a:r>
            <a:endParaRPr lang="es-C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357298"/>
            <a:ext cx="861720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102</a:t>
            </a:r>
            <a:endParaRPr lang="es-CL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743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</a:t>
            </a:r>
            <a:r>
              <a:rPr lang="es-CL" dirty="0" smtClean="0"/>
              <a:t>103</a:t>
            </a:r>
            <a:endParaRPr lang="es-C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4643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40607</TotalTime>
  <Words>94</Words>
  <PresentationFormat>Presentación en pantalla (4:3)</PresentationFormat>
  <Paragraphs>30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5° Básico Educación Matemática</vt:lpstr>
      <vt:lpstr>Unidades de medidas de longitud</vt:lpstr>
      <vt:lpstr>Pág. 101</vt:lpstr>
      <vt:lpstr>Pág. 101</vt:lpstr>
      <vt:lpstr>Pág. 101</vt:lpstr>
      <vt:lpstr>Pág. 102</vt:lpstr>
      <vt:lpstr>Pág. 102</vt:lpstr>
      <vt:lpstr>Pág. 102</vt:lpstr>
      <vt:lpstr>Pág. 103</vt:lpstr>
      <vt:lpstr>Pág. 103</vt:lpstr>
      <vt:lpstr>Pág. 103</vt:lpstr>
      <vt:lpstr>Pág. 104</vt:lpstr>
      <vt:lpstr>Pág. 104</vt:lpstr>
      <vt:lpstr>Pág. 105</vt:lpstr>
      <vt:lpstr>Pág. 105</vt:lpstr>
      <vt:lpstr>Pág. 106</vt:lpstr>
      <vt:lpstr>Pág. 106</vt:lpstr>
      <vt:lpstr>Pág. 107</vt:lpstr>
      <vt:lpstr>Pág. 107</vt:lpstr>
      <vt:lpstr>Pág. 107</vt:lpstr>
      <vt:lpstr>Pág. 108</vt:lpstr>
      <vt:lpstr>Pág. 108</vt:lpstr>
      <vt:lpstr>Pág. 108</vt:lpstr>
      <vt:lpstr>Pág. 109</vt:lpstr>
      <vt:lpstr>Pág. 109</vt:lpstr>
      <vt:lpstr>5° Básico Educación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5° Básico Educación Matemática</dc:title>
  <dc:creator>Sandra Fuentes</dc:creator>
  <cp:lastModifiedBy>Sandra Fuentes</cp:lastModifiedBy>
  <cp:revision>694</cp:revision>
  <dcterms:created xsi:type="dcterms:W3CDTF">2020-05-06T00:48:09Z</dcterms:created>
  <dcterms:modified xsi:type="dcterms:W3CDTF">2021-05-25T15:46:40Z</dcterms:modified>
</cp:coreProperties>
</file>