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272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4BE24-862D-4C10-B1DB-08BEBFD1AFC5}" type="datetimeFigureOut">
              <a:rPr lang="es-CL" smtClean="0"/>
              <a:pPr/>
              <a:t>25-05-2021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35B83-0A67-46A4-9A30-A4AAAA5B176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5B83-0A67-46A4-9A30-A4AAAA5B176C}" type="slidenum">
              <a:rPr lang="es-CL" smtClean="0"/>
              <a:pPr/>
              <a:t>1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</p:spPr>
        <p:txBody>
          <a:bodyPr/>
          <a:lstStyle/>
          <a:p>
            <a:r>
              <a:rPr lang="es-CL" dirty="0" smtClean="0"/>
              <a:t>5° Básico</a:t>
            </a:r>
            <a:br>
              <a:rPr lang="es-CL" dirty="0" smtClean="0"/>
            </a:br>
            <a:r>
              <a:rPr lang="es-CL" dirty="0" smtClean="0"/>
              <a:t>Educación Matemática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Profesora Sandra Fuentes M.</a:t>
            </a:r>
          </a:p>
          <a:p>
            <a:r>
              <a:rPr lang="es-CL" dirty="0" smtClean="0"/>
              <a:t>E-mail: sandrafuentesm@gmail.com</a:t>
            </a:r>
            <a:endParaRPr lang="es-C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928670"/>
            <a:ext cx="14933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 descr="Escuela Alemana Paillaco"/>
          <p:cNvPicPr>
            <a:picLocks noChangeAspect="1" noChangeArrowheads="1"/>
          </p:cNvPicPr>
          <p:nvPr/>
        </p:nvPicPr>
        <p:blipFill>
          <a:blip r:embed="rId4"/>
          <a:srcRect r="71090"/>
          <a:stretch>
            <a:fillRect/>
          </a:stretch>
        </p:blipFill>
        <p:spPr bwMode="auto">
          <a:xfrm>
            <a:off x="0" y="0"/>
            <a:ext cx="9144000" cy="957250"/>
          </a:xfrm>
          <a:prstGeom prst="rect">
            <a:avLst/>
          </a:prstGeom>
          <a:noFill/>
        </p:spPr>
      </p:pic>
      <p:pic>
        <p:nvPicPr>
          <p:cNvPr id="15" name="Picture 10" descr="Escuela Alemana Paillaco"/>
          <p:cNvPicPr>
            <a:picLocks noChangeAspect="1" noChangeArrowheads="1"/>
          </p:cNvPicPr>
          <p:nvPr/>
        </p:nvPicPr>
        <p:blipFill>
          <a:blip r:embed="rId4"/>
          <a:srcRect r="71090"/>
          <a:stretch>
            <a:fillRect/>
          </a:stretch>
        </p:blipFill>
        <p:spPr bwMode="auto">
          <a:xfrm rot="10800000">
            <a:off x="0" y="5900750"/>
            <a:ext cx="9144000" cy="9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130</a:t>
            </a:r>
            <a:endParaRPr lang="es-CL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2365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130</a:t>
            </a:r>
            <a:endParaRPr lang="es-CL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06" y="1142984"/>
            <a:ext cx="8980639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131</a:t>
            </a:r>
            <a:endParaRPr lang="es-CL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899363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131</a:t>
            </a:r>
            <a:endParaRPr lang="es-CL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7643866" cy="5330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132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400" dirty="0" smtClean="0"/>
              <a:t>Analiza cada situación y responde.</a:t>
            </a:r>
          </a:p>
          <a:p>
            <a:pPr marL="457200" indent="-457200">
              <a:buAutoNum type="alphaLcPeriod"/>
            </a:pPr>
            <a:r>
              <a:rPr lang="es-CL" sz="2400" b="1" dirty="0" smtClean="0"/>
              <a:t>Raquel dibujó un pentágono cuyos lados miden 5 cm. Tomás dibujó un octágono cuyos lados </a:t>
            </a:r>
            <a:r>
              <a:rPr lang="es-CL" sz="2400" dirty="0" smtClean="0"/>
              <a:t>miden 5 cm. Tomás afirma que su figura es congruente con la de Raquel. ¿Está en lo correcto Tomás?, ¿por qué?</a:t>
            </a:r>
          </a:p>
          <a:p>
            <a:pPr marL="457200" indent="-457200">
              <a:buAutoNum type="alphaLcPeriod"/>
            </a:pPr>
            <a:endParaRPr lang="es-CL" sz="2400" dirty="0" smtClean="0"/>
          </a:p>
          <a:p>
            <a:pPr marL="457200" indent="-457200">
              <a:buNone/>
            </a:pPr>
            <a:endParaRPr lang="es-CL" sz="2400" dirty="0" smtClean="0"/>
          </a:p>
          <a:p>
            <a:pPr>
              <a:buNone/>
            </a:pPr>
            <a:r>
              <a:rPr lang="es-CL" sz="2400" b="1" dirty="0" smtClean="0"/>
              <a:t>b. Pedro y </a:t>
            </a:r>
            <a:r>
              <a:rPr lang="es-CL" sz="2400" b="1" dirty="0" err="1" smtClean="0"/>
              <a:t>Javiera</a:t>
            </a:r>
            <a:r>
              <a:rPr lang="es-CL" sz="2400" b="1" dirty="0" smtClean="0"/>
              <a:t> dibujaron un trapecio cada uno. </a:t>
            </a:r>
            <a:r>
              <a:rPr lang="es-CL" sz="2400" b="1" dirty="0" err="1" smtClean="0"/>
              <a:t>Javiera</a:t>
            </a:r>
            <a:r>
              <a:rPr lang="es-CL" sz="2400" b="1" dirty="0" smtClean="0"/>
              <a:t> dice que su figura es congruente con la de </a:t>
            </a:r>
            <a:r>
              <a:rPr lang="es-CL" sz="2400" dirty="0" smtClean="0"/>
              <a:t>Pedro. Explica cómo puedes comprobar si las dos figuras son congruentes.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132</a:t>
            </a:r>
            <a:endParaRPr lang="es-CL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06" y="1214422"/>
            <a:ext cx="892975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Cuadernillo </a:t>
            </a:r>
            <a:r>
              <a:rPr lang="es-CL" dirty="0" smtClean="0"/>
              <a:t>Pág. </a:t>
            </a:r>
            <a:r>
              <a:rPr lang="es-CL" dirty="0" smtClean="0"/>
              <a:t>59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7"/>
            <a:ext cx="8001056" cy="331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3"/>
            <a:ext cx="7429552" cy="321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7728139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Cuadernillo </a:t>
            </a:r>
            <a:r>
              <a:rPr lang="es-CL" dirty="0" smtClean="0"/>
              <a:t>Pág. </a:t>
            </a:r>
            <a:r>
              <a:rPr lang="es-CL" dirty="0" smtClean="0"/>
              <a:t>60</a:t>
            </a:r>
            <a:endParaRPr lang="es-CL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7143800" cy="4680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Isometrías y congruencias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57900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59"/>
            <a:ext cx="6429420" cy="475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Cuadernillo </a:t>
            </a:r>
            <a:r>
              <a:rPr lang="es-CL" dirty="0" smtClean="0"/>
              <a:t>Pág. </a:t>
            </a:r>
            <a:r>
              <a:rPr lang="es-CL" dirty="0" smtClean="0"/>
              <a:t>61</a:t>
            </a:r>
            <a:endParaRPr lang="es-CL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736"/>
            <a:ext cx="889570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001056" cy="362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</p:spPr>
        <p:txBody>
          <a:bodyPr/>
          <a:lstStyle/>
          <a:p>
            <a:r>
              <a:rPr lang="es-CL" dirty="0" smtClean="0"/>
              <a:t>5</a:t>
            </a:r>
            <a:r>
              <a:rPr lang="es-CL" smtClean="0"/>
              <a:t>° </a:t>
            </a:r>
            <a:r>
              <a:rPr lang="es-CL" dirty="0" smtClean="0"/>
              <a:t>Básico</a:t>
            </a:r>
            <a:br>
              <a:rPr lang="es-CL" dirty="0" smtClean="0"/>
            </a:br>
            <a:r>
              <a:rPr lang="es-CL" dirty="0" smtClean="0"/>
              <a:t>Educación Matemática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709602"/>
          </a:xfrm>
        </p:spPr>
        <p:txBody>
          <a:bodyPr/>
          <a:lstStyle/>
          <a:p>
            <a:r>
              <a:rPr lang="es-CL" dirty="0" smtClean="0"/>
              <a:t>Profesora Sandra Fuentes M.</a:t>
            </a:r>
            <a:endParaRPr lang="es-C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14933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 descr="Escuela Alemana Paillaco"/>
          <p:cNvPicPr>
            <a:picLocks noChangeAspect="1" noChangeArrowheads="1"/>
          </p:cNvPicPr>
          <p:nvPr/>
        </p:nvPicPr>
        <p:blipFill>
          <a:blip r:embed="rId3"/>
          <a:srcRect r="71090"/>
          <a:stretch>
            <a:fillRect/>
          </a:stretch>
        </p:blipFill>
        <p:spPr bwMode="auto">
          <a:xfrm>
            <a:off x="0" y="0"/>
            <a:ext cx="9144000" cy="957250"/>
          </a:xfrm>
          <a:prstGeom prst="rect">
            <a:avLst/>
          </a:prstGeom>
          <a:noFill/>
        </p:spPr>
      </p:pic>
      <p:pic>
        <p:nvPicPr>
          <p:cNvPr id="15" name="Picture 10" descr="Escuela Alemana Paillaco"/>
          <p:cNvPicPr>
            <a:picLocks noChangeAspect="1" noChangeArrowheads="1"/>
          </p:cNvPicPr>
          <p:nvPr/>
        </p:nvPicPr>
        <p:blipFill>
          <a:blip r:embed="rId3"/>
          <a:srcRect r="71090"/>
          <a:stretch>
            <a:fillRect/>
          </a:stretch>
        </p:blipFill>
        <p:spPr bwMode="auto">
          <a:xfrm rot="10800000">
            <a:off x="0" y="5900750"/>
            <a:ext cx="9144000" cy="9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128</a:t>
            </a:r>
            <a:endParaRPr lang="es-C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867239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128</a:t>
            </a:r>
            <a:endParaRPr lang="es-C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868401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128</a:t>
            </a:r>
            <a:endParaRPr lang="es-C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924" y="1500174"/>
            <a:ext cx="892867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129</a:t>
            </a:r>
            <a:endParaRPr lang="es-CL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357298"/>
            <a:ext cx="890533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129</a:t>
            </a:r>
            <a:endParaRPr lang="es-CL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71612"/>
            <a:ext cx="885831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129</a:t>
            </a:r>
            <a:endParaRPr lang="es-CL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2" y="1357298"/>
            <a:ext cx="899701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Pág. </a:t>
            </a:r>
            <a:r>
              <a:rPr lang="es-CL" dirty="0" smtClean="0"/>
              <a:t>130</a:t>
            </a:r>
            <a:endParaRPr lang="es-CL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1" y="1500174"/>
            <a:ext cx="875125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34692</TotalTime>
  <Words>157</Words>
  <PresentationFormat>Presentación en pantalla (4:3)</PresentationFormat>
  <Paragraphs>28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5° Básico Educación Matemática</vt:lpstr>
      <vt:lpstr>Isometrías y congruencias</vt:lpstr>
      <vt:lpstr>Pág. 128</vt:lpstr>
      <vt:lpstr>Pág. 128</vt:lpstr>
      <vt:lpstr>Pág. 128</vt:lpstr>
      <vt:lpstr>Pág. 129</vt:lpstr>
      <vt:lpstr>Pág. 129</vt:lpstr>
      <vt:lpstr>Pág. 129</vt:lpstr>
      <vt:lpstr>Pág. 130</vt:lpstr>
      <vt:lpstr>Pág. 130</vt:lpstr>
      <vt:lpstr>Pág. 130</vt:lpstr>
      <vt:lpstr>Pág. 131</vt:lpstr>
      <vt:lpstr>Pág. 131</vt:lpstr>
      <vt:lpstr>Pág. 132</vt:lpstr>
      <vt:lpstr>Pág. 132</vt:lpstr>
      <vt:lpstr>Cuadernillo Pág. 59</vt:lpstr>
      <vt:lpstr>Diapositiva 17</vt:lpstr>
      <vt:lpstr>Diapositiva 18</vt:lpstr>
      <vt:lpstr>Cuadernillo Pág. 60</vt:lpstr>
      <vt:lpstr>Diapositiva 20</vt:lpstr>
      <vt:lpstr>Cuadernillo Pág. 61</vt:lpstr>
      <vt:lpstr>Diapositiva 22</vt:lpstr>
      <vt:lpstr>5° Básico Educación Matemática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5° Básico Educación Matemática</dc:title>
  <dc:creator>Sandra Fuentes</dc:creator>
  <cp:lastModifiedBy>Sandra Fuentes</cp:lastModifiedBy>
  <cp:revision>651</cp:revision>
  <dcterms:created xsi:type="dcterms:W3CDTF">2020-05-06T00:48:09Z</dcterms:created>
  <dcterms:modified xsi:type="dcterms:W3CDTF">2021-05-25T15:41:31Z</dcterms:modified>
</cp:coreProperties>
</file>