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4C189-EC77-467E-ACFE-8C954693556F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3C02D-7081-49FE-AADD-D7D7CC9693A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5872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165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173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779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88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280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530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795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728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510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929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480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E2FE0-D594-47C6-8326-C04AC74E447D}" type="datetimeFigureOut">
              <a:rPr lang="es-CL" smtClean="0"/>
              <a:t>14-10-2023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BC9C7-B474-49C1-B182-00F4C787217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395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65" y="90275"/>
            <a:ext cx="6691744" cy="66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556" t="29521" r="37435" b="23326"/>
          <a:stretch/>
        </p:blipFill>
        <p:spPr>
          <a:xfrm>
            <a:off x="41917" y="1039092"/>
            <a:ext cx="12012004" cy="53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2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643" t="29720" r="38287" b="22527"/>
          <a:stretch/>
        </p:blipFill>
        <p:spPr>
          <a:xfrm>
            <a:off x="193153" y="734291"/>
            <a:ext cx="11863376" cy="57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05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449" t="28721" r="37115" b="21728"/>
          <a:stretch/>
        </p:blipFill>
        <p:spPr>
          <a:xfrm>
            <a:off x="0" y="1108363"/>
            <a:ext cx="11948206" cy="559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8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342" t="28322" r="38074" b="23127"/>
          <a:stretch/>
        </p:blipFill>
        <p:spPr>
          <a:xfrm>
            <a:off x="125716" y="1191491"/>
            <a:ext cx="11849229" cy="551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54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620" t="28921" r="37648" b="18931"/>
          <a:stretch/>
        </p:blipFill>
        <p:spPr>
          <a:xfrm>
            <a:off x="90771" y="734291"/>
            <a:ext cx="12029512" cy="6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05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259" t="30120" r="38607" b="22927"/>
          <a:stretch/>
        </p:blipFill>
        <p:spPr>
          <a:xfrm>
            <a:off x="135480" y="928255"/>
            <a:ext cx="12056520" cy="567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84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046" t="30120" r="37222" b="19730"/>
          <a:stretch/>
        </p:blipFill>
        <p:spPr>
          <a:xfrm>
            <a:off x="154992" y="221672"/>
            <a:ext cx="11887638" cy="58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61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982" t="29121" r="36796" b="17932"/>
          <a:stretch/>
        </p:blipFill>
        <p:spPr>
          <a:xfrm>
            <a:off x="-25722" y="152400"/>
            <a:ext cx="1214599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62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087" t="29321" r="37222" b="18532"/>
          <a:stretch/>
        </p:blipFill>
        <p:spPr>
          <a:xfrm>
            <a:off x="96185" y="169750"/>
            <a:ext cx="12041776" cy="60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80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810" t="30120" r="37542" b="18931"/>
          <a:stretch/>
        </p:blipFill>
        <p:spPr>
          <a:xfrm>
            <a:off x="-145009" y="249382"/>
            <a:ext cx="12197650" cy="58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18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556" t="27922" r="37328" b="20130"/>
          <a:stretch/>
        </p:blipFill>
        <p:spPr>
          <a:xfrm>
            <a:off x="-31276" y="845497"/>
            <a:ext cx="12223276" cy="603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982" t="28521" r="37754" b="19530"/>
          <a:stretch/>
        </p:blipFill>
        <p:spPr>
          <a:xfrm>
            <a:off x="230357" y="436163"/>
            <a:ext cx="11961643" cy="599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61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620" t="29121" r="37009" b="18331"/>
          <a:stretch/>
        </p:blipFill>
        <p:spPr>
          <a:xfrm>
            <a:off x="198390" y="249382"/>
            <a:ext cx="11778998" cy="59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03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023" t="28322" r="37435" b="24925"/>
          <a:stretch/>
        </p:blipFill>
        <p:spPr>
          <a:xfrm>
            <a:off x="292012" y="512619"/>
            <a:ext cx="11789683" cy="519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0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342" t="26323" r="36903" b="23727"/>
          <a:stretch/>
        </p:blipFill>
        <p:spPr>
          <a:xfrm>
            <a:off x="-27433" y="263236"/>
            <a:ext cx="12080997" cy="56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4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916" t="27723" r="36477" b="23127"/>
          <a:stretch/>
        </p:blipFill>
        <p:spPr>
          <a:xfrm>
            <a:off x="-1" y="940060"/>
            <a:ext cx="12192001" cy="55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236" t="26723" r="36690" b="19930"/>
          <a:stretch/>
        </p:blipFill>
        <p:spPr>
          <a:xfrm>
            <a:off x="0" y="581891"/>
            <a:ext cx="12046654" cy="600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0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236" t="27322" r="37116" b="20729"/>
          <a:stretch/>
        </p:blipFill>
        <p:spPr>
          <a:xfrm>
            <a:off x="115529" y="568037"/>
            <a:ext cx="12076471" cy="59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0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023" t="26723" r="37115" b="24126"/>
          <a:stretch/>
        </p:blipFill>
        <p:spPr>
          <a:xfrm>
            <a:off x="161528" y="1066800"/>
            <a:ext cx="12030472" cy="554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00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194" t="27722" r="37222" b="20730"/>
          <a:stretch/>
        </p:blipFill>
        <p:spPr>
          <a:xfrm>
            <a:off x="0" y="429490"/>
            <a:ext cx="12081483" cy="59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6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875" t="28322" r="37222" b="21728"/>
          <a:stretch/>
        </p:blipFill>
        <p:spPr>
          <a:xfrm>
            <a:off x="0" y="614219"/>
            <a:ext cx="12175374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7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342" t="27322" r="38393" b="22727"/>
          <a:stretch/>
        </p:blipFill>
        <p:spPr>
          <a:xfrm>
            <a:off x="12967" y="955964"/>
            <a:ext cx="12121895" cy="58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033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2905</TotalTime>
  <Words>0</Words>
  <Application>Microsoft Office PowerPoint</Application>
  <PresentationFormat>Panorámica</PresentationFormat>
  <Paragraphs>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Docente</dc:creator>
  <cp:lastModifiedBy>Docente</cp:lastModifiedBy>
  <cp:revision>21</cp:revision>
  <dcterms:created xsi:type="dcterms:W3CDTF">2023-05-24T16:19:47Z</dcterms:created>
  <dcterms:modified xsi:type="dcterms:W3CDTF">2023-10-14T11:36:01Z</dcterms:modified>
</cp:coreProperties>
</file>