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797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jr9VHpvvFeRMVM6V+1/Q7pX/A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179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7" name="Google Shape;20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3" name="Google Shape;22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9" name="Google Shape;23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1" name="Google Shape;27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2" name="Google Shape;13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7" name="Google Shape;14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2" name="Google Shape;16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7" name="Google Shape;17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2" name="Google Shape;19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9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2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2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8" name="Google Shape;58;p2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9" name="Google Shape;59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0" y="0"/>
            <a:ext cx="9180512" cy="6858000"/>
          </a:xfrm>
          <a:prstGeom prst="rect">
            <a:avLst/>
          </a:prstGeom>
          <a:solidFill>
            <a:srgbClr val="74C9E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936625" y="5367337"/>
            <a:ext cx="5580062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04004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B04004"/>
                </a:solidFill>
                <a:latin typeface="Calibri"/>
                <a:ea typeface="Calibri"/>
                <a:cs typeface="Calibri"/>
                <a:sym typeface="Calibri"/>
              </a:rPr>
              <a:t>Obj. Identificar unidades y decenas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539750" y="5846762"/>
            <a:ext cx="8074025" cy="261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7477"/>
              </a:buClr>
              <a:buSzPts val="1100"/>
              <a:buFont typeface="Calibri"/>
              <a:buNone/>
            </a:pPr>
            <a:r>
              <a:rPr lang="en-US" sz="1100" b="0" i="0" u="none" strike="noStrike" cap="none">
                <a:solidFill>
                  <a:srgbClr val="8C7477"/>
                </a:solidFill>
                <a:latin typeface="Calibri"/>
                <a:ea typeface="Calibri"/>
                <a:cs typeface="Calibri"/>
                <a:sym typeface="Calibri"/>
              </a:rPr>
              <a:t>1  2  3  4  5  6  7  8  9  10  11  12  13  14  15  16  17  18  19  20  21  22  23  24  25  26  27  28  29  30  31  32  33  34  35  36  37  38  39  40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539552" y="6310070"/>
            <a:ext cx="4896544" cy="288032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554037" y="6308725"/>
            <a:ext cx="4881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7477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8C7477"/>
                </a:solidFill>
                <a:latin typeface="Calibri"/>
                <a:ea typeface="Calibri"/>
                <a:cs typeface="Calibri"/>
                <a:sym typeface="Calibri"/>
              </a:rPr>
              <a:t>PROFESOR</a:t>
            </a:r>
            <a:r>
              <a:rPr lang="en-US" sz="1200">
                <a:solidFill>
                  <a:srgbClr val="8C7477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1200" b="0" i="0" u="none" strike="noStrike" cap="none">
                <a:solidFill>
                  <a:srgbClr val="8C7477"/>
                </a:solidFill>
                <a:latin typeface="Calibri"/>
                <a:ea typeface="Calibri"/>
                <a:cs typeface="Calibri"/>
                <a:sym typeface="Calibri"/>
              </a:rPr>
              <a:t>: DANIELLA PEREDO</a:t>
            </a:r>
            <a:r>
              <a:rPr lang="en-US" sz="1200">
                <a:solidFill>
                  <a:srgbClr val="8C7477"/>
                </a:solidFill>
                <a:latin typeface="Calibri"/>
                <a:ea typeface="Calibri"/>
                <a:cs typeface="Calibri"/>
                <a:sym typeface="Calibri"/>
              </a:rPr>
              <a:t> COURATIER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1" descr="Fichas de Primaria: Unidades, decenas y centena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780000">
            <a:off x="5075237" y="889000"/>
            <a:ext cx="3571875" cy="359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 descr="Fichas de Primaria: Unidades, decenas y centena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900000">
            <a:off x="539750" y="749300"/>
            <a:ext cx="3890962" cy="3798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oogle Shape;209;p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210" name="Google Shape;210;p10"/>
            <p:cNvSpPr txBox="1"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rgbClr val="74C9E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10"/>
            <p:cNvSpPr/>
            <p:nvPr/>
          </p:nvSpPr>
          <p:spPr>
            <a:xfrm>
              <a:off x="179388" y="188913"/>
              <a:ext cx="8785225" cy="6480175"/>
            </a:xfrm>
            <a:prstGeom prst="roundRect">
              <a:avLst>
                <a:gd name="adj" fmla="val 1719"/>
              </a:avLst>
            </a:prstGeom>
            <a:solidFill>
              <a:schemeClr val="lt1"/>
            </a:solidFill>
            <a:ln w="9525" cap="flat" cmpd="sng">
              <a:solidFill>
                <a:srgbClr val="74C9E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12" name="Google Shape;212;p10"/>
          <p:cNvCxnSpPr/>
          <p:nvPr/>
        </p:nvCxnSpPr>
        <p:spPr>
          <a:xfrm>
            <a:off x="755650" y="1773237"/>
            <a:ext cx="7632700" cy="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3" name="Google Shape;213;p10"/>
          <p:cNvCxnSpPr/>
          <p:nvPr/>
        </p:nvCxnSpPr>
        <p:spPr>
          <a:xfrm>
            <a:off x="4572000" y="1008062"/>
            <a:ext cx="0" cy="472440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4" name="Google Shape;214;p10"/>
          <p:cNvSpPr txBox="1"/>
          <p:nvPr/>
        </p:nvSpPr>
        <p:spPr>
          <a:xfrm>
            <a:off x="755650" y="990600"/>
            <a:ext cx="381635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400"/>
              <a:buFont typeface="Calibri"/>
              <a:buNone/>
            </a:pPr>
            <a:r>
              <a:rPr lang="en-US" sz="5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Decenas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0"/>
          <p:cNvSpPr txBox="1"/>
          <p:nvPr/>
        </p:nvSpPr>
        <p:spPr>
          <a:xfrm>
            <a:off x="4572000" y="990600"/>
            <a:ext cx="381635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5400"/>
              <a:buFont typeface="Calibri"/>
              <a:buNone/>
            </a:pPr>
            <a:r>
              <a:rPr lang="en-US" sz="5400" b="1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Unidades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0"/>
          <p:cNvSpPr/>
          <p:nvPr/>
        </p:nvSpPr>
        <p:spPr>
          <a:xfrm>
            <a:off x="2673350" y="2205037"/>
            <a:ext cx="674687" cy="13684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FF0000"/>
                </a:solidFill>
                <a:latin typeface="Arial Black"/>
              </a:rPr>
              <a:t>2 </a:t>
            </a:r>
          </a:p>
        </p:txBody>
      </p:sp>
      <p:sp>
        <p:nvSpPr>
          <p:cNvPr id="217" name="Google Shape;217;p10"/>
          <p:cNvSpPr/>
          <p:nvPr/>
        </p:nvSpPr>
        <p:spPr>
          <a:xfrm>
            <a:off x="5418137" y="2070100"/>
            <a:ext cx="522287" cy="150336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0070C0"/>
                </a:solidFill>
                <a:latin typeface="Arial Black"/>
              </a:rPr>
              <a:t>6 </a:t>
            </a:r>
          </a:p>
        </p:txBody>
      </p:sp>
      <p:pic>
        <p:nvPicPr>
          <p:cNvPr id="218" name="Google Shape;218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9387" y="1962150"/>
            <a:ext cx="638175" cy="347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1825" y="1962150"/>
            <a:ext cx="638175" cy="347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88137" y="2457450"/>
            <a:ext cx="1209675" cy="194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" name="Google Shape;225;p11"/>
          <p:cNvGrpSpPr/>
          <p:nvPr/>
        </p:nvGrpSpPr>
        <p:grpSpPr>
          <a:xfrm>
            <a:off x="-107950" y="0"/>
            <a:ext cx="9144000" cy="6858000"/>
            <a:chOff x="0" y="0"/>
            <a:chExt cx="9144000" cy="6858000"/>
          </a:xfrm>
        </p:grpSpPr>
        <p:sp>
          <p:nvSpPr>
            <p:cNvPr id="226" name="Google Shape;226;p11"/>
            <p:cNvSpPr txBox="1"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rgbClr val="74C9E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11"/>
            <p:cNvSpPr/>
            <p:nvPr/>
          </p:nvSpPr>
          <p:spPr>
            <a:xfrm>
              <a:off x="179388" y="188913"/>
              <a:ext cx="8785225" cy="6480175"/>
            </a:xfrm>
            <a:prstGeom prst="roundRect">
              <a:avLst>
                <a:gd name="adj" fmla="val 1719"/>
              </a:avLst>
            </a:prstGeom>
            <a:solidFill>
              <a:schemeClr val="lt1"/>
            </a:solidFill>
            <a:ln w="9525" cap="flat" cmpd="sng">
              <a:solidFill>
                <a:srgbClr val="74C9E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28" name="Google Shape;228;p11"/>
          <p:cNvCxnSpPr/>
          <p:nvPr/>
        </p:nvCxnSpPr>
        <p:spPr>
          <a:xfrm>
            <a:off x="755650" y="1773237"/>
            <a:ext cx="7632700" cy="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29" name="Google Shape;229;p11"/>
          <p:cNvCxnSpPr/>
          <p:nvPr/>
        </p:nvCxnSpPr>
        <p:spPr>
          <a:xfrm>
            <a:off x="4572000" y="1008062"/>
            <a:ext cx="0" cy="472440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0" name="Google Shape;230;p11"/>
          <p:cNvSpPr txBox="1"/>
          <p:nvPr/>
        </p:nvSpPr>
        <p:spPr>
          <a:xfrm>
            <a:off x="755650" y="990600"/>
            <a:ext cx="381635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400"/>
              <a:buFont typeface="Calibri"/>
              <a:buNone/>
            </a:pPr>
            <a:r>
              <a:rPr lang="en-US" sz="5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Decenas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1"/>
          <p:cNvSpPr txBox="1"/>
          <p:nvPr/>
        </p:nvSpPr>
        <p:spPr>
          <a:xfrm>
            <a:off x="4572000" y="990600"/>
            <a:ext cx="381635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5400"/>
              <a:buFont typeface="Calibri"/>
              <a:buNone/>
            </a:pPr>
            <a:r>
              <a:rPr lang="en-US" sz="5400" b="1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Unidades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1"/>
          <p:cNvSpPr/>
          <p:nvPr/>
        </p:nvSpPr>
        <p:spPr>
          <a:xfrm>
            <a:off x="5265737" y="2570162"/>
            <a:ext cx="809625" cy="17240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8B9713"/>
                </a:solidFill>
                <a:latin typeface="Arial Black"/>
              </a:rPr>
              <a:t> </a:t>
            </a:r>
          </a:p>
        </p:txBody>
      </p:sp>
      <p:pic>
        <p:nvPicPr>
          <p:cNvPr id="233" name="Google Shape;233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0550" y="1962150"/>
            <a:ext cx="638175" cy="347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86575" y="2881312"/>
            <a:ext cx="561975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11"/>
          <p:cNvSpPr/>
          <p:nvPr/>
        </p:nvSpPr>
        <p:spPr>
          <a:xfrm>
            <a:off x="2647950" y="2679700"/>
            <a:ext cx="638175" cy="19018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FF0000"/>
                </a:solidFill>
                <a:latin typeface="Arial Black"/>
              </a:rPr>
              <a:t>1 </a:t>
            </a:r>
          </a:p>
        </p:txBody>
      </p:sp>
      <p:sp>
        <p:nvSpPr>
          <p:cNvPr id="236" name="Google Shape;236;p11"/>
          <p:cNvSpPr/>
          <p:nvPr/>
        </p:nvSpPr>
        <p:spPr>
          <a:xfrm>
            <a:off x="5553075" y="2716212"/>
            <a:ext cx="522287" cy="166528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0070C0"/>
                </a:solidFill>
                <a:latin typeface="Arial Black"/>
              </a:rPr>
              <a:t>1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" name="Google Shape;241;p1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242" name="Google Shape;242;p12"/>
            <p:cNvSpPr txBox="1"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rgbClr val="74C9E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12"/>
            <p:cNvSpPr/>
            <p:nvPr/>
          </p:nvSpPr>
          <p:spPr>
            <a:xfrm>
              <a:off x="179388" y="188913"/>
              <a:ext cx="8785225" cy="6480175"/>
            </a:xfrm>
            <a:prstGeom prst="roundRect">
              <a:avLst>
                <a:gd name="adj" fmla="val 1719"/>
              </a:avLst>
            </a:prstGeom>
            <a:solidFill>
              <a:schemeClr val="lt1"/>
            </a:solidFill>
            <a:ln w="9525" cap="flat" cmpd="sng">
              <a:solidFill>
                <a:srgbClr val="74C9E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4" name="Google Shape;244;p12"/>
          <p:cNvGrpSpPr/>
          <p:nvPr/>
        </p:nvGrpSpPr>
        <p:grpSpPr>
          <a:xfrm>
            <a:off x="998537" y="993775"/>
            <a:ext cx="6480175" cy="2239962"/>
            <a:chOff x="755576" y="980728"/>
            <a:chExt cx="6480720" cy="2240822"/>
          </a:xfrm>
        </p:grpSpPr>
        <p:cxnSp>
          <p:nvCxnSpPr>
            <p:cNvPr id="245" name="Google Shape;245;p12"/>
            <p:cNvCxnSpPr/>
            <p:nvPr/>
          </p:nvCxnSpPr>
          <p:spPr>
            <a:xfrm>
              <a:off x="755576" y="1565503"/>
              <a:ext cx="4968552" cy="0"/>
            </a:xfrm>
            <a:prstGeom prst="straightConnector1">
              <a:avLst/>
            </a:prstGeom>
            <a:noFill/>
            <a:ln w="19050" cap="flat" cmpd="sng">
              <a:solidFill>
                <a:srgbClr val="8C747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6" name="Google Shape;246;p12"/>
            <p:cNvCxnSpPr/>
            <p:nvPr/>
          </p:nvCxnSpPr>
          <p:spPr>
            <a:xfrm>
              <a:off x="3239852" y="1133455"/>
              <a:ext cx="0" cy="2088095"/>
            </a:xfrm>
            <a:prstGeom prst="straightConnector1">
              <a:avLst/>
            </a:prstGeom>
            <a:noFill/>
            <a:ln w="19050" cap="flat" cmpd="sng">
              <a:solidFill>
                <a:srgbClr val="8C747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47" name="Google Shape;247;p12"/>
            <p:cNvSpPr txBox="1"/>
            <p:nvPr/>
          </p:nvSpPr>
          <p:spPr>
            <a:xfrm>
              <a:off x="755576" y="980728"/>
              <a:ext cx="2484646" cy="5844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3200"/>
                <a:buFont typeface="Calibri"/>
                <a:buNone/>
              </a:pPr>
              <a:r>
                <a:rPr lang="en-US" sz="3200" b="1" i="0" u="none" strike="noStrike" cap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Decenas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12"/>
            <p:cNvSpPr txBox="1"/>
            <p:nvPr/>
          </p:nvSpPr>
          <p:spPr>
            <a:xfrm>
              <a:off x="3275150" y="980728"/>
              <a:ext cx="2449719" cy="5844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3200"/>
                <a:buFont typeface="Calibri"/>
                <a:buNone/>
              </a:pPr>
              <a:r>
                <a:rPr lang="en-US" sz="3200" b="1" i="0" u="none" strike="noStrike" cap="none">
                  <a:solidFill>
                    <a:srgbClr val="0070C0"/>
                  </a:solidFill>
                  <a:latin typeface="Calibri"/>
                  <a:ea typeface="Calibri"/>
                  <a:cs typeface="Calibri"/>
                  <a:sym typeface="Calibri"/>
                </a:rPr>
                <a:t>Unidades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12"/>
            <p:cNvSpPr/>
            <p:nvPr/>
          </p:nvSpPr>
          <p:spPr>
            <a:xfrm>
              <a:off x="1795308" y="1781527"/>
              <a:ext cx="404811" cy="862011"/>
            </a:xfrm>
            <a:prstGeom prst="rect">
              <a:avLst/>
            </a:prstGeom>
          </p:spPr>
          <p:txBody>
            <a:bodyPr>
              <a:prstTxWarp prst="textPlain">
                <a:avLst/>
              </a:prstTxWarp>
            </a:bodyPr>
            <a:lstStyle/>
            <a:p>
              <a:pPr lvl="0" algn="l"/>
              <a:r>
                <a:rPr b="0" i="0">
                  <a:ln>
                    <a:noFill/>
                  </a:ln>
                  <a:solidFill>
                    <a:srgbClr val="FFC000"/>
                  </a:solidFill>
                  <a:latin typeface="Arial Black"/>
                </a:rPr>
                <a:t> </a:t>
              </a:r>
            </a:p>
          </p:txBody>
        </p:sp>
        <p:sp>
          <p:nvSpPr>
            <p:cNvPr id="250" name="Google Shape;250;p12"/>
            <p:cNvSpPr/>
            <p:nvPr/>
          </p:nvSpPr>
          <p:spPr>
            <a:xfrm>
              <a:off x="4238309" y="1781526"/>
              <a:ext cx="405699" cy="863899"/>
            </a:xfrm>
            <a:prstGeom prst="rect">
              <a:avLst/>
            </a:prstGeom>
          </p:spPr>
          <p:txBody>
            <a:bodyPr>
              <a:prstTxWarp prst="textPlain">
                <a:avLst/>
              </a:prstTxWarp>
            </a:bodyPr>
            <a:lstStyle/>
            <a:p>
              <a:pPr lvl="0" algn="l"/>
              <a:r>
                <a:rPr b="0" i="0">
                  <a:ln>
                    <a:noFill/>
                  </a:ln>
                  <a:solidFill>
                    <a:srgbClr val="8B9713"/>
                  </a:solidFill>
                  <a:latin typeface="Arial Black"/>
                </a:rPr>
                <a:t> </a:t>
              </a:r>
            </a:p>
          </p:txBody>
        </p:sp>
        <p:sp>
          <p:nvSpPr>
            <p:cNvPr id="251" name="Google Shape;251;p12"/>
            <p:cNvSpPr txBox="1"/>
            <p:nvPr/>
          </p:nvSpPr>
          <p:spPr>
            <a:xfrm>
              <a:off x="5724869" y="1720787"/>
              <a:ext cx="1511427" cy="9226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4C9E1"/>
                </a:buClr>
                <a:buSzPts val="5400"/>
                <a:buFont typeface="Calibri"/>
                <a:buNone/>
              </a:pPr>
              <a:r>
                <a:rPr lang="en-US" sz="5400" b="1" i="0" u="none" strike="noStrike" cap="none">
                  <a:solidFill>
                    <a:srgbClr val="74C9E1"/>
                  </a:solidFill>
                  <a:latin typeface="Calibri"/>
                  <a:ea typeface="Calibri"/>
                  <a:cs typeface="Calibri"/>
                  <a:sym typeface="Calibri"/>
                </a:rPr>
                <a:t>=   ?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2" name="Google Shape;252;p12"/>
          <p:cNvGrpSpPr/>
          <p:nvPr/>
        </p:nvGrpSpPr>
        <p:grpSpPr>
          <a:xfrm>
            <a:off x="755650" y="4068762"/>
            <a:ext cx="6480175" cy="2239962"/>
            <a:chOff x="755576" y="4068361"/>
            <a:chExt cx="6480720" cy="2240959"/>
          </a:xfrm>
        </p:grpSpPr>
        <p:cxnSp>
          <p:nvCxnSpPr>
            <p:cNvPr id="253" name="Google Shape;253;p12"/>
            <p:cNvCxnSpPr/>
            <p:nvPr/>
          </p:nvCxnSpPr>
          <p:spPr>
            <a:xfrm>
              <a:off x="755576" y="4653273"/>
              <a:ext cx="4968552" cy="0"/>
            </a:xfrm>
            <a:prstGeom prst="straightConnector1">
              <a:avLst/>
            </a:prstGeom>
            <a:noFill/>
            <a:ln w="19050" cap="flat" cmpd="sng">
              <a:solidFill>
                <a:srgbClr val="8C747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4" name="Google Shape;254;p12"/>
            <p:cNvCxnSpPr/>
            <p:nvPr/>
          </p:nvCxnSpPr>
          <p:spPr>
            <a:xfrm>
              <a:off x="3239852" y="4149080"/>
              <a:ext cx="0" cy="2160240"/>
            </a:xfrm>
            <a:prstGeom prst="straightConnector1">
              <a:avLst/>
            </a:prstGeom>
            <a:noFill/>
            <a:ln w="19050" cap="flat" cmpd="sng">
              <a:solidFill>
                <a:srgbClr val="8C747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55" name="Google Shape;255;p12"/>
            <p:cNvSpPr txBox="1"/>
            <p:nvPr/>
          </p:nvSpPr>
          <p:spPr>
            <a:xfrm>
              <a:off x="755576" y="4068361"/>
              <a:ext cx="2484647" cy="5844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3200"/>
                <a:buFont typeface="Calibri"/>
                <a:buNone/>
              </a:pPr>
              <a:r>
                <a:rPr lang="en-US" sz="3200" b="1" i="0" u="none" strike="noStrike" cap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Decenas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12"/>
            <p:cNvSpPr txBox="1"/>
            <p:nvPr/>
          </p:nvSpPr>
          <p:spPr>
            <a:xfrm>
              <a:off x="3275151" y="4068361"/>
              <a:ext cx="2449718" cy="5844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3200"/>
                <a:buFont typeface="Calibri"/>
                <a:buNone/>
              </a:pPr>
              <a:r>
                <a:rPr lang="en-US" sz="3200" b="1" i="0" u="none" strike="noStrike" cap="none">
                  <a:solidFill>
                    <a:srgbClr val="0070C0"/>
                  </a:solidFill>
                  <a:latin typeface="Calibri"/>
                  <a:ea typeface="Calibri"/>
                  <a:cs typeface="Calibri"/>
                  <a:sym typeface="Calibri"/>
                </a:rPr>
                <a:t>Unidades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12"/>
            <p:cNvSpPr/>
            <p:nvPr/>
          </p:nvSpPr>
          <p:spPr>
            <a:xfrm>
              <a:off x="4238309" y="4869296"/>
              <a:ext cx="405699" cy="863899"/>
            </a:xfrm>
            <a:prstGeom prst="rect">
              <a:avLst/>
            </a:prstGeom>
          </p:spPr>
          <p:txBody>
            <a:bodyPr>
              <a:prstTxWarp prst="textPlain">
                <a:avLst/>
              </a:prstTxWarp>
            </a:bodyPr>
            <a:lstStyle/>
            <a:p>
              <a:pPr lvl="0" algn="l"/>
              <a:r>
                <a:rPr b="0" i="0">
                  <a:ln>
                    <a:noFill/>
                  </a:ln>
                  <a:solidFill>
                    <a:srgbClr val="8B9713"/>
                  </a:solidFill>
                  <a:latin typeface="Arial Black"/>
                </a:rPr>
                <a:t> </a:t>
              </a:r>
            </a:p>
          </p:txBody>
        </p:sp>
        <p:sp>
          <p:nvSpPr>
            <p:cNvPr id="258" name="Google Shape;258;p12"/>
            <p:cNvSpPr txBox="1"/>
            <p:nvPr/>
          </p:nvSpPr>
          <p:spPr>
            <a:xfrm>
              <a:off x="5724869" y="4808465"/>
              <a:ext cx="1511427" cy="9227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4C9E1"/>
                </a:buClr>
                <a:buSzPts val="5400"/>
                <a:buFont typeface="Calibri"/>
                <a:buNone/>
              </a:pPr>
              <a:r>
                <a:rPr lang="en-US" sz="5400" b="1" i="0" u="none" strike="noStrike" cap="none">
                  <a:solidFill>
                    <a:srgbClr val="74C9E1"/>
                  </a:solidFill>
                  <a:latin typeface="Calibri"/>
                  <a:ea typeface="Calibri"/>
                  <a:cs typeface="Calibri"/>
                  <a:sym typeface="Calibri"/>
                </a:rPr>
                <a:t>=   ?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9" name="Google Shape;259;p12"/>
          <p:cNvGrpSpPr/>
          <p:nvPr/>
        </p:nvGrpSpPr>
        <p:grpSpPr>
          <a:xfrm>
            <a:off x="6408737" y="1565275"/>
            <a:ext cx="1692275" cy="1216025"/>
            <a:chOff x="6480212" y="1565503"/>
            <a:chExt cx="1692188" cy="1215425"/>
          </a:xfrm>
        </p:grpSpPr>
        <p:sp>
          <p:nvSpPr>
            <p:cNvPr id="260" name="Google Shape;260;p12"/>
            <p:cNvSpPr txBox="1"/>
            <p:nvPr/>
          </p:nvSpPr>
          <p:spPr>
            <a:xfrm>
              <a:off x="6480212" y="1565503"/>
              <a:ext cx="1692188" cy="121542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12"/>
            <p:cNvSpPr txBox="1"/>
            <p:nvPr/>
          </p:nvSpPr>
          <p:spPr>
            <a:xfrm>
              <a:off x="6570694" y="1628972"/>
              <a:ext cx="1511222" cy="11075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600"/>
                <a:buFont typeface="Calibri"/>
                <a:buNone/>
              </a:pPr>
              <a:r>
                <a:rPr lang="en-US" sz="6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2" name="Google Shape;262;p12"/>
          <p:cNvGrpSpPr/>
          <p:nvPr/>
        </p:nvGrpSpPr>
        <p:grpSpPr>
          <a:xfrm>
            <a:off x="6408737" y="4508500"/>
            <a:ext cx="1692275" cy="1258887"/>
            <a:chOff x="6480212" y="1565503"/>
            <a:chExt cx="1692188" cy="1258187"/>
          </a:xfrm>
        </p:grpSpPr>
        <p:sp>
          <p:nvSpPr>
            <p:cNvPr id="263" name="Google Shape;263;p12"/>
            <p:cNvSpPr txBox="1"/>
            <p:nvPr/>
          </p:nvSpPr>
          <p:spPr>
            <a:xfrm>
              <a:off x="6480212" y="1565503"/>
              <a:ext cx="1692188" cy="1215348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12"/>
            <p:cNvSpPr txBox="1"/>
            <p:nvPr/>
          </p:nvSpPr>
          <p:spPr>
            <a:xfrm>
              <a:off x="6570694" y="1716232"/>
              <a:ext cx="1511222" cy="11074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600"/>
                <a:buFont typeface="Calibri"/>
                <a:buNone/>
              </a:pPr>
              <a:r>
                <a:rPr lang="en-US" sz="6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19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5" name="Google Shape;265;p12"/>
          <p:cNvSpPr/>
          <p:nvPr/>
        </p:nvSpPr>
        <p:spPr>
          <a:xfrm>
            <a:off x="1884362" y="1770062"/>
            <a:ext cx="631825" cy="136048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FF0000"/>
                </a:solidFill>
                <a:latin typeface="Arial Black"/>
              </a:rPr>
              <a:t>2 </a:t>
            </a:r>
          </a:p>
        </p:txBody>
      </p:sp>
      <p:sp>
        <p:nvSpPr>
          <p:cNvPr id="266" name="Google Shape;266;p12"/>
          <p:cNvSpPr/>
          <p:nvPr/>
        </p:nvSpPr>
        <p:spPr>
          <a:xfrm>
            <a:off x="4338637" y="1682750"/>
            <a:ext cx="522287" cy="150336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0070C0"/>
                </a:solidFill>
                <a:latin typeface="Arial Black"/>
              </a:rPr>
              <a:t>1 </a:t>
            </a:r>
          </a:p>
        </p:txBody>
      </p:sp>
      <p:sp>
        <p:nvSpPr>
          <p:cNvPr id="267" name="Google Shape;267;p12"/>
          <p:cNvSpPr/>
          <p:nvPr/>
        </p:nvSpPr>
        <p:spPr>
          <a:xfrm rot="180000">
            <a:off x="1765300" y="4776787"/>
            <a:ext cx="611187" cy="140176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FF0000"/>
                </a:solidFill>
                <a:latin typeface="Arial Black"/>
              </a:rPr>
              <a:t>1 </a:t>
            </a:r>
          </a:p>
        </p:txBody>
      </p:sp>
      <p:sp>
        <p:nvSpPr>
          <p:cNvPr id="268" name="Google Shape;268;p12"/>
          <p:cNvSpPr/>
          <p:nvPr/>
        </p:nvSpPr>
        <p:spPr>
          <a:xfrm>
            <a:off x="4216400" y="4725987"/>
            <a:ext cx="522287" cy="150336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0070C0"/>
                </a:solidFill>
                <a:latin typeface="Arial Black"/>
              </a:rPr>
              <a:t>9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5"/>
          <p:cNvSpPr/>
          <p:nvPr/>
        </p:nvSpPr>
        <p:spPr>
          <a:xfrm>
            <a:off x="1984199" y="2051048"/>
            <a:ext cx="6143625" cy="2225675"/>
          </a:xfrm>
          <a:prstGeom prst="cloudCallout">
            <a:avLst>
              <a:gd name="adj1" fmla="val -42761"/>
              <a:gd name="adj2" fmla="val -79171"/>
            </a:avLst>
          </a:prstGeom>
          <a:solidFill>
            <a:srgbClr val="BA98EC"/>
          </a:solidFill>
          <a:ln w="25400" cap="flat" cmpd="sng">
            <a:solidFill>
              <a:srgbClr val="BA74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Calibri"/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¿Cuántas unidades forman una decena?</a:t>
            </a:r>
            <a:endParaRPr sz="2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4" name="Google Shape;274;p15" descr="Dudar GIFs | Ten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9820" y="310797"/>
            <a:ext cx="2095500" cy="196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" descr="Dudar GIFs | Ten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5287" y="333375"/>
            <a:ext cx="2095500" cy="196215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2"/>
          <p:cNvSpPr/>
          <p:nvPr/>
        </p:nvSpPr>
        <p:spPr>
          <a:xfrm>
            <a:off x="2525712" y="449262"/>
            <a:ext cx="4967287" cy="1728787"/>
          </a:xfrm>
          <a:prstGeom prst="cloudCallout">
            <a:avLst>
              <a:gd name="adj1" fmla="val 6300"/>
              <a:gd name="adj2" fmla="val 24300"/>
            </a:avLst>
          </a:prstGeom>
          <a:solidFill>
            <a:schemeClr val="accent1"/>
          </a:solidFill>
          <a:ln w="25400" cap="flat" cmpd="sng">
            <a:solidFill>
              <a:srgbClr val="BA74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Calibri"/>
              <a:buNone/>
            </a:pPr>
            <a:r>
              <a:rPr lang="en-US" sz="32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¿QUÉ ES UNA DECENA?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30412" y="2705101"/>
            <a:ext cx="485775" cy="3714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24300" y="5024437"/>
            <a:ext cx="533400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322887" y="4962525"/>
            <a:ext cx="533400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4550" y="5024437"/>
            <a:ext cx="533400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72187" y="4887912"/>
            <a:ext cx="533400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367587" y="4887912"/>
            <a:ext cx="533400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322637" y="5018087"/>
            <a:ext cx="533400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802437" y="4887912"/>
            <a:ext cx="533400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662362" y="5719762"/>
            <a:ext cx="533400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02387" y="5541962"/>
            <a:ext cx="533400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62537" y="5605462"/>
            <a:ext cx="533400" cy="52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3" descr="gif animados de niños jugando - Buscar con Google | Actividades,  Estimulacion visual, Educacion infanti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187" y="404812"/>
            <a:ext cx="3086100" cy="147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7087" y="1911350"/>
            <a:ext cx="6762750" cy="366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oogle Shape;118;p4"/>
          <p:cNvGrpSpPr/>
          <p:nvPr/>
        </p:nvGrpSpPr>
        <p:grpSpPr>
          <a:xfrm>
            <a:off x="93839" y="0"/>
            <a:ext cx="9144000" cy="6858000"/>
            <a:chOff x="0" y="0"/>
            <a:chExt cx="9144000" cy="6858000"/>
          </a:xfrm>
        </p:grpSpPr>
        <p:sp>
          <p:nvSpPr>
            <p:cNvPr id="119" name="Google Shape;119;p4"/>
            <p:cNvSpPr txBox="1"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rgbClr val="74C9E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179388" y="188913"/>
              <a:ext cx="8785225" cy="6480175"/>
            </a:xfrm>
            <a:prstGeom prst="roundRect">
              <a:avLst>
                <a:gd name="adj" fmla="val 1719"/>
              </a:avLst>
            </a:prstGeom>
            <a:solidFill>
              <a:schemeClr val="lt1"/>
            </a:solidFill>
            <a:ln w="9525" cap="flat" cmpd="sng">
              <a:solidFill>
                <a:srgbClr val="74C9E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21" name="Google Shape;121;p4"/>
          <p:cNvCxnSpPr/>
          <p:nvPr/>
        </p:nvCxnSpPr>
        <p:spPr>
          <a:xfrm rot="10800000" flipH="1">
            <a:off x="2843212" y="2741612"/>
            <a:ext cx="5761037" cy="6350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2" name="Google Shape;122;p4"/>
          <p:cNvCxnSpPr/>
          <p:nvPr/>
        </p:nvCxnSpPr>
        <p:spPr>
          <a:xfrm>
            <a:off x="5724525" y="987425"/>
            <a:ext cx="0" cy="472440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3" name="Google Shape;123;p4"/>
          <p:cNvSpPr txBox="1"/>
          <p:nvPr/>
        </p:nvSpPr>
        <p:spPr>
          <a:xfrm>
            <a:off x="2746375" y="2022475"/>
            <a:ext cx="381635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Calibri"/>
              <a:buNone/>
            </a:pPr>
            <a:r>
              <a:rPr lang="en-US" sz="40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Decenas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4"/>
          <p:cNvSpPr txBox="1"/>
          <p:nvPr/>
        </p:nvSpPr>
        <p:spPr>
          <a:xfrm>
            <a:off x="5065712" y="2020887"/>
            <a:ext cx="381635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alibri"/>
              <a:buNone/>
            </a:pPr>
            <a:r>
              <a:rPr lang="en-US" sz="4000" b="1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Unidades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4"/>
          <p:cNvSpPr/>
          <p:nvPr/>
        </p:nvSpPr>
        <p:spPr>
          <a:xfrm>
            <a:off x="4456112" y="3789362"/>
            <a:ext cx="674687" cy="13684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FF0000"/>
                </a:solidFill>
                <a:latin typeface="Arial Black"/>
              </a:rPr>
              <a:t>1 </a:t>
            </a:r>
          </a:p>
        </p:txBody>
      </p:sp>
      <p:sp>
        <p:nvSpPr>
          <p:cNvPr id="126" name="Google Shape;126;p4"/>
          <p:cNvSpPr/>
          <p:nvPr/>
        </p:nvSpPr>
        <p:spPr>
          <a:xfrm>
            <a:off x="5948362" y="3722687"/>
            <a:ext cx="523875" cy="15017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0070C0"/>
                </a:solidFill>
                <a:latin typeface="Arial Black"/>
              </a:rPr>
              <a:t>7 </a:t>
            </a:r>
          </a:p>
        </p:txBody>
      </p:sp>
      <p:pic>
        <p:nvPicPr>
          <p:cNvPr id="127" name="Google Shape;12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08387" y="2981325"/>
            <a:ext cx="638175" cy="347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4" descr="atencion | CEIP MARÍA MUÑOZ MAYO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8625" y="312737"/>
            <a:ext cx="3038475" cy="1671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73887" y="3789362"/>
            <a:ext cx="1819275" cy="2085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oogle Shape;134;p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35" name="Google Shape;135;p5"/>
            <p:cNvSpPr txBox="1"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rgbClr val="74C9E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5"/>
            <p:cNvSpPr/>
            <p:nvPr/>
          </p:nvSpPr>
          <p:spPr>
            <a:xfrm>
              <a:off x="179388" y="188913"/>
              <a:ext cx="8785225" cy="6480175"/>
            </a:xfrm>
            <a:prstGeom prst="roundRect">
              <a:avLst>
                <a:gd name="adj" fmla="val 1719"/>
              </a:avLst>
            </a:prstGeom>
            <a:solidFill>
              <a:schemeClr val="lt1"/>
            </a:solidFill>
            <a:ln w="9525" cap="flat" cmpd="sng">
              <a:solidFill>
                <a:srgbClr val="74C9E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7" name="Google Shape;137;p5"/>
          <p:cNvCxnSpPr/>
          <p:nvPr/>
        </p:nvCxnSpPr>
        <p:spPr>
          <a:xfrm>
            <a:off x="755650" y="1773237"/>
            <a:ext cx="7632700" cy="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8" name="Google Shape;138;p5"/>
          <p:cNvCxnSpPr/>
          <p:nvPr/>
        </p:nvCxnSpPr>
        <p:spPr>
          <a:xfrm>
            <a:off x="4572000" y="1008062"/>
            <a:ext cx="0" cy="472440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9" name="Google Shape;139;p5"/>
          <p:cNvSpPr txBox="1"/>
          <p:nvPr/>
        </p:nvSpPr>
        <p:spPr>
          <a:xfrm>
            <a:off x="755650" y="990600"/>
            <a:ext cx="381635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400"/>
              <a:buFont typeface="Calibri"/>
              <a:buNone/>
            </a:pPr>
            <a:r>
              <a:rPr lang="en-US" sz="5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Decenas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/>
          <p:cNvSpPr txBox="1"/>
          <p:nvPr/>
        </p:nvSpPr>
        <p:spPr>
          <a:xfrm>
            <a:off x="4572000" y="990600"/>
            <a:ext cx="381635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5400"/>
              <a:buFont typeface="Calibri"/>
              <a:buNone/>
            </a:pPr>
            <a:r>
              <a:rPr lang="en-US" sz="5400" b="1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Unidades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5"/>
          <p:cNvSpPr/>
          <p:nvPr/>
        </p:nvSpPr>
        <p:spPr>
          <a:xfrm>
            <a:off x="2673350" y="2205037"/>
            <a:ext cx="674687" cy="13684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FF0000"/>
                </a:solidFill>
                <a:latin typeface="Arial Black"/>
              </a:rPr>
              <a:t>1 </a:t>
            </a:r>
          </a:p>
        </p:txBody>
      </p:sp>
      <p:sp>
        <p:nvSpPr>
          <p:cNvPr id="142" name="Google Shape;142;p5"/>
          <p:cNvSpPr/>
          <p:nvPr/>
        </p:nvSpPr>
        <p:spPr>
          <a:xfrm>
            <a:off x="5418137" y="2070100"/>
            <a:ext cx="522287" cy="150336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0070C0"/>
                </a:solidFill>
                <a:latin typeface="Arial Black"/>
              </a:rPr>
              <a:t>8 </a:t>
            </a:r>
          </a:p>
        </p:txBody>
      </p:sp>
      <p:pic>
        <p:nvPicPr>
          <p:cNvPr id="143" name="Google Shape;14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9387" y="1962150"/>
            <a:ext cx="638175" cy="347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86562" y="2008187"/>
            <a:ext cx="1162050" cy="272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" name="Google Shape;149;p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50" name="Google Shape;150;p6"/>
            <p:cNvSpPr txBox="1"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rgbClr val="74C9E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179388" y="188913"/>
              <a:ext cx="8785225" cy="6480175"/>
            </a:xfrm>
            <a:prstGeom prst="roundRect">
              <a:avLst>
                <a:gd name="adj" fmla="val 1719"/>
              </a:avLst>
            </a:prstGeom>
            <a:solidFill>
              <a:schemeClr val="lt1"/>
            </a:solidFill>
            <a:ln w="9525" cap="flat" cmpd="sng">
              <a:solidFill>
                <a:srgbClr val="74C9E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52" name="Google Shape;152;p6"/>
          <p:cNvCxnSpPr/>
          <p:nvPr/>
        </p:nvCxnSpPr>
        <p:spPr>
          <a:xfrm>
            <a:off x="755650" y="1773237"/>
            <a:ext cx="7632700" cy="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3" name="Google Shape;153;p6"/>
          <p:cNvCxnSpPr/>
          <p:nvPr/>
        </p:nvCxnSpPr>
        <p:spPr>
          <a:xfrm>
            <a:off x="4572000" y="1008062"/>
            <a:ext cx="0" cy="472440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4" name="Google Shape;154;p6"/>
          <p:cNvSpPr txBox="1"/>
          <p:nvPr/>
        </p:nvSpPr>
        <p:spPr>
          <a:xfrm>
            <a:off x="755650" y="990600"/>
            <a:ext cx="381635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400"/>
              <a:buFont typeface="Calibri"/>
              <a:buNone/>
            </a:pPr>
            <a:r>
              <a:rPr lang="en-US" sz="5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Decenas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6"/>
          <p:cNvSpPr txBox="1"/>
          <p:nvPr/>
        </p:nvSpPr>
        <p:spPr>
          <a:xfrm>
            <a:off x="4572000" y="990600"/>
            <a:ext cx="381635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5400"/>
              <a:buFont typeface="Calibri"/>
              <a:buNone/>
            </a:pPr>
            <a:r>
              <a:rPr lang="en-US" sz="5400" b="1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Unidades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"/>
          <p:cNvSpPr/>
          <p:nvPr/>
        </p:nvSpPr>
        <p:spPr>
          <a:xfrm>
            <a:off x="2673350" y="2205037"/>
            <a:ext cx="674687" cy="13684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FF0000"/>
                </a:solidFill>
                <a:latin typeface="Arial Black"/>
              </a:rPr>
              <a:t>1 </a:t>
            </a:r>
          </a:p>
        </p:txBody>
      </p:sp>
      <p:sp>
        <p:nvSpPr>
          <p:cNvPr id="157" name="Google Shape;157;p6"/>
          <p:cNvSpPr/>
          <p:nvPr/>
        </p:nvSpPr>
        <p:spPr>
          <a:xfrm>
            <a:off x="5418137" y="2070100"/>
            <a:ext cx="522287" cy="150336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0070C0"/>
                </a:solidFill>
                <a:latin typeface="Arial Black"/>
              </a:rPr>
              <a:t>5 </a:t>
            </a:r>
          </a:p>
        </p:txBody>
      </p:sp>
      <p:pic>
        <p:nvPicPr>
          <p:cNvPr id="158" name="Google Shape;158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9387" y="1962150"/>
            <a:ext cx="638175" cy="347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32537" y="2293937"/>
            <a:ext cx="1814512" cy="26495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65" name="Google Shape;165;p7"/>
            <p:cNvSpPr txBox="1"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rgbClr val="74C9E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7"/>
            <p:cNvSpPr/>
            <p:nvPr/>
          </p:nvSpPr>
          <p:spPr>
            <a:xfrm>
              <a:off x="179388" y="188913"/>
              <a:ext cx="8785225" cy="6480175"/>
            </a:xfrm>
            <a:prstGeom prst="roundRect">
              <a:avLst>
                <a:gd name="adj" fmla="val 1719"/>
              </a:avLst>
            </a:prstGeom>
            <a:solidFill>
              <a:schemeClr val="lt1"/>
            </a:solidFill>
            <a:ln w="9525" cap="flat" cmpd="sng">
              <a:solidFill>
                <a:srgbClr val="74C9E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67" name="Google Shape;167;p7"/>
          <p:cNvCxnSpPr/>
          <p:nvPr/>
        </p:nvCxnSpPr>
        <p:spPr>
          <a:xfrm>
            <a:off x="755650" y="1773237"/>
            <a:ext cx="7632700" cy="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8" name="Google Shape;168;p7"/>
          <p:cNvCxnSpPr/>
          <p:nvPr/>
        </p:nvCxnSpPr>
        <p:spPr>
          <a:xfrm>
            <a:off x="4572000" y="1008062"/>
            <a:ext cx="0" cy="472440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9" name="Google Shape;169;p7"/>
          <p:cNvSpPr txBox="1"/>
          <p:nvPr/>
        </p:nvSpPr>
        <p:spPr>
          <a:xfrm>
            <a:off x="755650" y="990600"/>
            <a:ext cx="381635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400"/>
              <a:buFont typeface="Calibri"/>
              <a:buNone/>
            </a:pPr>
            <a:r>
              <a:rPr lang="en-US" sz="5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Decenas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"/>
          <p:cNvSpPr txBox="1"/>
          <p:nvPr/>
        </p:nvSpPr>
        <p:spPr>
          <a:xfrm>
            <a:off x="4572000" y="990600"/>
            <a:ext cx="381635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5400"/>
              <a:buFont typeface="Calibri"/>
              <a:buNone/>
            </a:pPr>
            <a:r>
              <a:rPr lang="en-US" sz="5400" b="1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Unidades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7"/>
          <p:cNvSpPr/>
          <p:nvPr/>
        </p:nvSpPr>
        <p:spPr>
          <a:xfrm>
            <a:off x="2673350" y="2205037"/>
            <a:ext cx="674687" cy="13684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FF0000"/>
                </a:solidFill>
                <a:latin typeface="Arial Black"/>
              </a:rPr>
              <a:t>1 </a:t>
            </a:r>
          </a:p>
        </p:txBody>
      </p:sp>
      <p:sp>
        <p:nvSpPr>
          <p:cNvPr id="172" name="Google Shape;172;p7"/>
          <p:cNvSpPr/>
          <p:nvPr/>
        </p:nvSpPr>
        <p:spPr>
          <a:xfrm>
            <a:off x="5418137" y="2070100"/>
            <a:ext cx="522287" cy="150336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0070C0"/>
                </a:solidFill>
                <a:latin typeface="Arial Black"/>
              </a:rPr>
              <a:t>4 </a:t>
            </a:r>
          </a:p>
        </p:txBody>
      </p:sp>
      <p:pic>
        <p:nvPicPr>
          <p:cNvPr id="173" name="Google Shape;173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9387" y="1962150"/>
            <a:ext cx="638175" cy="347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57987" y="2468562"/>
            <a:ext cx="1289050" cy="1824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80" name="Google Shape;180;p8"/>
            <p:cNvSpPr txBox="1"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rgbClr val="74C9E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8"/>
            <p:cNvSpPr/>
            <p:nvPr/>
          </p:nvSpPr>
          <p:spPr>
            <a:xfrm>
              <a:off x="179388" y="188913"/>
              <a:ext cx="8785225" cy="6480175"/>
            </a:xfrm>
            <a:prstGeom prst="roundRect">
              <a:avLst>
                <a:gd name="adj" fmla="val 1719"/>
              </a:avLst>
            </a:prstGeom>
            <a:solidFill>
              <a:schemeClr val="lt1"/>
            </a:solidFill>
            <a:ln w="9525" cap="flat" cmpd="sng">
              <a:solidFill>
                <a:srgbClr val="74C9E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82" name="Google Shape;182;p8"/>
          <p:cNvCxnSpPr/>
          <p:nvPr/>
        </p:nvCxnSpPr>
        <p:spPr>
          <a:xfrm>
            <a:off x="755650" y="1773237"/>
            <a:ext cx="7632700" cy="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83" name="Google Shape;183;p8"/>
          <p:cNvCxnSpPr/>
          <p:nvPr/>
        </p:nvCxnSpPr>
        <p:spPr>
          <a:xfrm>
            <a:off x="4572000" y="1008062"/>
            <a:ext cx="0" cy="472440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4" name="Google Shape;184;p8"/>
          <p:cNvSpPr txBox="1"/>
          <p:nvPr/>
        </p:nvSpPr>
        <p:spPr>
          <a:xfrm>
            <a:off x="755650" y="990600"/>
            <a:ext cx="381635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400"/>
              <a:buFont typeface="Calibri"/>
              <a:buNone/>
            </a:pPr>
            <a:r>
              <a:rPr lang="en-US" sz="5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Decenas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8"/>
          <p:cNvSpPr txBox="1"/>
          <p:nvPr/>
        </p:nvSpPr>
        <p:spPr>
          <a:xfrm>
            <a:off x="4572000" y="990600"/>
            <a:ext cx="381635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5400"/>
              <a:buFont typeface="Calibri"/>
              <a:buNone/>
            </a:pPr>
            <a:r>
              <a:rPr lang="en-US" sz="5400" b="1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Unidades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8"/>
          <p:cNvSpPr/>
          <p:nvPr/>
        </p:nvSpPr>
        <p:spPr>
          <a:xfrm>
            <a:off x="2673350" y="2205037"/>
            <a:ext cx="674687" cy="13684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FF0000"/>
                </a:solidFill>
                <a:latin typeface="Arial Black"/>
              </a:rPr>
              <a:t>1 </a:t>
            </a:r>
          </a:p>
        </p:txBody>
      </p:sp>
      <p:sp>
        <p:nvSpPr>
          <p:cNvPr id="187" name="Google Shape;187;p8"/>
          <p:cNvSpPr/>
          <p:nvPr/>
        </p:nvSpPr>
        <p:spPr>
          <a:xfrm>
            <a:off x="5418137" y="2070100"/>
            <a:ext cx="522287" cy="150336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0070C0"/>
                </a:solidFill>
                <a:latin typeface="Arial Black"/>
              </a:rPr>
              <a:t>6 </a:t>
            </a:r>
          </a:p>
        </p:txBody>
      </p:sp>
      <p:pic>
        <p:nvPicPr>
          <p:cNvPr id="188" name="Google Shape;18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9387" y="1962150"/>
            <a:ext cx="638175" cy="347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43675" y="2492375"/>
            <a:ext cx="1895475" cy="216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Google Shape;194;p9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95" name="Google Shape;195;p9"/>
            <p:cNvSpPr txBox="1"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rgbClr val="74C9E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9"/>
            <p:cNvSpPr/>
            <p:nvPr/>
          </p:nvSpPr>
          <p:spPr>
            <a:xfrm>
              <a:off x="179388" y="188913"/>
              <a:ext cx="8785225" cy="6480175"/>
            </a:xfrm>
            <a:prstGeom prst="roundRect">
              <a:avLst>
                <a:gd name="adj" fmla="val 1719"/>
              </a:avLst>
            </a:prstGeom>
            <a:solidFill>
              <a:schemeClr val="lt1"/>
            </a:solidFill>
            <a:ln w="9525" cap="flat" cmpd="sng">
              <a:solidFill>
                <a:srgbClr val="74C9E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97" name="Google Shape;197;p9"/>
          <p:cNvCxnSpPr/>
          <p:nvPr/>
        </p:nvCxnSpPr>
        <p:spPr>
          <a:xfrm>
            <a:off x="755650" y="1773237"/>
            <a:ext cx="7632700" cy="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98" name="Google Shape;198;p9"/>
          <p:cNvCxnSpPr/>
          <p:nvPr/>
        </p:nvCxnSpPr>
        <p:spPr>
          <a:xfrm>
            <a:off x="4572000" y="1008062"/>
            <a:ext cx="0" cy="4724400"/>
          </a:xfrm>
          <a:prstGeom prst="straightConnector1">
            <a:avLst/>
          </a:prstGeom>
          <a:noFill/>
          <a:ln w="19050" cap="flat" cmpd="sng">
            <a:solidFill>
              <a:srgbClr val="8C747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9" name="Google Shape;199;p9"/>
          <p:cNvSpPr txBox="1"/>
          <p:nvPr/>
        </p:nvSpPr>
        <p:spPr>
          <a:xfrm>
            <a:off x="755650" y="990600"/>
            <a:ext cx="381635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400"/>
              <a:buFont typeface="Calibri"/>
              <a:buNone/>
            </a:pPr>
            <a:r>
              <a:rPr lang="en-US" sz="5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Decenas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9"/>
          <p:cNvSpPr txBox="1"/>
          <p:nvPr/>
        </p:nvSpPr>
        <p:spPr>
          <a:xfrm>
            <a:off x="4572000" y="990600"/>
            <a:ext cx="381635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5400"/>
              <a:buFont typeface="Calibri"/>
              <a:buNone/>
            </a:pPr>
            <a:r>
              <a:rPr lang="en-US" sz="5400" b="1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Unidades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9"/>
          <p:cNvSpPr/>
          <p:nvPr/>
        </p:nvSpPr>
        <p:spPr>
          <a:xfrm>
            <a:off x="2673350" y="2205037"/>
            <a:ext cx="674687" cy="13684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FF0000"/>
                </a:solidFill>
                <a:latin typeface="Arial Black"/>
              </a:rPr>
              <a:t>2 </a:t>
            </a:r>
          </a:p>
        </p:txBody>
      </p:sp>
      <p:sp>
        <p:nvSpPr>
          <p:cNvPr id="202" name="Google Shape;202;p9"/>
          <p:cNvSpPr/>
          <p:nvPr/>
        </p:nvSpPr>
        <p:spPr>
          <a:xfrm>
            <a:off x="5418137" y="2070100"/>
            <a:ext cx="522287" cy="150336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0070C0"/>
                </a:solidFill>
                <a:latin typeface="Arial Black"/>
              </a:rPr>
              <a:t>0 </a:t>
            </a:r>
          </a:p>
        </p:txBody>
      </p:sp>
      <p:pic>
        <p:nvPicPr>
          <p:cNvPr id="203" name="Google Shape;203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9387" y="1962150"/>
            <a:ext cx="638175" cy="347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1825" y="1962150"/>
            <a:ext cx="638175" cy="3476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1">
      <a:dk1>
        <a:srgbClr val="000000"/>
      </a:dk1>
      <a:lt1>
        <a:srgbClr val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Presentación en pantalla (4:3)</PresentationFormat>
  <Paragraphs>53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Compaq-45</dc:creator>
  <cp:lastModifiedBy>LENOVO043</cp:lastModifiedBy>
  <cp:revision>1</cp:revision>
  <dcterms:modified xsi:type="dcterms:W3CDTF">2024-07-02T23:32:42Z</dcterms:modified>
</cp:coreProperties>
</file>