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9" r:id="rId4"/>
    <p:sldId id="263" r:id="rId5"/>
    <p:sldId id="262" r:id="rId6"/>
    <p:sldId id="266" r:id="rId7"/>
    <p:sldId id="267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44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62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117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55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80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49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787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447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457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C92-D2DE-4B2D-B651-091C622480C4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252-F155-45C0-901A-C11CDB5A6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70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422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19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15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92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741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504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306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493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69C691-1523-4778-A4CE-650FB8EB3566}" type="datetimeFigureOut">
              <a:rPr lang="es-CL" smtClean="0"/>
              <a:t>19-07-2021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C00434-80CB-4EBB-8271-200145B87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1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A3992-5110-40FE-86C1-1D879F6BD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LENGUAJE  Y COMUNICACIÓN 1° BÁSICO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A92BB0-E146-4D78-AFD3-6874F857C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b="1" dirty="0"/>
              <a:t>ESCUELA ALEJANDRO GIDI </a:t>
            </a:r>
          </a:p>
          <a:p>
            <a:pPr algn="ctr"/>
            <a:r>
              <a:rPr lang="es-MX" b="1" dirty="0"/>
              <a:t>PROFESORA: KARIN CEA ROJAS</a:t>
            </a:r>
            <a:endParaRPr lang="es-CL" b="1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DFA006-3AB5-4D83-9476-B89C2EDEEB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6" y="5638800"/>
            <a:ext cx="1431234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0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7"/>
    </mc:Choice>
    <mc:Fallback xmlns="">
      <p:transition spd="slow" advTm="141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BC548-AB58-4BDC-92D0-4C0F0726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31" y="3428999"/>
            <a:ext cx="10364451" cy="1866608"/>
          </a:xfrm>
        </p:spPr>
        <p:txBody>
          <a:bodyPr/>
          <a:lstStyle/>
          <a:p>
            <a:r>
              <a:rPr lang="es-ES" dirty="0"/>
              <a:t>Nos vemos la próxima clase !!!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B33762-688F-4BAF-A7FC-17D52DB4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69" y="896470"/>
            <a:ext cx="6699634" cy="2532529"/>
          </a:xfrm>
          <a:prstGeom prst="rect">
            <a:avLst/>
          </a:prstGeom>
        </p:spPr>
      </p:pic>
      <p:pic>
        <p:nvPicPr>
          <p:cNvPr id="6146" name="Picture 2" descr="ᐈ Carita feliz imágenes de stock, fotos caritas feliz | descargar en  Depositphotos®">
            <a:extLst>
              <a:ext uri="{FF2B5EF4-FFF2-40B4-BE49-F238E27FC236}">
                <a16:creationId xmlns:a16="http://schemas.microsoft.com/office/drawing/2014/main" id="{E42BD274-A6A5-460E-8074-2E7AE7EBC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50" y="4688661"/>
            <a:ext cx="2785349" cy="18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7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97EF9-F0F5-4112-8678-A370D1E2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CL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1BE37-1698-41C4-978B-94F7751D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02297"/>
            <a:ext cx="10364452" cy="3988904"/>
          </a:xfrm>
        </p:spPr>
        <p:txBody>
          <a:bodyPr>
            <a:normAutofit fontScale="92500"/>
          </a:bodyPr>
          <a:lstStyle/>
          <a:p>
            <a:r>
              <a:rPr lang="es-MX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 un texto comprensivamente y extraer información a partir de él.</a:t>
            </a:r>
          </a:p>
          <a:p>
            <a:r>
              <a:rPr lang="es-MX" sz="4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diferentes trazos </a:t>
            </a:r>
            <a:endParaRPr lang="es-CL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48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48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236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71512" y="304206"/>
            <a:ext cx="10800000" cy="8715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Escucha  atentamente el texto que leerá tu profesora , para luego responder algunas preguntas.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71512" y="1471613"/>
            <a:ext cx="5329237" cy="48990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357938" y="1471614"/>
            <a:ext cx="5113573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¿Qué es Martín?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8672" y="1671100"/>
            <a:ext cx="35290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Martín el pez</a:t>
            </a:r>
          </a:p>
          <a:p>
            <a:pPr algn="ctr"/>
            <a:r>
              <a:rPr lang="es-MX" sz="3200" dirty="0"/>
              <a:t>Martín es un pez. Él es de color rojo. Le gusta nadar. Martín puede nadar muy rápido.</a:t>
            </a:r>
          </a:p>
          <a:p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357938" y="2347089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Gato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212255" y="2347089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Perro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0066574" y="2347089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Pez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357938" y="3229709"/>
            <a:ext cx="5113573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¿De qué color es?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357938" y="4105184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Rojo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212255" y="4105184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Verde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0066572" y="4105184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Rosado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6357938" y="4995087"/>
            <a:ext cx="5113573" cy="500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¿Qué puede hacer?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6357938" y="5870562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Saltar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8212255" y="5870562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Nadar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0066574" y="5870562"/>
            <a:ext cx="1404937" cy="5000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Jugar</a:t>
            </a:r>
          </a:p>
        </p:txBody>
      </p:sp>
      <p:pic>
        <p:nvPicPr>
          <p:cNvPr id="7170" name="Picture 2" descr="Red Goldfish clip art - vector clip art online,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73" y="4247508"/>
            <a:ext cx="2763274" cy="21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redondeado 20"/>
          <p:cNvSpPr/>
          <p:nvPr/>
        </p:nvSpPr>
        <p:spPr>
          <a:xfrm>
            <a:off x="6357938" y="1471613"/>
            <a:ext cx="5113573" cy="500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¿Qué es Martín?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6357938" y="3229708"/>
            <a:ext cx="5113573" cy="500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¿De qué color es?</a:t>
            </a:r>
          </a:p>
        </p:txBody>
      </p:sp>
    </p:spTree>
    <p:extLst>
      <p:ext uri="{BB962C8B-B14F-4D97-AF65-F5344CB8AC3E}">
        <p14:creationId xmlns:p14="http://schemas.microsoft.com/office/powerpoint/2010/main" val="18808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DC23B-55D1-49BB-A9B4-50ACE9A0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4201564" cy="600683"/>
          </a:xfrm>
        </p:spPr>
        <p:txBody>
          <a:bodyPr/>
          <a:lstStyle/>
          <a:p>
            <a:r>
              <a:rPr lang="es-ES" dirty="0"/>
              <a:t>activación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D3269-D117-48DF-A0EB-367CBA8B5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97497"/>
            <a:ext cx="10364452" cy="4293704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Los invito a realizar con su dedo índice los mismos movimientos que realizará tu profesora :</a:t>
            </a:r>
            <a:endParaRPr lang="es-CL" sz="3600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CC5002-6A64-453A-8814-6EAF18B4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775" y="3972217"/>
            <a:ext cx="1743318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4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C04467-7509-4954-8AB2-6BEEBFA8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9" y="1443871"/>
            <a:ext cx="8150086" cy="48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BA935-8AF2-4286-8C50-7D37BE689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Ahora realiza el mismo trazo pero en tu cuaderno con tu lápiz</a:t>
            </a:r>
            <a:endParaRPr lang="es-CL" dirty="0"/>
          </a:p>
        </p:txBody>
      </p:sp>
      <p:pic>
        <p:nvPicPr>
          <p:cNvPr id="3074" name="Picture 2" descr="Enseña a tus hijos a dibujar: mis primeros animales con trazos">
            <a:extLst>
              <a:ext uri="{FF2B5EF4-FFF2-40B4-BE49-F238E27FC236}">
                <a16:creationId xmlns:a16="http://schemas.microsoft.com/office/drawing/2014/main" id="{BABCC1D1-7912-4E57-A21F-54C9A1A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4" y="2233612"/>
            <a:ext cx="6440557" cy="36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9C220-9CEC-41F5-B9EB-AC3892A8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Sugiero que dibujes un punto de inicio y término de tu trazo</a:t>
            </a:r>
            <a:endParaRPr lang="es-CL" dirty="0"/>
          </a:p>
        </p:txBody>
      </p:sp>
      <p:pic>
        <p:nvPicPr>
          <p:cNvPr id="1026" name="Picture 2" descr="Conjunto De Colores, Elementos Espirales Roñoso Ilustraciones Vectoriales,  Clip Art Vectorizado Libre De Derechos. Image 34683898.">
            <a:extLst>
              <a:ext uri="{FF2B5EF4-FFF2-40B4-BE49-F238E27FC236}">
                <a16:creationId xmlns:a16="http://schemas.microsoft.com/office/drawing/2014/main" id="{4291C07C-6D62-4889-B4A9-898C2689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14694"/>
            <a:ext cx="8322435" cy="40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4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F223D-8970-49FE-B47C-41059954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Ahora repítelo cuantas veces puedas en tu hoja de cuaderno.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63C06F-19CB-4523-9F5C-F01161DB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9" y="2062961"/>
            <a:ext cx="8150086" cy="45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3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B3090-7BA7-49CF-990E-F2F47146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Evalúo mi trabajo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37F19-4BD0-4882-9E53-9BBDA28D8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 invito a realizar un trazo de un círculo </a:t>
            </a:r>
            <a:r>
              <a:rPr lang="es-CL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tu </a:t>
            </a:r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cuaderno y este transformarlo en UN DIBUJO DE TU MAMÁ</a:t>
            </a:r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¿qué les pareció la clase? ¿que aprendimos hoy? ¿Qué fue lo más fácil? ¿qué fue lo más difícil?</a:t>
            </a:r>
            <a:endParaRPr lang="es-CL" dirty="0"/>
          </a:p>
        </p:txBody>
      </p:sp>
      <p:pic>
        <p:nvPicPr>
          <p:cNvPr id="4098" name="Picture 2" descr="TRUCO: Dibuja un Círculo PERFECTO! - YouTube">
            <a:extLst>
              <a:ext uri="{FF2B5EF4-FFF2-40B4-BE49-F238E27FC236}">
                <a16:creationId xmlns:a16="http://schemas.microsoft.com/office/drawing/2014/main" id="{E7277832-C8DE-4ECD-947C-813D004F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9804"/>
            <a:ext cx="3054626" cy="25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1631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16</TotalTime>
  <Words>215</Words>
  <Application>Microsoft Office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Tw Cen MT</vt:lpstr>
      <vt:lpstr>Gota</vt:lpstr>
      <vt:lpstr>LENGUAJE  Y COMUNICACIÓN 1° BÁSICO</vt:lpstr>
      <vt:lpstr>OBJETIVO</vt:lpstr>
      <vt:lpstr>Presentación de PowerPoint</vt:lpstr>
      <vt:lpstr>activación</vt:lpstr>
      <vt:lpstr>Presentación de PowerPoint</vt:lpstr>
      <vt:lpstr>Ahora realiza el mismo trazo pero en tu cuaderno con tu lápiz</vt:lpstr>
      <vt:lpstr>Sugiero que dibujes un punto de inicio y término de tu trazo</vt:lpstr>
      <vt:lpstr>Ahora repítelo cuantas veces puedas en tu hoja de cuaderno.</vt:lpstr>
      <vt:lpstr>Evalúo mi trabajo</vt:lpstr>
      <vt:lpstr>Nos vemos la próxima clase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 Y COMUNICACIÓN 1° BÁSICO</dc:title>
  <dc:creator>karim</dc:creator>
  <cp:lastModifiedBy>karim</cp:lastModifiedBy>
  <cp:revision>3</cp:revision>
  <dcterms:created xsi:type="dcterms:W3CDTF">2021-03-18T23:54:29Z</dcterms:created>
  <dcterms:modified xsi:type="dcterms:W3CDTF">2021-07-20T00:09:02Z</dcterms:modified>
</cp:coreProperties>
</file>