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27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7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1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4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907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28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18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760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157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CBBC73-B6EC-4921-8CFA-99A7502EA1E4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045CC66-8BEC-43E3-8BCB-48756079FF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56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103D5C-57BC-436B-93E5-DCAB6295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7"/>
            <a:ext cx="9966960" cy="2433552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rial Black" panose="020B0A04020102020204" pitchFamily="34" charset="0"/>
              </a:rPr>
              <a:t>CIENCIAS NATURALES</a:t>
            </a:r>
            <a:br>
              <a:rPr lang="es-MX" sz="4800" b="1" dirty="0">
                <a:latin typeface="Arial Black" panose="020B0A04020102020204" pitchFamily="34" charset="0"/>
              </a:rPr>
            </a:br>
            <a:r>
              <a:rPr lang="es-MX" sz="4800" b="1" dirty="0">
                <a:latin typeface="Arial Black" panose="020B0A04020102020204" pitchFamily="34" charset="0"/>
              </a:rPr>
              <a:t>4° BÁSICO</a:t>
            </a:r>
            <a:endParaRPr lang="es-CL" sz="4800" b="1" dirty="0">
              <a:latin typeface="Arial Black" panose="020B0A040201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0E42931-3862-4DFB-8566-4AB3FACB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575" y="4352925"/>
            <a:ext cx="6800850" cy="1239838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ESCUELA ALEJANDRO GIDI </a:t>
            </a:r>
          </a:p>
          <a:p>
            <a:pPr algn="ctr"/>
            <a:r>
              <a:rPr lang="es-MX" b="1" dirty="0">
                <a:latin typeface="Arial Black" panose="020B0A04020102020204" pitchFamily="34" charset="0"/>
              </a:rPr>
              <a:t>PROFESORA: KARIN CEA ROJAS</a:t>
            </a:r>
            <a:endParaRPr lang="es-CL" b="1" dirty="0">
              <a:latin typeface="Arial Black" panose="020B0A04020102020204" pitchFamily="34" charset="0"/>
            </a:endParaRPr>
          </a:p>
          <a:p>
            <a:endParaRPr lang="es-CL" dirty="0"/>
          </a:p>
        </p:txBody>
      </p:sp>
      <p:pic>
        <p:nvPicPr>
          <p:cNvPr id="6" name="Imagen 5" descr="https://docs.google.com/uc?export=download&amp;id=13Y9bUiE41RMyomJwl3KJRgl5YweAPIWQ&amp;revid=0B7zaBuNpmuiESEpUa2xVdThCanVkS091dk5DUDc2cCtSRHhVPQ">
            <a:extLst>
              <a:ext uri="{FF2B5EF4-FFF2-40B4-BE49-F238E27FC236}">
                <a16:creationId xmlns:a16="http://schemas.microsoft.com/office/drawing/2014/main" id="{BE9E17CE-F0E7-40F6-8AE7-F06885429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08" y="5592763"/>
            <a:ext cx="940904" cy="103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82BA3C4-6190-497A-88C5-AE98F4486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9"/>
    </mc:Choice>
    <mc:Fallback>
      <p:transition spd="slow" advTm="9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35E7857-51B2-49B2-A33A-2488479C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367" y="2497240"/>
            <a:ext cx="10530475" cy="1239894"/>
          </a:xfrm>
        </p:spPr>
        <p:txBody>
          <a:bodyPr>
            <a:normAutofit lnSpcReduction="10000"/>
          </a:bodyPr>
          <a:lstStyle/>
          <a:p>
            <a:r>
              <a:rPr lang="es-ES" sz="4000" dirty="0">
                <a:latin typeface="Arial Black" panose="020B0A04020102020204" pitchFamily="34" charset="0"/>
              </a:rPr>
              <a:t>Identificar los cambios de estados de la materia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4" name="Título 7">
            <a:extLst>
              <a:ext uri="{FF2B5EF4-FFF2-40B4-BE49-F238E27FC236}">
                <a16:creationId xmlns:a16="http://schemas.microsoft.com/office/drawing/2014/main" id="{CDCC443F-DC34-415F-A50B-4889DD174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47" y="318674"/>
            <a:ext cx="11307417" cy="1646237"/>
          </a:xfrm>
        </p:spPr>
        <p:txBody>
          <a:bodyPr>
            <a:normAutofit/>
          </a:bodyPr>
          <a:lstStyle/>
          <a:p>
            <a:pPr algn="l"/>
            <a:r>
              <a:rPr lang="es-MX" b="1" dirty="0">
                <a:latin typeface="Arial Black" panose="020B0A04020102020204" pitchFamily="34" charset="0"/>
              </a:rPr>
              <a:t>OBJETIVO :</a:t>
            </a:r>
            <a:endParaRPr lang="es-CL" b="1" dirty="0">
              <a:latin typeface="Arial Black" panose="020B0A0402010202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10574F4-38B9-45A7-B30D-D1EA5C64C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6"/>
    </mc:Choice>
    <mc:Fallback>
      <p:transition spd="slow" advTm="6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materia y los cambios de estado” - ppt video online descargar">
            <a:extLst>
              <a:ext uri="{FF2B5EF4-FFF2-40B4-BE49-F238E27FC236}">
                <a16:creationId xmlns:a16="http://schemas.microsoft.com/office/drawing/2014/main" id="{488858F1-1374-4F8F-AA73-F4DA54B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125895"/>
            <a:ext cx="11516139" cy="66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E350F3-F2FC-4BA0-B210-855279FE3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4"/>
    </mc:Choice>
    <mc:Fallback>
      <p:transition spd="slow" advTm="10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ideplayer.es/slide/3140960/11/images/9/Fusi%C3%B3n+Es+el+paso+de+s%C3%B3lido+a+l%C3%ADquido.jpg">
            <a:extLst>
              <a:ext uri="{FF2B5EF4-FFF2-40B4-BE49-F238E27FC236}">
                <a16:creationId xmlns:a16="http://schemas.microsoft.com/office/drawing/2014/main" id="{D9252FE6-4619-4FE2-B85C-B8DF272D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371060"/>
            <a:ext cx="11516139" cy="60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F13E93-EC13-4676-B5D7-D29B8D59B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1"/>
    </mc:Choice>
    <mc:Fallback>
      <p:transition spd="slow" advTm="6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ideplayer.es/slide/3140960/11/images/11/Evaporaci%C3%B3n+Es+el+paso+de+l%C3%ADquido+a+gas..jpg">
            <a:extLst>
              <a:ext uri="{FF2B5EF4-FFF2-40B4-BE49-F238E27FC236}">
                <a16:creationId xmlns:a16="http://schemas.microsoft.com/office/drawing/2014/main" id="{59954B63-02E5-4DC4-AA89-E4B46882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225286"/>
            <a:ext cx="11052313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8C339D-BD72-4A81-84FD-CA0E02745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3"/>
    </mc:Choice>
    <mc:Fallback>
      <p:transition spd="slow" advTm="5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lideplayer.es/slide/3140960/11/images/15/Condensaci%C3%B3n+Es+cuando+un+gas+se+convierte+en+l%C3%ADquido.jpg">
            <a:extLst>
              <a:ext uri="{FF2B5EF4-FFF2-40B4-BE49-F238E27FC236}">
                <a16:creationId xmlns:a16="http://schemas.microsoft.com/office/drawing/2014/main" id="{F4737817-244C-4234-ACF2-2E08685F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98782"/>
            <a:ext cx="11410122" cy="64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1788E0-F67E-4496-B300-BAFDDDBCE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5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3"/>
    </mc:Choice>
    <mc:Fallback>
      <p:transition spd="slow" advTm="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lideplayer.es/slide/3140960/11/images/17/Solidificaci%C3%B3n+Es+cuando+un+l%C3%ADquido+pasa+a+estado+s%C3%B3lido.jpg">
            <a:extLst>
              <a:ext uri="{FF2B5EF4-FFF2-40B4-BE49-F238E27FC236}">
                <a16:creationId xmlns:a16="http://schemas.microsoft.com/office/drawing/2014/main" id="{4C6870E8-4D53-44FC-97AE-0CE4EC63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291548"/>
            <a:ext cx="11304104" cy="62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66D3731-459A-4E0D-8025-860D50659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8"/>
    </mc:Choice>
    <mc:Fallback>
      <p:transition spd="slow" advTm="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78FBD3C-4C12-448B-A073-BE8ACC42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649357"/>
            <a:ext cx="10469217" cy="5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2BA453-DC11-4269-A369-3F0D8B6D3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6"/>
    </mc:Choice>
    <mc:Fallback>
      <p:transition spd="slow" advTm="1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0391BA-323E-430B-8A14-A3498C612858}"/>
              </a:ext>
            </a:extLst>
          </p:cNvPr>
          <p:cNvSpPr txBox="1">
            <a:spLocks/>
          </p:cNvSpPr>
          <p:nvPr/>
        </p:nvSpPr>
        <p:spPr>
          <a:xfrm>
            <a:off x="1295400" y="184136"/>
            <a:ext cx="9875838" cy="135572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AHORA TE INVITO…!</a:t>
            </a:r>
            <a:endParaRPr lang="es-CL" sz="54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9F0EDA-7EF3-41F8-BB0A-4707B232CEA9}"/>
              </a:ext>
            </a:extLst>
          </p:cNvPr>
          <p:cNvSpPr/>
          <p:nvPr/>
        </p:nvSpPr>
        <p:spPr>
          <a:xfrm>
            <a:off x="3212569" y="1837668"/>
            <a:ext cx="483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DESARROLLAR TU GUÍA DE TRABAJO</a:t>
            </a:r>
            <a:endParaRPr lang="es-ES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8BDC66-306B-4E36-9BB0-A6B39837DE6B}"/>
              </a:ext>
            </a:extLst>
          </p:cNvPr>
          <p:cNvSpPr/>
          <p:nvPr/>
        </p:nvSpPr>
        <p:spPr>
          <a:xfrm>
            <a:off x="1588432" y="2656417"/>
            <a:ext cx="928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Observando y escribiendo  en los recuadros los cambios de estado que se están produciendo en los ejemplos que te muestran.</a:t>
            </a:r>
            <a:endParaRPr lang="es-CL" dirty="0"/>
          </a:p>
        </p:txBody>
      </p:sp>
      <p:pic>
        <p:nvPicPr>
          <p:cNvPr id="6146" name="Picture 2" descr="6. Estados del agua - Nosotros y el Agua">
            <a:extLst>
              <a:ext uri="{FF2B5EF4-FFF2-40B4-BE49-F238E27FC236}">
                <a16:creationId xmlns:a16="http://schemas.microsoft.com/office/drawing/2014/main" id="{430A73FB-4EDC-4EEB-A2FF-F32FB467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69" y="3181350"/>
            <a:ext cx="46196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4FA0136-D451-4567-A563-99F0572184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61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88"/>
    </mc:Choice>
    <mc:Fallback>
      <p:transition spd="slow" advTm="2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35</TotalTime>
  <Words>52</Words>
  <Application>Microsoft Office PowerPoint</Application>
  <PresentationFormat>Panorámica</PresentationFormat>
  <Paragraphs>8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Gill Sans MT</vt:lpstr>
      <vt:lpstr>Paquete</vt:lpstr>
      <vt:lpstr>CIENCIAS NATURALES 4° BÁSICO</vt:lpstr>
      <vt:lpstr>OBJETIVO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4° BÁSICO</dc:title>
  <dc:creator>TIA KARIN</dc:creator>
  <cp:lastModifiedBy>TIA KARIN</cp:lastModifiedBy>
  <cp:revision>6</cp:revision>
  <dcterms:created xsi:type="dcterms:W3CDTF">2020-05-15T18:22:34Z</dcterms:created>
  <dcterms:modified xsi:type="dcterms:W3CDTF">2020-05-15T19:59:50Z</dcterms:modified>
</cp:coreProperties>
</file>