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79" r:id="rId5"/>
    <p:sldId id="276" r:id="rId6"/>
    <p:sldId id="278" r:id="rId7"/>
    <p:sldId id="275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660"/>
  </p:normalViewPr>
  <p:slideViewPr>
    <p:cSldViewPr snapToGrid="0" snapToObjects="1">
      <p:cViewPr>
        <p:scale>
          <a:sx n="72" d="100"/>
          <a:sy n="72" d="100"/>
        </p:scale>
        <p:origin x="-127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2552FF-0861-4C6E-A1D7-5F68B52640D1}" type="datetimeFigureOut">
              <a:rPr lang="es-PE" smtClean="0"/>
              <a:t>28/01/2019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840404-1F8E-4D0F-B3D7-9FCACE40C6D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9295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589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201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417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541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92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737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22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773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231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031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99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E7446-E767-C947-B918-B491BEF505EB}" type="datetimeFigureOut">
              <a:rPr lang="es-ES" smtClean="0"/>
              <a:t>28/01/2019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465A7-F34A-A94F-BE4B-E3C407C9785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95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MULTIPLICAR CON LOS DEDOS DE LA </a:t>
            </a:r>
            <a:r>
              <a:rPr lang="es-ES" dirty="0" smtClean="0"/>
              <a:t>MANO DESDE EL 16 </a:t>
            </a:r>
            <a:r>
              <a:rPr lang="es-ES" dirty="0"/>
              <a:t>A</a:t>
            </a:r>
            <a:r>
              <a:rPr lang="es-ES" dirty="0" smtClean="0"/>
              <a:t>L 20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MARIA EUGENIA REYES ESCOBAR</a:t>
            </a:r>
          </a:p>
          <a:p>
            <a:r>
              <a:rPr lang="es-ES" dirty="0"/>
              <a:t>m</a:t>
            </a:r>
            <a:r>
              <a:rPr lang="es-ES" dirty="0" smtClean="0"/>
              <a:t>reyeses@gmail.com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345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1061" cy="11430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METODO DE MULTIPLICAR CON LOS DEDOS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2655932"/>
              </p:ext>
            </p:extLst>
          </p:nvPr>
        </p:nvGraphicFramePr>
        <p:xfrm>
          <a:off x="955231" y="1974150"/>
          <a:ext cx="7724942" cy="2877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3533"/>
                <a:gridCol w="1968350"/>
                <a:gridCol w="1988827"/>
                <a:gridCol w="1684232"/>
              </a:tblGrid>
              <a:tr h="11268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 err="1">
                          <a:effectLst/>
                        </a:rPr>
                        <a:t>Semidecenas</a:t>
                      </a:r>
                      <a:endParaRPr lang="es-CL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C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Valor de los dedos inferiores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 Constante aditiva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Unidades que se multiplican entre sí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1948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16 al 20</a:t>
                      </a:r>
                      <a:endParaRPr lang="es-C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200</a:t>
                      </a:r>
                      <a:endParaRPr lang="es-CL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Dedos hacia abajo</a:t>
                      </a:r>
                      <a:endParaRPr lang="es-CL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7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EJEMPLO</a:t>
            </a:r>
            <a:br>
              <a:rPr lang="es-CL" dirty="0" smtClean="0"/>
            </a:br>
            <a:r>
              <a:rPr lang="es-CL" dirty="0" smtClean="0"/>
              <a:t>16 X 20=</a:t>
            </a:r>
            <a:endParaRPr lang="es-CL" dirty="0"/>
          </a:p>
        </p:txBody>
      </p:sp>
      <p:pic>
        <p:nvPicPr>
          <p:cNvPr id="4" name="3 Marcador de contenido" descr="C:\Users\Cristian\Desktop\Redipe\16x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48" y="1417638"/>
            <a:ext cx="5658979" cy="35677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Rectángulo"/>
          <p:cNvSpPr/>
          <p:nvPr/>
        </p:nvSpPr>
        <p:spPr>
          <a:xfrm>
            <a:off x="821635" y="4985400"/>
            <a:ext cx="6798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Si multiplicamos  16 x 20 los dedos quedan tal como se muestra en la imagen 4 los dedos ahora  son 16, 17, 18, 19 y 20</a:t>
            </a:r>
            <a:r>
              <a:rPr lang="es-ES" dirty="0"/>
              <a:t>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694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EJEMPLO</a:t>
            </a:r>
            <a:br>
              <a:rPr lang="es-CL" dirty="0" smtClean="0"/>
            </a:br>
            <a:r>
              <a:rPr lang="es-CL" dirty="0" smtClean="0"/>
              <a:t>16 X 20=</a:t>
            </a:r>
            <a:endParaRPr lang="es-CL" dirty="0"/>
          </a:p>
        </p:txBody>
      </p:sp>
      <p:pic>
        <p:nvPicPr>
          <p:cNvPr id="4" name="3 Marcador de contenido" descr="C:\Users\Cristian\Desktop\Redipe\16x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2" y="1417638"/>
            <a:ext cx="4903304" cy="274578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CuadroTexto"/>
          <p:cNvSpPr txBox="1"/>
          <p:nvPr/>
        </p:nvSpPr>
        <p:spPr>
          <a:xfrm>
            <a:off x="1139687" y="4257406"/>
            <a:ext cx="7129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CADA DEDO QUE ESTA PARADO TIENE UN VALOR DE 20  TENEMOS 1 DEDO EN UNA MANO Y CINCO DEDOS EN LA OTRA EN TOTAL SON 120 LE SUMAMOS SU CONSTANTE QUE ES 200 Y MULTIPLICAMOS LOS DE ABAJO</a:t>
            </a:r>
          </a:p>
          <a:p>
            <a:r>
              <a:rPr lang="es-CL" dirty="0" smtClean="0"/>
              <a:t>4 DEDOS EN UNA MANO Y CERO EN LA OTRA 4 X 0 = 0</a:t>
            </a:r>
          </a:p>
          <a:p>
            <a:r>
              <a:rPr lang="es-CL" dirty="0" smtClean="0"/>
              <a:t>SUMAMOS EL TOTAL 120 + 200 +0 = 320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915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 smtClean="0"/>
              <a:t>PRACTIQUEMOS</a:t>
            </a:r>
            <a:br>
              <a:rPr lang="es-CL" dirty="0" smtClean="0"/>
            </a:br>
            <a:r>
              <a:rPr lang="es-CL" dirty="0" smtClean="0"/>
              <a:t> </a:t>
            </a:r>
            <a:br>
              <a:rPr lang="es-CL" dirty="0" smtClean="0"/>
            </a:br>
            <a:r>
              <a:rPr lang="es-CL" dirty="0" smtClean="0"/>
              <a:t>Son 8 de las 15 combinaciones posibles, ahora te invito a practicar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57199" y="1868557"/>
            <a:ext cx="7851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  16 </a:t>
            </a:r>
            <a:r>
              <a:rPr lang="es-CL" sz="4000" dirty="0"/>
              <a:t>X </a:t>
            </a:r>
            <a:r>
              <a:rPr lang="es-CL" sz="4000" dirty="0" smtClean="0"/>
              <a:t>1</a:t>
            </a:r>
            <a:r>
              <a:rPr lang="es-CL" sz="4000" dirty="0"/>
              <a:t>6</a:t>
            </a:r>
            <a:r>
              <a:rPr lang="es-CL" sz="4000" dirty="0" smtClean="0"/>
              <a:t>=                              17 X 17 =</a:t>
            </a:r>
            <a:endParaRPr lang="es-CL" sz="4000" dirty="0"/>
          </a:p>
          <a:p>
            <a:r>
              <a:rPr lang="es-CL" sz="4000" dirty="0" smtClean="0"/>
              <a:t>  16 </a:t>
            </a:r>
            <a:r>
              <a:rPr lang="es-CL" sz="4000" dirty="0"/>
              <a:t>X </a:t>
            </a:r>
            <a:r>
              <a:rPr lang="es-CL" sz="4000" dirty="0" smtClean="0"/>
              <a:t>17=                             17 </a:t>
            </a:r>
            <a:r>
              <a:rPr lang="es-CL" sz="4000" dirty="0"/>
              <a:t>X </a:t>
            </a:r>
            <a:r>
              <a:rPr lang="es-CL" sz="4000" dirty="0" smtClean="0"/>
              <a:t>18 </a:t>
            </a:r>
            <a:r>
              <a:rPr lang="es-CL" sz="4000" dirty="0"/>
              <a:t>=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9537" y="3191996"/>
            <a:ext cx="80506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/>
              <a:t>16 X </a:t>
            </a:r>
            <a:r>
              <a:rPr lang="es-CL" sz="4000" dirty="0" smtClean="0"/>
              <a:t>18=                             17 </a:t>
            </a:r>
            <a:r>
              <a:rPr lang="es-CL" sz="4000" dirty="0"/>
              <a:t>X </a:t>
            </a:r>
            <a:r>
              <a:rPr lang="es-CL" sz="4000" dirty="0" smtClean="0"/>
              <a:t>19 =</a:t>
            </a:r>
            <a:endParaRPr lang="es-CL" sz="4000" dirty="0"/>
          </a:p>
          <a:p>
            <a:r>
              <a:rPr lang="es-CL" sz="4000" dirty="0" smtClean="0"/>
              <a:t>16 </a:t>
            </a:r>
            <a:r>
              <a:rPr lang="es-CL" sz="4000" dirty="0"/>
              <a:t>X </a:t>
            </a:r>
            <a:r>
              <a:rPr lang="es-CL" sz="4000" dirty="0" smtClean="0"/>
              <a:t>19=                             17 </a:t>
            </a:r>
            <a:r>
              <a:rPr lang="es-CL" sz="4000" dirty="0"/>
              <a:t>X </a:t>
            </a:r>
            <a:r>
              <a:rPr lang="es-CL" sz="4000" dirty="0" smtClean="0"/>
              <a:t>20 =</a:t>
            </a:r>
          </a:p>
          <a:p>
            <a:r>
              <a:rPr lang="es-CL" sz="4000" dirty="0" smtClean="0"/>
              <a:t>16 </a:t>
            </a:r>
            <a:r>
              <a:rPr lang="es-CL" sz="4000" dirty="0"/>
              <a:t>X </a:t>
            </a:r>
            <a:r>
              <a:rPr lang="es-CL" sz="4000" dirty="0" smtClean="0"/>
              <a:t>20=                   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54776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 smtClean="0"/>
              <a:t>PRACTIQUEMOS</a:t>
            </a:r>
            <a:br>
              <a:rPr lang="es-CL" dirty="0" smtClean="0"/>
            </a:br>
            <a:r>
              <a:rPr lang="es-CL" dirty="0" smtClean="0"/>
              <a:t> </a:t>
            </a:r>
            <a:br>
              <a:rPr lang="es-CL" dirty="0" smtClean="0"/>
            </a:br>
            <a:r>
              <a:rPr lang="es-CL" dirty="0" smtClean="0"/>
              <a:t>Son 8 de las 15 combinaciones posibles</a:t>
            </a:r>
            <a:br>
              <a:rPr lang="es-CL" dirty="0" smtClean="0"/>
            </a:br>
            <a:endParaRPr lang="es-CL" dirty="0"/>
          </a:p>
        </p:txBody>
      </p:sp>
      <p:sp>
        <p:nvSpPr>
          <p:cNvPr id="3" name="2 Rectángulo"/>
          <p:cNvSpPr/>
          <p:nvPr/>
        </p:nvSpPr>
        <p:spPr>
          <a:xfrm>
            <a:off x="457199" y="1868557"/>
            <a:ext cx="78519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  18 </a:t>
            </a:r>
            <a:r>
              <a:rPr lang="es-CL" sz="4000" dirty="0"/>
              <a:t>X </a:t>
            </a:r>
            <a:r>
              <a:rPr lang="es-CL" sz="4000" dirty="0" smtClean="0"/>
              <a:t>18</a:t>
            </a:r>
            <a:r>
              <a:rPr lang="es-CL" sz="4000" dirty="0" smtClean="0"/>
              <a:t>=                             19 X 19 =</a:t>
            </a:r>
            <a:endParaRPr lang="es-CL" sz="4000" dirty="0"/>
          </a:p>
          <a:p>
            <a:r>
              <a:rPr lang="es-CL" sz="4000" dirty="0" smtClean="0"/>
              <a:t>  18 </a:t>
            </a:r>
            <a:r>
              <a:rPr lang="es-CL" sz="4000" dirty="0"/>
              <a:t>X </a:t>
            </a:r>
            <a:r>
              <a:rPr lang="es-CL" sz="4000" dirty="0" smtClean="0"/>
              <a:t>19=                             19 </a:t>
            </a:r>
            <a:r>
              <a:rPr lang="es-CL" sz="4000" dirty="0"/>
              <a:t>X </a:t>
            </a:r>
            <a:r>
              <a:rPr lang="es-CL" sz="4000" dirty="0" smtClean="0"/>
              <a:t>20</a:t>
            </a:r>
            <a:r>
              <a:rPr lang="es-CL" sz="4000" dirty="0" smtClean="0"/>
              <a:t> </a:t>
            </a:r>
            <a:r>
              <a:rPr lang="es-CL" sz="4000" dirty="0"/>
              <a:t>=</a:t>
            </a:r>
          </a:p>
        </p:txBody>
      </p:sp>
      <p:sp>
        <p:nvSpPr>
          <p:cNvPr id="4" name="3 Rectángulo"/>
          <p:cNvSpPr/>
          <p:nvPr/>
        </p:nvSpPr>
        <p:spPr>
          <a:xfrm>
            <a:off x="619537" y="3191996"/>
            <a:ext cx="8050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4000" dirty="0" smtClean="0"/>
              <a:t>18 </a:t>
            </a:r>
            <a:r>
              <a:rPr lang="es-CL" sz="4000" dirty="0"/>
              <a:t>X </a:t>
            </a:r>
            <a:r>
              <a:rPr lang="es-CL" sz="4000" dirty="0" smtClean="0"/>
              <a:t>20=                             20 </a:t>
            </a:r>
            <a:r>
              <a:rPr lang="es-CL" sz="4000" dirty="0"/>
              <a:t>X </a:t>
            </a:r>
            <a:r>
              <a:rPr lang="es-CL" sz="4000" dirty="0" smtClean="0"/>
              <a:t>20 =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948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Recuerda que este método llega hasta </a:t>
            </a:r>
            <a:r>
              <a:rPr lang="es-CL" smtClean="0"/>
              <a:t>la tabla del 200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CL" sz="8000" dirty="0" smtClean="0"/>
              <a:t>GRACIAS</a:t>
            </a:r>
          </a:p>
          <a:p>
            <a:endParaRPr lang="es-CL" dirty="0"/>
          </a:p>
          <a:p>
            <a:endParaRPr lang="es-CL" dirty="0" smtClean="0"/>
          </a:p>
          <a:p>
            <a:r>
              <a:rPr lang="es-CL" dirty="0" smtClean="0"/>
              <a:t>mreyeses@gmail.com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800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219</Words>
  <Application>Microsoft Office PowerPoint</Application>
  <PresentationFormat>Presentación en pantalla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MULTIPLICAR CON LOS DEDOS DE LA MANO DESDE EL 16 AL 20</vt:lpstr>
      <vt:lpstr>METODO DE MULTIPLICAR CON LOS DEDOS</vt:lpstr>
      <vt:lpstr>EJEMPLO 16 X 20=</vt:lpstr>
      <vt:lpstr>EJEMPLO 16 X 20=</vt:lpstr>
      <vt:lpstr>PRACTIQUEMOS   Son 8 de las 15 combinaciones posibles, ahora te invito a practicar </vt:lpstr>
      <vt:lpstr>PRACTIQUEMOS   Son 8 de las 15 combinaciones posibles </vt:lpstr>
      <vt:lpstr>Recuerda que este método llega hasta la tabla del 200</vt:lpstr>
    </vt:vector>
  </TitlesOfParts>
  <Company>udem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Natalia  Gonzalez</dc:creator>
  <cp:lastModifiedBy>Cristian</cp:lastModifiedBy>
  <cp:revision>25</cp:revision>
  <dcterms:created xsi:type="dcterms:W3CDTF">2018-06-12T16:03:16Z</dcterms:created>
  <dcterms:modified xsi:type="dcterms:W3CDTF">2019-01-28T16:41:52Z</dcterms:modified>
</cp:coreProperties>
</file>